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70" r:id="rId14"/>
    <p:sldId id="272" r:id="rId15"/>
    <p:sldId id="273" r:id="rId16"/>
    <p:sldId id="269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302" r:id="rId37"/>
    <p:sldId id="303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240" initials="X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5" autoAdjust="0"/>
    <p:restoredTop sz="94660"/>
  </p:normalViewPr>
  <p:slideViewPr>
    <p:cSldViewPr snapToGrid="0">
      <p:cViewPr varScale="1">
        <p:scale>
          <a:sx n="60" d="100"/>
          <a:sy n="60" d="100"/>
        </p:scale>
        <p:origin x="2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commentAuthors" Target="commentAuthors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49936-911F-427B-9294-1D49636D1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0784E-439E-4E93-8CC3-D4C4DCE9662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开场词</a:t>
            </a:r>
            <a:r>
              <a:rPr lang="en-US" altLang="zh-CN" dirty="0" smtClean="0"/>
              <a:t>~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2130952050" y="0"/>
            <a:ext cx="1247775" cy="703263"/>
          </a:xfrm>
        </p:spPr>
      </p:sp>
      <p:sp>
        <p:nvSpPr>
          <p:cNvPr id="5939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2131576361" y="0"/>
            <a:ext cx="0" cy="82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zh-CN" sz="935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阅享电子书——畅享阅读乐趣，发现生活之美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余册原版、双语精品图书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中英无障碍切换，提升阅读体验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手机、</a:t>
            </a:r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 </a:t>
            </a:r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多终端同步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我的阅历，提供个性化阅读分析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2130952050" y="0"/>
            <a:ext cx="1247775" cy="703263"/>
          </a:xfrm>
        </p:spPr>
      </p:sp>
      <p:sp>
        <p:nvSpPr>
          <p:cNvPr id="5939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2131576361" y="0"/>
            <a:ext cx="0" cy="82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zh-CN" sz="935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阅享电子书——畅享阅读乐趣，发现生活之美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余册原版、双语精品图书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中英无障碍切换，提升阅读体验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手机、</a:t>
            </a:r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 </a:t>
            </a:r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多终端同步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我的阅历，提供个性化阅读分析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汇集全球视听资源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精听泛听一应俱全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内容题材丰富生动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听力提高不再犯难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袋鼠“跳”的单词</a:t>
            </a:r>
            <a:endParaRPr lang="zh-CN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汇集全球视听资源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精听泛听一应俱全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内容题材丰富生动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听力提高不再犯难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袋鼠“跳”的单词</a:t>
            </a:r>
            <a:endParaRPr lang="zh-CN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汇集全球视听资源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精听泛听一应俱全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内容题材丰富生动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听力提高不再犯难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袋鼠“跳”的单词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个语种</a:t>
            </a:r>
            <a:endParaRPr lang="zh-CN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汇集全球视听资源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精听泛听一应俱全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内容题材丰富生动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听力提高不再犯难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袋鼠“跳”的单词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个语种</a:t>
            </a:r>
            <a:endParaRPr lang="zh-CN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汇集全球视听资源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精听泛听一应俱全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内容题材丰富生动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听力提高不再犯难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袋鼠“跳”的单词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15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个语种</a:t>
            </a:r>
            <a:endParaRPr lang="zh-CN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汇集全球视听资源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精听泛听一应俱全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内容题材丰富生动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听力提高不再犯难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袋鼠“跳”的单词</a:t>
            </a:r>
            <a:endParaRPr lang="zh-CN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汇集全球视听资源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精听泛听一应俱全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内容题材丰富生动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听力提高不再犯难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袋鼠“跳”的单词</a:t>
            </a:r>
            <a:endParaRPr lang="zh-CN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汇集全球视听资源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精听泛听一应俱全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；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内容题材丰富生动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听力提高不再犯难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袋鼠“跳”的单词</a:t>
            </a:r>
            <a:endParaRPr lang="zh-CN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外研讯飞的标志啦，不知道大家对他有多少了解呢，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十万 百万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2015</a:t>
            </a:r>
            <a:r>
              <a:rPr lang="zh-CN" altLang="en-US" dirty="0" smtClean="0"/>
              <a:t>年 云南十余所高校；四川两所高校；四六级模考大比拼</a:t>
            </a:r>
            <a:endParaRPr lang="en-US" altLang="zh-CN" dirty="0" smtClean="0"/>
          </a:p>
          <a:p>
            <a:r>
              <a:rPr lang="en-US" altLang="zh-CN" dirty="0" smtClean="0"/>
              <a:t>2016</a:t>
            </a:r>
            <a:r>
              <a:rPr lang="zh-CN" altLang="en-US" dirty="0" smtClean="0"/>
              <a:t>年 “读经典</a:t>
            </a:r>
            <a:r>
              <a:rPr lang="en-US" altLang="zh-CN" dirty="0" smtClean="0"/>
              <a:t>·</a:t>
            </a:r>
            <a:r>
              <a:rPr lang="zh-CN" altLang="en-US" dirty="0" smtClean="0"/>
              <a:t>飚口语”</a:t>
            </a:r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C54DA0A-1681-467D-98D9-2CC7DDD6BF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B36E6EA-F03D-47CA-9700-DD755AE2F50A}" type="slidenum">
              <a:rPr lang="zh-CN" altLang="en-GB"/>
            </a:fld>
            <a:endParaRPr lang="en-GB" altLang="zh-CN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攒的小技巧，小方法</a:t>
            </a:r>
            <a:endParaRPr lang="en-US" altLang="zh-CN" dirty="0" smtClean="0"/>
          </a:p>
          <a:p>
            <a:r>
              <a:rPr lang="zh-CN" altLang="en-US" dirty="0" smtClean="0"/>
              <a:t>能够把英文讲的如此流利，如此酸爽的人，到底是怎么做到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引进的资源都是图书馆和学院老师精挑细选出来的，保证质量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C382B88-2080-4FFC-8CF6-1C3CC4DED4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2130952050" y="0"/>
            <a:ext cx="1247775" cy="703263"/>
          </a:xfrm>
        </p:spPr>
      </p:sp>
      <p:sp>
        <p:nvSpPr>
          <p:cNvPr id="5939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2131576361" y="0"/>
            <a:ext cx="0" cy="82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3000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余册原版、双语精品图书</a:t>
            </a:r>
            <a:r>
              <a:rPr lang="zh-CN" altLang="en-US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，多屏同步适配，中英无障碍切换，提升阅读体验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2400" kern="1200" dirty="0" smtClean="0">
                <a:solidFill>
                  <a:schemeClr val="tx1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中英无障碍切换，提升阅读体验</a:t>
            </a:r>
            <a:endParaRPr lang="en-US" altLang="zh-CN" sz="2400" kern="1200" dirty="0" smtClean="0">
              <a:solidFill>
                <a:schemeClr val="tx1"/>
              </a:solidFill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kumimoji="1" lang="en-US" altLang="zh-CN" sz="2400" b="1" dirty="0" smtClean="0"/>
              <a:t>3000</a:t>
            </a:r>
            <a:r>
              <a:rPr kumimoji="1" lang="zh-CN" altLang="en-US" sz="2400" b="1" dirty="0" smtClean="0"/>
              <a:t>余册原版、双语精品图书，中英无障碍切换，提升阅读体验</a:t>
            </a:r>
            <a:endParaRPr kumimoji="1" lang="zh-CN" altLang="en-US" sz="2400" b="1" dirty="0" smtClean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2400" kern="1200" dirty="0" smtClean="0">
                <a:solidFill>
                  <a:schemeClr val="tx1"/>
                </a:solidFill>
                <a:effectLst/>
                <a:latin typeface="Lucida Grande"/>
                <a:ea typeface="Lucida Grande"/>
                <a:cs typeface="Lucida Grande"/>
                <a:sym typeface="Lucida Grande"/>
              </a:rPr>
              <a:t>中英无障碍切换，提升阅读体验</a:t>
            </a:r>
            <a:endParaRPr lang="en-US" altLang="zh-CN" sz="2400" kern="1200" dirty="0" smtClean="0">
              <a:solidFill>
                <a:schemeClr val="tx1"/>
              </a:solidFill>
              <a:effectLst/>
              <a:latin typeface="Lucida Grande"/>
              <a:ea typeface="Lucida Grande"/>
              <a:cs typeface="Lucida Grande"/>
              <a:sym typeface="Lucida Grande"/>
            </a:endParaRPr>
          </a:p>
          <a:p>
            <a:r>
              <a:rPr kumimoji="1" lang="en-US" altLang="zh-CN" sz="2400" b="1" dirty="0" smtClean="0"/>
              <a:t>3000</a:t>
            </a:r>
            <a:r>
              <a:rPr kumimoji="1" lang="zh-CN" altLang="en-US" sz="2400" b="1" dirty="0" smtClean="0"/>
              <a:t>余册原版、双语精品图书，中英无障碍切换，提升阅读体验</a:t>
            </a:r>
            <a:endParaRPr kumimoji="1" lang="zh-CN" altLang="en-US" sz="2400" b="1" dirty="0" smtClean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2130952050" y="0"/>
            <a:ext cx="1247775" cy="703263"/>
          </a:xfrm>
        </p:spPr>
      </p:sp>
      <p:sp>
        <p:nvSpPr>
          <p:cNvPr id="59395" name="备注占位符 2"/>
          <p:cNvSpPr>
            <a:spLocks noGrp="1" noRot="1" noChangeAspect="1" noChangeArrowheads="1"/>
          </p:cNvSpPr>
          <p:nvPr>
            <p:ph type="body" idx="1"/>
          </p:nvPr>
        </p:nvSpPr>
        <p:spPr bwMode="auto">
          <a:xfrm>
            <a:off x="2131576361" y="0"/>
            <a:ext cx="0" cy="82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手机、</a:t>
            </a:r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Pad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 </a:t>
            </a:r>
            <a:r>
              <a:rPr lang="en-US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PC</a:t>
            </a:r>
            <a:r>
              <a:rPr lang="zh-CN" altLang="zh-CN" sz="93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多终端同步</a:t>
            </a:r>
            <a:endParaRPr lang="en-US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lang="en-US" altLang="zh-CN" sz="1000" b="1" dirty="0" smtClean="0"/>
              <a:t> </a:t>
            </a:r>
            <a:r>
              <a:rPr lang="zh-CN" altLang="zh-CN" sz="1000" b="1" dirty="0" smtClean="0"/>
              <a:t>手机、</a:t>
            </a:r>
            <a:r>
              <a:rPr lang="en-US" altLang="zh-CN" sz="1000" b="1" dirty="0" smtClean="0"/>
              <a:t>Pad</a:t>
            </a:r>
            <a:r>
              <a:rPr lang="zh-CN" altLang="zh-CN" sz="1000" b="1" dirty="0" smtClean="0"/>
              <a:t>、 </a:t>
            </a:r>
            <a:r>
              <a:rPr lang="en-US" altLang="zh-CN" sz="1000" b="1" dirty="0" smtClean="0"/>
              <a:t>PC</a:t>
            </a:r>
            <a:r>
              <a:rPr lang="zh-CN" altLang="en-US" sz="1000" b="1" dirty="0" smtClean="0"/>
              <a:t>机</a:t>
            </a:r>
            <a:r>
              <a:rPr lang="zh-CN" altLang="zh-CN" sz="1000" b="1" dirty="0" smtClean="0"/>
              <a:t>多终端同步</a:t>
            </a:r>
            <a:r>
              <a:rPr lang="zh-CN" altLang="en-US" sz="1000" b="1" dirty="0" smtClean="0"/>
              <a:t>，</a:t>
            </a:r>
            <a:endParaRPr lang="zh-CN" altLang="en-US" sz="1000" b="1" dirty="0" smtClean="0"/>
          </a:p>
          <a:p>
            <a:pPr>
              <a:lnSpc>
                <a:spcPct val="150000"/>
              </a:lnSpc>
            </a:pPr>
            <a:r>
              <a:rPr lang="zh-CN" altLang="en-US" sz="1000" b="1" dirty="0" smtClean="0"/>
              <a:t>让你随时悦读起来！</a:t>
            </a:r>
            <a:endParaRPr lang="zh-CN" altLang="zh-CN" sz="93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4.png"/><Relationship Id="rId22" Type="http://schemas.openxmlformats.org/officeDocument/2006/relationships/image" Target="../media/image3.png"/><Relationship Id="rId21" Type="http://schemas.openxmlformats.org/officeDocument/2006/relationships/image" Target="../media/image2.png"/><Relationship Id="rId20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123B60B-BEB1-4694-98DA-CD571D0648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9F860-FB4A-49F6-A9C8-334B87FCA378}" type="slidenum">
              <a:rPr lang="zh-CN" altLang="en-US" smtClean="0"/>
            </a:fld>
            <a:endParaRPr lang="zh-CN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jpeg"/><Relationship Id="rId3" Type="http://schemas.openxmlformats.org/officeDocument/2006/relationships/hyperlink" Target="&#35821;&#35328;&#30693;&#35782;+&#25991;&#21270;&#30693;&#35782;+&#20132;&#38469;&#31574;&#30053;.mp4" TargetMode="External"/><Relationship Id="rId2" Type="http://schemas.openxmlformats.org/officeDocument/2006/relationships/image" Target="../media/image18.png"/><Relationship Id="rId1" Type="http://schemas.openxmlformats.org/officeDocument/2006/relationships/hyperlink" Target="&#27979;&#35780;.mp4" TargetMode="Externa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hyperlink" Target="&#35282;&#33394;&#25198;&#28436;&#24405;&#23631;.mp4" TargetMode="Externa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hyperlink" Target="&#20219;&#24847;&#21477;&#36319;&#35835;&#24405;&#23631;.mp4" TargetMode="Externa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27.jpeg"/><Relationship Id="rId51" Type="http://schemas.openxmlformats.org/officeDocument/2006/relationships/notesSlide" Target="../notesSlides/notesSlide6.xml"/><Relationship Id="rId50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9" Type="http://schemas.openxmlformats.org/officeDocument/2006/relationships/image" Target="../media/image7.png"/><Relationship Id="rId48" Type="http://schemas.openxmlformats.org/officeDocument/2006/relationships/image" Target="../media/image69.jpeg"/><Relationship Id="rId47" Type="http://schemas.openxmlformats.org/officeDocument/2006/relationships/image" Target="../media/image68.jpeg"/><Relationship Id="rId46" Type="http://schemas.openxmlformats.org/officeDocument/2006/relationships/image" Target="../media/image67.jpeg"/><Relationship Id="rId45" Type="http://schemas.openxmlformats.org/officeDocument/2006/relationships/image" Target="../media/image66.jpeg"/><Relationship Id="rId44" Type="http://schemas.openxmlformats.org/officeDocument/2006/relationships/image" Target="../media/image65.jpeg"/><Relationship Id="rId43" Type="http://schemas.openxmlformats.org/officeDocument/2006/relationships/image" Target="../media/image64.jpeg"/><Relationship Id="rId42" Type="http://schemas.openxmlformats.org/officeDocument/2006/relationships/image" Target="../media/image63.jpeg"/><Relationship Id="rId41" Type="http://schemas.openxmlformats.org/officeDocument/2006/relationships/image" Target="../media/image62.jpeg"/><Relationship Id="rId40" Type="http://schemas.openxmlformats.org/officeDocument/2006/relationships/image" Target="../media/image61.jpeg"/><Relationship Id="rId4" Type="http://schemas.openxmlformats.org/officeDocument/2006/relationships/image" Target="../media/image25.jpeg"/><Relationship Id="rId39" Type="http://schemas.openxmlformats.org/officeDocument/2006/relationships/image" Target="../media/image60.jpeg"/><Relationship Id="rId38" Type="http://schemas.openxmlformats.org/officeDocument/2006/relationships/image" Target="../media/image59.jpeg"/><Relationship Id="rId37" Type="http://schemas.openxmlformats.org/officeDocument/2006/relationships/image" Target="../media/image58.jpeg"/><Relationship Id="rId36" Type="http://schemas.openxmlformats.org/officeDocument/2006/relationships/image" Target="../media/image57.jpeg"/><Relationship Id="rId35" Type="http://schemas.openxmlformats.org/officeDocument/2006/relationships/image" Target="../media/image56.jpeg"/><Relationship Id="rId34" Type="http://schemas.openxmlformats.org/officeDocument/2006/relationships/image" Target="../media/image55.jpeg"/><Relationship Id="rId33" Type="http://schemas.openxmlformats.org/officeDocument/2006/relationships/image" Target="../media/image54.jpeg"/><Relationship Id="rId32" Type="http://schemas.openxmlformats.org/officeDocument/2006/relationships/image" Target="../media/image53.jpeg"/><Relationship Id="rId31" Type="http://schemas.openxmlformats.org/officeDocument/2006/relationships/image" Target="../media/image52.jpeg"/><Relationship Id="rId30" Type="http://schemas.openxmlformats.org/officeDocument/2006/relationships/image" Target="../media/image51.jpeg"/><Relationship Id="rId3" Type="http://schemas.openxmlformats.org/officeDocument/2006/relationships/image" Target="../media/image24.jpeg"/><Relationship Id="rId29" Type="http://schemas.openxmlformats.org/officeDocument/2006/relationships/image" Target="../media/image50.jpeg"/><Relationship Id="rId28" Type="http://schemas.openxmlformats.org/officeDocument/2006/relationships/image" Target="../media/image49.jpeg"/><Relationship Id="rId27" Type="http://schemas.openxmlformats.org/officeDocument/2006/relationships/image" Target="../media/image48.jpeg"/><Relationship Id="rId26" Type="http://schemas.openxmlformats.org/officeDocument/2006/relationships/image" Target="../media/image47.jpeg"/><Relationship Id="rId25" Type="http://schemas.openxmlformats.org/officeDocument/2006/relationships/image" Target="../media/image46.jpeg"/><Relationship Id="rId24" Type="http://schemas.openxmlformats.org/officeDocument/2006/relationships/image" Target="../media/image45.jpeg"/><Relationship Id="rId23" Type="http://schemas.openxmlformats.org/officeDocument/2006/relationships/image" Target="../media/image44.jpeg"/><Relationship Id="rId22" Type="http://schemas.openxmlformats.org/officeDocument/2006/relationships/image" Target="../media/image43.jpeg"/><Relationship Id="rId21" Type="http://schemas.openxmlformats.org/officeDocument/2006/relationships/image" Target="../media/image42.jpeg"/><Relationship Id="rId20" Type="http://schemas.openxmlformats.org/officeDocument/2006/relationships/image" Target="../media/image41.jpeg"/><Relationship Id="rId2" Type="http://schemas.openxmlformats.org/officeDocument/2006/relationships/image" Target="../media/image23.jpeg"/><Relationship Id="rId19" Type="http://schemas.openxmlformats.org/officeDocument/2006/relationships/image" Target="../media/image40.jpeg"/><Relationship Id="rId18" Type="http://schemas.openxmlformats.org/officeDocument/2006/relationships/image" Target="../media/image39.jpeg"/><Relationship Id="rId17" Type="http://schemas.openxmlformats.org/officeDocument/2006/relationships/image" Target="../media/image38.jpeg"/><Relationship Id="rId16" Type="http://schemas.openxmlformats.org/officeDocument/2006/relationships/image" Target="../media/image37.jpeg"/><Relationship Id="rId15" Type="http://schemas.openxmlformats.org/officeDocument/2006/relationships/image" Target="../media/image36.jpeg"/><Relationship Id="rId14" Type="http://schemas.openxmlformats.org/officeDocument/2006/relationships/image" Target="../media/image35.jpeg"/><Relationship Id="rId13" Type="http://schemas.openxmlformats.org/officeDocument/2006/relationships/image" Target="../media/image34.jpeg"/><Relationship Id="rId12" Type="http://schemas.openxmlformats.org/officeDocument/2006/relationships/image" Target="../media/image33.jpeg"/><Relationship Id="rId11" Type="http://schemas.openxmlformats.org/officeDocument/2006/relationships/image" Target="../media/image32.jpeg"/><Relationship Id="rId10" Type="http://schemas.openxmlformats.org/officeDocument/2006/relationships/image" Target="../media/image31.jpeg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hyperlink" Target="20150325&#22806;&#30740;&#35759;&#39134;-ok.wmv" TargetMode="Externa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88.png"/><Relationship Id="rId1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90.png"/><Relationship Id="rId1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91.png"/><Relationship Id="rId1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7.png"/><Relationship Id="rId4" Type="http://schemas.openxmlformats.org/officeDocument/2006/relationships/image" Target="../media/image107.png"/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6"/>
          <p:cNvGrpSpPr/>
          <p:nvPr/>
        </p:nvGrpSpPr>
        <p:grpSpPr>
          <a:xfrm>
            <a:off x="-1051970" y="-3630253"/>
            <a:ext cx="14229921" cy="14029766"/>
            <a:chOff x="4663051" y="4605343"/>
            <a:chExt cx="28459841" cy="28059531"/>
          </a:xfrm>
        </p:grpSpPr>
        <p:sp>
          <p:nvSpPr>
            <p:cNvPr id="50" name="Shape 50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1" name="Shape 51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2" name="Shape 52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3" name="Shape 53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4" name="Shape 54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5" name="Shape 55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6" name="Shape 56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7" name="Shape 57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8" name="Shape 58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59" name="Shape 59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0" name="Shape 60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1" name="Shape 61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2" name="Shape 62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3" name="Shape 63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4" name="Shape 64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65" name="Shape 65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9723136" y="4718906"/>
            <a:ext cx="1263855" cy="1546076"/>
            <a:chOff x="0" y="0"/>
            <a:chExt cx="2527708" cy="3092150"/>
          </a:xfrm>
        </p:grpSpPr>
        <p:sp>
          <p:nvSpPr>
            <p:cNvPr id="67" name="Shape 67"/>
            <p:cNvSpPr/>
            <p:nvPr/>
          </p:nvSpPr>
          <p:spPr>
            <a:xfrm>
              <a:off x="19631" y="338663"/>
              <a:ext cx="1285941" cy="26258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04"/>
                  </a:moveTo>
                  <a:lnTo>
                    <a:pt x="1649" y="0"/>
                  </a:lnTo>
                  <a:lnTo>
                    <a:pt x="21600" y="21196"/>
                  </a:lnTo>
                  <a:lnTo>
                    <a:pt x="19951" y="21600"/>
                  </a:lnTo>
                  <a:lnTo>
                    <a:pt x="0" y="404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68" name="Shape 68"/>
            <p:cNvSpPr/>
            <p:nvPr/>
          </p:nvSpPr>
          <p:spPr>
            <a:xfrm>
              <a:off x="-1" y="201235"/>
              <a:ext cx="117797" cy="186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600" y="21600"/>
                  </a:moveTo>
                  <a:lnTo>
                    <a:pt x="21600" y="15916"/>
                  </a:lnTo>
                  <a:lnTo>
                    <a:pt x="0" y="0"/>
                  </a:lnTo>
                  <a:lnTo>
                    <a:pt x="360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69" name="Shape 69"/>
            <p:cNvSpPr/>
            <p:nvPr/>
          </p:nvSpPr>
          <p:spPr>
            <a:xfrm>
              <a:off x="962001" y="446644"/>
              <a:ext cx="1521534" cy="250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65"/>
                  </a:moveTo>
                  <a:lnTo>
                    <a:pt x="20276" y="0"/>
                  </a:lnTo>
                  <a:lnTo>
                    <a:pt x="0" y="21093"/>
                  </a:lnTo>
                  <a:lnTo>
                    <a:pt x="1324" y="21600"/>
                  </a:lnTo>
                  <a:lnTo>
                    <a:pt x="21600" y="465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70" name="Shape 70"/>
            <p:cNvSpPr/>
            <p:nvPr/>
          </p:nvSpPr>
          <p:spPr>
            <a:xfrm>
              <a:off x="2390280" y="323937"/>
              <a:ext cx="137429" cy="176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57" y="21600"/>
                  </a:moveTo>
                  <a:lnTo>
                    <a:pt x="0" y="15000"/>
                  </a:lnTo>
                  <a:lnTo>
                    <a:pt x="21600" y="0"/>
                  </a:lnTo>
                  <a:lnTo>
                    <a:pt x="14657" y="21600"/>
                  </a:ln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71" name="Shape 71"/>
            <p:cNvSpPr/>
            <p:nvPr/>
          </p:nvSpPr>
          <p:spPr>
            <a:xfrm>
              <a:off x="642971" y="157059"/>
              <a:ext cx="672421" cy="280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9"/>
                  </a:moveTo>
                  <a:lnTo>
                    <a:pt x="3469" y="0"/>
                  </a:lnTo>
                  <a:lnTo>
                    <a:pt x="21600" y="21411"/>
                  </a:lnTo>
                  <a:lnTo>
                    <a:pt x="18131" y="21600"/>
                  </a:lnTo>
                  <a:lnTo>
                    <a:pt x="0" y="189"/>
                  </a:ln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72" name="Shape 72"/>
            <p:cNvSpPr/>
            <p:nvPr/>
          </p:nvSpPr>
          <p:spPr>
            <a:xfrm>
              <a:off x="642971" y="-1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18681"/>
                  </a:lnTo>
                  <a:lnTo>
                    <a:pt x="3927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73" name="Shape 73"/>
            <p:cNvSpPr/>
            <p:nvPr/>
          </p:nvSpPr>
          <p:spPr>
            <a:xfrm>
              <a:off x="1207409" y="201235"/>
              <a:ext cx="770585" cy="278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3" y="0"/>
                  </a:moveTo>
                  <a:lnTo>
                    <a:pt x="21600" y="190"/>
                  </a:lnTo>
                  <a:lnTo>
                    <a:pt x="2889" y="21600"/>
                  </a:lnTo>
                  <a:lnTo>
                    <a:pt x="0" y="21410"/>
                  </a:lnTo>
                  <a:lnTo>
                    <a:pt x="18573" y="0"/>
                  </a:lnTo>
                  <a:close/>
                </a:path>
              </a:pathLst>
            </a:custGeom>
            <a:solidFill>
              <a:srgbClr val="A83A2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74" name="Shape 74"/>
            <p:cNvSpPr/>
            <p:nvPr/>
          </p:nvSpPr>
          <p:spPr>
            <a:xfrm>
              <a:off x="1870013" y="44173"/>
              <a:ext cx="107981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681"/>
                  </a:moveTo>
                  <a:lnTo>
                    <a:pt x="21600" y="21600"/>
                  </a:lnTo>
                  <a:lnTo>
                    <a:pt x="18655" y="0"/>
                  </a:lnTo>
                  <a:lnTo>
                    <a:pt x="0" y="18681"/>
                  </a:lnTo>
                  <a:close/>
                </a:path>
              </a:pathLst>
            </a:custGeom>
            <a:solidFill>
              <a:srgbClr val="EFA4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75" name="Shape 75"/>
            <p:cNvSpPr/>
            <p:nvPr/>
          </p:nvSpPr>
          <p:spPr>
            <a:xfrm>
              <a:off x="49572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76" name="Shape 76"/>
            <p:cNvSpPr/>
            <p:nvPr/>
          </p:nvSpPr>
          <p:spPr>
            <a:xfrm>
              <a:off x="819665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057" y="0"/>
                  </a:moveTo>
                  <a:lnTo>
                    <a:pt x="21600" y="21600"/>
                  </a:lnTo>
                  <a:lnTo>
                    <a:pt x="18543" y="21600"/>
                  </a:lnTo>
                  <a:lnTo>
                    <a:pt x="0" y="0"/>
                  </a:lnTo>
                  <a:lnTo>
                    <a:pt x="30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grpSp>
          <p:nvGrpSpPr>
            <p:cNvPr id="83" name="Group 83"/>
            <p:cNvGrpSpPr/>
            <p:nvPr/>
          </p:nvGrpSpPr>
          <p:grpSpPr>
            <a:xfrm>
              <a:off x="319031" y="1217225"/>
              <a:ext cx="1830750" cy="1874926"/>
              <a:chOff x="0" y="0"/>
              <a:chExt cx="1830748" cy="1874924"/>
            </a:xfrm>
          </p:grpSpPr>
          <p:sp>
            <p:nvSpPr>
              <p:cNvPr id="77" name="Shape 77"/>
              <p:cNvSpPr/>
              <p:nvPr/>
            </p:nvSpPr>
            <p:spPr>
              <a:xfrm>
                <a:off x="0" y="-1"/>
                <a:ext cx="1830748" cy="132523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78" name="Shape 78"/>
              <p:cNvSpPr/>
              <p:nvPr/>
            </p:nvSpPr>
            <p:spPr>
              <a:xfrm>
                <a:off x="471183" y="1737492"/>
                <a:ext cx="888381" cy="137429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79" name="Shape 79"/>
              <p:cNvSpPr/>
              <p:nvPr/>
            </p:nvSpPr>
            <p:spPr>
              <a:xfrm>
                <a:off x="-1" y="132521"/>
                <a:ext cx="608614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77" y="0"/>
                    </a:moveTo>
                    <a:lnTo>
                      <a:pt x="21600" y="21600"/>
                    </a:lnTo>
                    <a:lnTo>
                      <a:pt x="16723" y="21600"/>
                    </a:lnTo>
                    <a:lnTo>
                      <a:pt x="0" y="0"/>
                    </a:lnTo>
                    <a:lnTo>
                      <a:pt x="487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80" name="Shape 80"/>
              <p:cNvSpPr/>
              <p:nvPr/>
            </p:nvSpPr>
            <p:spPr>
              <a:xfrm>
                <a:off x="1227041" y="132521"/>
                <a:ext cx="603708" cy="174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83" y="0"/>
                    </a:moveTo>
                    <a:lnTo>
                      <a:pt x="0" y="21600"/>
                    </a:lnTo>
                    <a:lnTo>
                      <a:pt x="4741" y="21600"/>
                    </a:lnTo>
                    <a:lnTo>
                      <a:pt x="21600" y="0"/>
                    </a:lnTo>
                    <a:lnTo>
                      <a:pt x="1668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33866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82" name="Shape 82"/>
              <p:cNvSpPr/>
              <p:nvPr/>
            </p:nvSpPr>
            <p:spPr>
              <a:xfrm>
                <a:off x="662601" y="107979"/>
                <a:ext cx="520267" cy="165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  <p:sp>
          <p:nvSpPr>
            <p:cNvPr id="84" name="Shape 84"/>
            <p:cNvSpPr/>
            <p:nvPr/>
          </p:nvSpPr>
          <p:spPr>
            <a:xfrm>
              <a:off x="1143605" y="1325206"/>
              <a:ext cx="48591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3" y="0"/>
                  </a:moveTo>
                  <a:lnTo>
                    <a:pt x="21600" y="19875"/>
                  </a:lnTo>
                  <a:lnTo>
                    <a:pt x="19855" y="21600"/>
                  </a:lnTo>
                  <a:lnTo>
                    <a:pt x="0" y="0"/>
                  </a:lnTo>
                  <a:lnTo>
                    <a:pt x="327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85" name="Shape 85"/>
            <p:cNvSpPr/>
            <p:nvPr/>
          </p:nvSpPr>
          <p:spPr>
            <a:xfrm>
              <a:off x="1305573" y="1325206"/>
              <a:ext cx="402471" cy="1364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951" y="0"/>
                  </a:moveTo>
                  <a:lnTo>
                    <a:pt x="21600" y="19424"/>
                  </a:lnTo>
                  <a:lnTo>
                    <a:pt x="19493" y="21600"/>
                  </a:lnTo>
                  <a:lnTo>
                    <a:pt x="0" y="0"/>
                  </a:lnTo>
                  <a:lnTo>
                    <a:pt x="395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86" name="Shape 86"/>
            <p:cNvSpPr/>
            <p:nvPr/>
          </p:nvSpPr>
          <p:spPr>
            <a:xfrm>
              <a:off x="1462633" y="1325206"/>
              <a:ext cx="328849" cy="1065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36" y="0"/>
                  </a:moveTo>
                  <a:lnTo>
                    <a:pt x="21600" y="18813"/>
                  </a:lnTo>
                  <a:lnTo>
                    <a:pt x="19021" y="21600"/>
                  </a:lnTo>
                  <a:lnTo>
                    <a:pt x="0" y="0"/>
                  </a:lnTo>
                  <a:lnTo>
                    <a:pt x="483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87" name="Shape 87"/>
            <p:cNvSpPr/>
            <p:nvPr/>
          </p:nvSpPr>
          <p:spPr>
            <a:xfrm>
              <a:off x="1629511" y="1325206"/>
              <a:ext cx="240503" cy="765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71" y="0"/>
                  </a:moveTo>
                  <a:lnTo>
                    <a:pt x="21600" y="17723"/>
                  </a:lnTo>
                  <a:lnTo>
                    <a:pt x="18073" y="21600"/>
                  </a:lnTo>
                  <a:lnTo>
                    <a:pt x="0" y="0"/>
                  </a:lnTo>
                  <a:lnTo>
                    <a:pt x="6171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88" name="Shape 88"/>
            <p:cNvSpPr/>
            <p:nvPr/>
          </p:nvSpPr>
          <p:spPr>
            <a:xfrm>
              <a:off x="1791484" y="1325206"/>
              <a:ext cx="157063" cy="466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25" y="0"/>
                  </a:moveTo>
                  <a:lnTo>
                    <a:pt x="21600" y="15234"/>
                  </a:lnTo>
                  <a:lnTo>
                    <a:pt x="16875" y="21600"/>
                  </a:lnTo>
                  <a:lnTo>
                    <a:pt x="0" y="0"/>
                  </a:lnTo>
                  <a:lnTo>
                    <a:pt x="10125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89" name="Shape 89"/>
            <p:cNvSpPr/>
            <p:nvPr/>
          </p:nvSpPr>
          <p:spPr>
            <a:xfrm>
              <a:off x="1948544" y="1325206"/>
              <a:ext cx="83441" cy="166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lnTo>
                    <a:pt x="21600" y="3812"/>
                  </a:lnTo>
                  <a:lnTo>
                    <a:pt x="12706" y="21600"/>
                  </a:lnTo>
                  <a:lnTo>
                    <a:pt x="0" y="0"/>
                  </a:lnTo>
                  <a:lnTo>
                    <a:pt x="19059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0" name="Shape 90"/>
            <p:cNvSpPr/>
            <p:nvPr/>
          </p:nvSpPr>
          <p:spPr>
            <a:xfrm>
              <a:off x="1433185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1" name="Shape 91"/>
            <p:cNvSpPr/>
            <p:nvPr/>
          </p:nvSpPr>
          <p:spPr>
            <a:xfrm>
              <a:off x="1271217" y="1325206"/>
              <a:ext cx="52026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43" y="0"/>
                  </a:moveTo>
                  <a:lnTo>
                    <a:pt x="0" y="21600"/>
                  </a:lnTo>
                  <a:lnTo>
                    <a:pt x="2853" y="21600"/>
                  </a:lnTo>
                  <a:lnTo>
                    <a:pt x="21600" y="0"/>
                  </a:lnTo>
                  <a:lnTo>
                    <a:pt x="18543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2" name="Shape 92"/>
            <p:cNvSpPr/>
            <p:nvPr/>
          </p:nvSpPr>
          <p:spPr>
            <a:xfrm>
              <a:off x="1104339" y="1325206"/>
              <a:ext cx="525177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72" y="0"/>
                  </a:moveTo>
                  <a:lnTo>
                    <a:pt x="0" y="21600"/>
                  </a:lnTo>
                  <a:lnTo>
                    <a:pt x="3028" y="21600"/>
                  </a:lnTo>
                  <a:lnTo>
                    <a:pt x="21600" y="0"/>
                  </a:lnTo>
                  <a:lnTo>
                    <a:pt x="1857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3" name="Shape 93"/>
            <p:cNvSpPr/>
            <p:nvPr/>
          </p:nvSpPr>
          <p:spPr>
            <a:xfrm>
              <a:off x="947277" y="1325206"/>
              <a:ext cx="515361" cy="1658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14" y="0"/>
                  </a:moveTo>
                  <a:lnTo>
                    <a:pt x="0" y="21600"/>
                  </a:lnTo>
                  <a:lnTo>
                    <a:pt x="2880" y="21600"/>
                  </a:lnTo>
                  <a:lnTo>
                    <a:pt x="21600" y="0"/>
                  </a:lnTo>
                  <a:lnTo>
                    <a:pt x="18514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4" name="Shape 94"/>
            <p:cNvSpPr/>
            <p:nvPr/>
          </p:nvSpPr>
          <p:spPr>
            <a:xfrm>
              <a:off x="829481" y="1325205"/>
              <a:ext cx="476095" cy="1619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260" y="0"/>
                  </a:moveTo>
                  <a:lnTo>
                    <a:pt x="0" y="19767"/>
                  </a:lnTo>
                  <a:lnTo>
                    <a:pt x="1781" y="21600"/>
                  </a:lnTo>
                  <a:lnTo>
                    <a:pt x="21600" y="0"/>
                  </a:lnTo>
                  <a:lnTo>
                    <a:pt x="1826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5" name="Shape 95"/>
            <p:cNvSpPr/>
            <p:nvPr/>
          </p:nvSpPr>
          <p:spPr>
            <a:xfrm>
              <a:off x="750951" y="1325206"/>
              <a:ext cx="392655" cy="1320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550" y="0"/>
                  </a:moveTo>
                  <a:lnTo>
                    <a:pt x="0" y="19352"/>
                  </a:lnTo>
                  <a:lnTo>
                    <a:pt x="1890" y="21600"/>
                  </a:lnTo>
                  <a:lnTo>
                    <a:pt x="21600" y="0"/>
                  </a:lnTo>
                  <a:lnTo>
                    <a:pt x="17550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6" name="Shape 96"/>
            <p:cNvSpPr/>
            <p:nvPr/>
          </p:nvSpPr>
          <p:spPr>
            <a:xfrm>
              <a:off x="672419" y="1325206"/>
              <a:ext cx="309217" cy="102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457" y="0"/>
                  </a:moveTo>
                  <a:lnTo>
                    <a:pt x="0" y="18692"/>
                  </a:lnTo>
                  <a:lnTo>
                    <a:pt x="2400" y="21600"/>
                  </a:lnTo>
                  <a:lnTo>
                    <a:pt x="21600" y="0"/>
                  </a:lnTo>
                  <a:lnTo>
                    <a:pt x="16457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7" name="Shape 97"/>
            <p:cNvSpPr/>
            <p:nvPr/>
          </p:nvSpPr>
          <p:spPr>
            <a:xfrm>
              <a:off x="588979" y="1325206"/>
              <a:ext cx="230687" cy="72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06" y="0"/>
                  </a:moveTo>
                  <a:lnTo>
                    <a:pt x="0" y="17486"/>
                  </a:lnTo>
                  <a:lnTo>
                    <a:pt x="3217" y="21600"/>
                  </a:lnTo>
                  <a:lnTo>
                    <a:pt x="21600" y="0"/>
                  </a:lnTo>
                  <a:lnTo>
                    <a:pt x="14706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8" name="Shape 98"/>
            <p:cNvSpPr/>
            <p:nvPr/>
          </p:nvSpPr>
          <p:spPr>
            <a:xfrm>
              <a:off x="505543" y="1325206"/>
              <a:ext cx="152155" cy="417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48" y="0"/>
                  </a:moveTo>
                  <a:lnTo>
                    <a:pt x="0" y="14739"/>
                  </a:lnTo>
                  <a:lnTo>
                    <a:pt x="5574" y="21600"/>
                  </a:lnTo>
                  <a:lnTo>
                    <a:pt x="21600" y="0"/>
                  </a:lnTo>
                  <a:lnTo>
                    <a:pt x="11148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99" name="Shape 99"/>
            <p:cNvSpPr/>
            <p:nvPr/>
          </p:nvSpPr>
          <p:spPr>
            <a:xfrm>
              <a:off x="431919" y="1325206"/>
              <a:ext cx="63809" cy="11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31" y="21600"/>
                  </a:moveTo>
                  <a:lnTo>
                    <a:pt x="21600" y="0"/>
                  </a:lnTo>
                  <a:lnTo>
                    <a:pt x="0" y="0"/>
                  </a:lnTo>
                  <a:lnTo>
                    <a:pt x="11631" y="21600"/>
                  </a:lnTo>
                  <a:close/>
                </a:path>
              </a:pathLst>
            </a:custGeom>
            <a:solidFill>
              <a:srgbClr val="B51D2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</p:grpSp>
      <p:grpSp>
        <p:nvGrpSpPr>
          <p:cNvPr id="103" name="Group 103"/>
          <p:cNvGrpSpPr/>
          <p:nvPr/>
        </p:nvGrpSpPr>
        <p:grpSpPr>
          <a:xfrm>
            <a:off x="10802933" y="5668637"/>
            <a:ext cx="1366927" cy="596345"/>
            <a:chOff x="0" y="0"/>
            <a:chExt cx="2733851" cy="1192687"/>
          </a:xfrm>
        </p:grpSpPr>
        <p:sp>
          <p:nvSpPr>
            <p:cNvPr id="101" name="Shape 101"/>
            <p:cNvSpPr/>
            <p:nvPr/>
          </p:nvSpPr>
          <p:spPr>
            <a:xfrm>
              <a:off x="160520" y="-1"/>
              <a:ext cx="2573332" cy="111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extrusionOk="0">
                  <a:moveTo>
                    <a:pt x="18623" y="1914"/>
                  </a:moveTo>
                  <a:cubicBezTo>
                    <a:pt x="18623" y="1914"/>
                    <a:pt x="18623" y="1914"/>
                    <a:pt x="18623" y="1914"/>
                  </a:cubicBezTo>
                  <a:cubicBezTo>
                    <a:pt x="20043" y="1914"/>
                    <a:pt x="21207" y="4648"/>
                    <a:pt x="21207" y="8038"/>
                  </a:cubicBezTo>
                  <a:cubicBezTo>
                    <a:pt x="21207" y="11374"/>
                    <a:pt x="20043" y="14108"/>
                    <a:pt x="18623" y="14108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8623" y="11265"/>
                    <a:pt x="18623" y="11265"/>
                    <a:pt x="18623" y="11265"/>
                  </a:cubicBezTo>
                  <a:cubicBezTo>
                    <a:pt x="19368" y="11265"/>
                    <a:pt x="19997" y="9843"/>
                    <a:pt x="19997" y="8038"/>
                  </a:cubicBezTo>
                  <a:cubicBezTo>
                    <a:pt x="19997" y="6234"/>
                    <a:pt x="19368" y="4757"/>
                    <a:pt x="18623" y="4757"/>
                  </a:cubicBezTo>
                  <a:cubicBezTo>
                    <a:pt x="18623" y="4757"/>
                    <a:pt x="18623" y="4757"/>
                    <a:pt x="18623" y="4757"/>
                  </a:cubicBezTo>
                  <a:lnTo>
                    <a:pt x="18623" y="1914"/>
                  </a:lnTo>
                  <a:close/>
                  <a:moveTo>
                    <a:pt x="17902" y="0"/>
                  </a:moveTo>
                  <a:cubicBezTo>
                    <a:pt x="17925" y="711"/>
                    <a:pt x="17925" y="1422"/>
                    <a:pt x="17902" y="2133"/>
                  </a:cubicBezTo>
                  <a:cubicBezTo>
                    <a:pt x="18135" y="2023"/>
                    <a:pt x="18367" y="1914"/>
                    <a:pt x="18623" y="1914"/>
                  </a:cubicBezTo>
                  <a:cubicBezTo>
                    <a:pt x="18623" y="4757"/>
                    <a:pt x="18623" y="4757"/>
                    <a:pt x="18623" y="4757"/>
                  </a:cubicBezTo>
                  <a:cubicBezTo>
                    <a:pt x="17855" y="4757"/>
                    <a:pt x="17227" y="6234"/>
                    <a:pt x="17227" y="8038"/>
                  </a:cubicBezTo>
                  <a:cubicBezTo>
                    <a:pt x="17227" y="9843"/>
                    <a:pt x="17855" y="11265"/>
                    <a:pt x="18623" y="11265"/>
                  </a:cubicBezTo>
                  <a:cubicBezTo>
                    <a:pt x="18623" y="14108"/>
                    <a:pt x="18623" y="14108"/>
                    <a:pt x="18623" y="14108"/>
                  </a:cubicBezTo>
                  <a:cubicBezTo>
                    <a:pt x="17692" y="14108"/>
                    <a:pt x="16878" y="13015"/>
                    <a:pt x="16435" y="11319"/>
                  </a:cubicBezTo>
                  <a:cubicBezTo>
                    <a:pt x="14736" y="17061"/>
                    <a:pt x="11873" y="21600"/>
                    <a:pt x="8964" y="21600"/>
                  </a:cubicBezTo>
                  <a:cubicBezTo>
                    <a:pt x="4239" y="21600"/>
                    <a:pt x="-393" y="9570"/>
                    <a:pt x="26" y="0"/>
                  </a:cubicBezTo>
                  <a:lnTo>
                    <a:pt x="17902" y="0"/>
                  </a:ln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02" name="Shape 102"/>
            <p:cNvSpPr/>
            <p:nvPr/>
          </p:nvSpPr>
          <p:spPr>
            <a:xfrm>
              <a:off x="-1" y="1011083"/>
              <a:ext cx="2537525" cy="181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20445" y="8775"/>
                    <a:pt x="19098" y="16200"/>
                    <a:pt x="17607" y="21600"/>
                  </a:cubicBezTo>
                  <a:cubicBezTo>
                    <a:pt x="3993" y="21600"/>
                    <a:pt x="3993" y="21600"/>
                    <a:pt x="3993" y="21600"/>
                  </a:cubicBezTo>
                  <a:cubicBezTo>
                    <a:pt x="2502" y="16200"/>
                    <a:pt x="1155" y="8775"/>
                    <a:pt x="0" y="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</p:grpSp>
      <p:sp>
        <p:nvSpPr>
          <p:cNvPr id="104" name="Shape 104"/>
          <p:cNvSpPr/>
          <p:nvPr/>
        </p:nvSpPr>
        <p:spPr>
          <a:xfrm>
            <a:off x="11101863" y="3685737"/>
            <a:ext cx="311905" cy="1678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60" h="21600" extrusionOk="0">
                <a:moveTo>
                  <a:pt x="4505" y="21600"/>
                </a:moveTo>
                <a:cubicBezTo>
                  <a:pt x="-395" y="12156"/>
                  <a:pt x="14372" y="11391"/>
                  <a:pt x="2839" y="0"/>
                </a:cubicBezTo>
                <a:cubicBezTo>
                  <a:pt x="8305" y="10482"/>
                  <a:pt x="-7228" y="12774"/>
                  <a:pt x="4505" y="21600"/>
                </a:cubicBezTo>
                <a:close/>
              </a:path>
            </a:pathLst>
          </a:custGeom>
          <a:solidFill>
            <a:srgbClr val="66808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900"/>
          </a:p>
        </p:txBody>
      </p:sp>
      <p:sp>
        <p:nvSpPr>
          <p:cNvPr id="105" name="Shape 105"/>
          <p:cNvSpPr/>
          <p:nvPr/>
        </p:nvSpPr>
        <p:spPr>
          <a:xfrm>
            <a:off x="11432145" y="4169191"/>
            <a:ext cx="238245" cy="12810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7358" h="21600" extrusionOk="0">
                <a:moveTo>
                  <a:pt x="4508" y="21600"/>
                </a:moveTo>
                <a:cubicBezTo>
                  <a:pt x="-423" y="12146"/>
                  <a:pt x="14370" y="11383"/>
                  <a:pt x="2850" y="0"/>
                </a:cubicBezTo>
                <a:cubicBezTo>
                  <a:pt x="8305" y="10479"/>
                  <a:pt x="-7230" y="12765"/>
                  <a:pt x="4508" y="21600"/>
                </a:cubicBezTo>
                <a:close/>
              </a:path>
            </a:pathLst>
          </a:custGeom>
          <a:solidFill>
            <a:srgbClr val="E3F2F5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900"/>
          </a:p>
        </p:txBody>
      </p:sp>
      <p:sp>
        <p:nvSpPr>
          <p:cNvPr id="106" name="Shape 106"/>
          <p:cNvSpPr/>
          <p:nvPr/>
        </p:nvSpPr>
        <p:spPr>
          <a:xfrm>
            <a:off x="-642916" y="6289042"/>
            <a:ext cx="13477832" cy="591436"/>
          </a:xfrm>
          <a:prstGeom prst="rect">
            <a:avLst/>
          </a:prstGeom>
          <a:solidFill>
            <a:srgbClr val="E2E2E2"/>
          </a:solidFill>
          <a:ln w="12700">
            <a:miter lim="400000"/>
          </a:ln>
        </p:spPr>
        <p:txBody>
          <a:bodyPr lIns="0" tIns="0" rIns="0" bIns="0"/>
          <a:lstStyle/>
          <a:p>
            <a:pPr lvl="0"/>
            <a:endParaRPr sz="900"/>
          </a:p>
        </p:txBody>
      </p:sp>
      <p:grpSp>
        <p:nvGrpSpPr>
          <p:cNvPr id="131" name="Group 131"/>
          <p:cNvGrpSpPr/>
          <p:nvPr/>
        </p:nvGrpSpPr>
        <p:grpSpPr>
          <a:xfrm>
            <a:off x="1705644" y="1018147"/>
            <a:ext cx="8562300" cy="5246834"/>
            <a:chOff x="1" y="0"/>
            <a:chExt cx="17124599" cy="10493666"/>
          </a:xfrm>
        </p:grpSpPr>
        <p:grpSp>
          <p:nvGrpSpPr>
            <p:cNvPr id="127" name="Group 127"/>
            <p:cNvGrpSpPr/>
            <p:nvPr/>
          </p:nvGrpSpPr>
          <p:grpSpPr>
            <a:xfrm>
              <a:off x="1" y="-1"/>
              <a:ext cx="17124600" cy="10493668"/>
              <a:chOff x="1" y="0"/>
              <a:chExt cx="17124599" cy="10493666"/>
            </a:xfrm>
          </p:grpSpPr>
          <p:grpSp>
            <p:nvGrpSpPr>
              <p:cNvPr id="125" name="Group 125"/>
              <p:cNvGrpSpPr/>
              <p:nvPr/>
            </p:nvGrpSpPr>
            <p:grpSpPr>
              <a:xfrm>
                <a:off x="1" y="-1"/>
                <a:ext cx="17124600" cy="10493668"/>
                <a:chOff x="1" y="0"/>
                <a:chExt cx="17124599" cy="10493666"/>
              </a:xfrm>
            </p:grpSpPr>
            <p:grpSp>
              <p:nvGrpSpPr>
                <p:cNvPr id="123" name="Group 123"/>
                <p:cNvGrpSpPr/>
                <p:nvPr/>
              </p:nvGrpSpPr>
              <p:grpSpPr>
                <a:xfrm>
                  <a:off x="1" y="0"/>
                  <a:ext cx="17124600" cy="10493667"/>
                  <a:chOff x="1" y="0"/>
                  <a:chExt cx="17124599" cy="10493666"/>
                </a:xfrm>
              </p:grpSpPr>
              <p:sp>
                <p:nvSpPr>
                  <p:cNvPr id="118" name="Shape 118"/>
                  <p:cNvSpPr/>
                  <p:nvPr/>
                </p:nvSpPr>
                <p:spPr>
                  <a:xfrm>
                    <a:off x="5801455" y="8073938"/>
                    <a:ext cx="5521693" cy="241972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5222" y="0"/>
                        </a:moveTo>
                        <a:lnTo>
                          <a:pt x="16378" y="0"/>
                        </a:lnTo>
                        <a:lnTo>
                          <a:pt x="21600" y="21600"/>
                        </a:lnTo>
                        <a:lnTo>
                          <a:pt x="0" y="21600"/>
                        </a:lnTo>
                        <a:lnTo>
                          <a:pt x="5222" y="0"/>
                        </a:lnTo>
                        <a:close/>
                      </a:path>
                    </a:pathLst>
                  </a:custGeom>
                  <a:solidFill>
                    <a:srgbClr val="4E505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 sz="900"/>
                  </a:p>
                </p:txBody>
              </p:sp>
              <p:sp>
                <p:nvSpPr>
                  <p:cNvPr id="119" name="Shape 119"/>
                  <p:cNvSpPr/>
                  <p:nvPr/>
                </p:nvSpPr>
                <p:spPr>
                  <a:xfrm>
                    <a:off x="1158328" y="0"/>
                    <a:ext cx="14807945" cy="8687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01" y="0"/>
                        </a:moveTo>
                        <a:cubicBezTo>
                          <a:pt x="20599" y="0"/>
                          <a:pt x="20599" y="0"/>
                          <a:pt x="20599" y="0"/>
                        </a:cubicBezTo>
                        <a:cubicBezTo>
                          <a:pt x="21151" y="0"/>
                          <a:pt x="21600" y="766"/>
                          <a:pt x="21600" y="1707"/>
                        </a:cubicBezTo>
                        <a:cubicBezTo>
                          <a:pt x="21600" y="19893"/>
                          <a:pt x="21600" y="19893"/>
                          <a:pt x="21600" y="19893"/>
                        </a:cubicBezTo>
                        <a:cubicBezTo>
                          <a:pt x="21600" y="20827"/>
                          <a:pt x="21151" y="21600"/>
                          <a:pt x="20599" y="21600"/>
                        </a:cubicBezTo>
                        <a:cubicBezTo>
                          <a:pt x="1001" y="21600"/>
                          <a:pt x="1001" y="21600"/>
                          <a:pt x="1001" y="21600"/>
                        </a:cubicBezTo>
                        <a:cubicBezTo>
                          <a:pt x="453" y="21600"/>
                          <a:pt x="0" y="20827"/>
                          <a:pt x="0" y="19893"/>
                        </a:cubicBezTo>
                        <a:cubicBezTo>
                          <a:pt x="0" y="1707"/>
                          <a:pt x="0" y="1707"/>
                          <a:pt x="0" y="1707"/>
                        </a:cubicBezTo>
                        <a:cubicBezTo>
                          <a:pt x="0" y="766"/>
                          <a:pt x="453" y="0"/>
                          <a:pt x="1001" y="0"/>
                        </a:cubicBezTo>
                        <a:close/>
                      </a:path>
                    </a:pathLst>
                  </a:custGeom>
                  <a:solidFill>
                    <a:srgbClr val="1C201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 sz="900"/>
                  </a:p>
                </p:txBody>
              </p:sp>
              <p:sp>
                <p:nvSpPr>
                  <p:cNvPr id="120" name="Shape 120"/>
                  <p:cNvSpPr/>
                  <p:nvPr/>
                </p:nvSpPr>
                <p:spPr>
                  <a:xfrm>
                    <a:off x="1614785" y="402470"/>
                    <a:ext cx="13895026" cy="7057947"/>
                  </a:xfrm>
                  <a:prstGeom prst="rect">
                    <a:avLst/>
                  </a:prstGeom>
                  <a:solidFill>
                    <a:srgbClr val="214A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 sz="900"/>
                  </a:p>
                </p:txBody>
              </p:sp>
              <p:sp>
                <p:nvSpPr>
                  <p:cNvPr id="121" name="Shape 121"/>
                  <p:cNvSpPr/>
                  <p:nvPr/>
                </p:nvSpPr>
                <p:spPr>
                  <a:xfrm>
                    <a:off x="1" y="9762348"/>
                    <a:ext cx="17124599" cy="7313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460" y="0"/>
                        </a:moveTo>
                        <a:cubicBezTo>
                          <a:pt x="21137" y="0"/>
                          <a:pt x="21137" y="0"/>
                          <a:pt x="21137" y="0"/>
                        </a:cubicBezTo>
                        <a:cubicBezTo>
                          <a:pt x="21393" y="0"/>
                          <a:pt x="21600" y="4920"/>
                          <a:pt x="21600" y="10842"/>
                        </a:cubicBezTo>
                        <a:cubicBezTo>
                          <a:pt x="21600" y="10842"/>
                          <a:pt x="21600" y="10842"/>
                          <a:pt x="21600" y="10842"/>
                        </a:cubicBezTo>
                        <a:cubicBezTo>
                          <a:pt x="21600" y="16763"/>
                          <a:pt x="21393" y="21600"/>
                          <a:pt x="21137" y="21600"/>
                        </a:cubicBezTo>
                        <a:cubicBezTo>
                          <a:pt x="460" y="21600"/>
                          <a:pt x="460" y="21600"/>
                          <a:pt x="460" y="21600"/>
                        </a:cubicBezTo>
                        <a:cubicBezTo>
                          <a:pt x="207" y="21600"/>
                          <a:pt x="0" y="16763"/>
                          <a:pt x="0" y="10842"/>
                        </a:cubicBezTo>
                        <a:cubicBezTo>
                          <a:pt x="0" y="10842"/>
                          <a:pt x="0" y="10842"/>
                          <a:pt x="0" y="10842"/>
                        </a:cubicBezTo>
                        <a:cubicBezTo>
                          <a:pt x="0" y="4920"/>
                          <a:pt x="207" y="0"/>
                          <a:pt x="460" y="0"/>
                        </a:cubicBezTo>
                        <a:close/>
                      </a:path>
                    </a:pathLst>
                  </a:custGeom>
                  <a:solidFill>
                    <a:srgbClr val="80828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 sz="900"/>
                  </a:p>
                </p:txBody>
              </p:sp>
              <p:sp>
                <p:nvSpPr>
                  <p:cNvPr id="122" name="Shape 122"/>
                  <p:cNvSpPr/>
                  <p:nvPr/>
                </p:nvSpPr>
                <p:spPr>
                  <a:xfrm>
                    <a:off x="5997781" y="9762348"/>
                    <a:ext cx="11126820" cy="7313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cubicBezTo>
                          <a:pt x="20887" y="0"/>
                          <a:pt x="20887" y="0"/>
                          <a:pt x="20887" y="0"/>
                        </a:cubicBezTo>
                        <a:cubicBezTo>
                          <a:pt x="21282" y="0"/>
                          <a:pt x="21600" y="4920"/>
                          <a:pt x="21600" y="10842"/>
                        </a:cubicBezTo>
                        <a:cubicBezTo>
                          <a:pt x="21600" y="10842"/>
                          <a:pt x="21600" y="10842"/>
                          <a:pt x="21600" y="10842"/>
                        </a:cubicBezTo>
                        <a:cubicBezTo>
                          <a:pt x="21600" y="16763"/>
                          <a:pt x="21282" y="21600"/>
                          <a:pt x="20887" y="21600"/>
                        </a:cubicBezTo>
                        <a:cubicBezTo>
                          <a:pt x="154" y="21600"/>
                          <a:pt x="154" y="21600"/>
                          <a:pt x="154" y="2160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85959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 sz="900"/>
                  </a:p>
                </p:txBody>
              </p:sp>
            </p:grpSp>
            <p:sp>
              <p:nvSpPr>
                <p:cNvPr id="124" name="Shape 124"/>
                <p:cNvSpPr/>
                <p:nvPr/>
              </p:nvSpPr>
              <p:spPr>
                <a:xfrm>
                  <a:off x="1" y="10130459"/>
                  <a:ext cx="17124599" cy="363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1600" y="11888"/>
                        <a:pt x="21393" y="21600"/>
                        <a:pt x="21137" y="21600"/>
                      </a:cubicBezTo>
                      <a:cubicBezTo>
                        <a:pt x="460" y="21600"/>
                        <a:pt x="460" y="21600"/>
                        <a:pt x="460" y="21600"/>
                      </a:cubicBezTo>
                      <a:cubicBezTo>
                        <a:pt x="207" y="21600"/>
                        <a:pt x="0" y="11888"/>
                        <a:pt x="0" y="0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1C201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sz="900"/>
                </a:p>
              </p:txBody>
            </p:sp>
          </p:grpSp>
          <p:sp>
            <p:nvSpPr>
              <p:cNvPr id="126" name="Shape 126"/>
              <p:cNvSpPr/>
              <p:nvPr/>
            </p:nvSpPr>
            <p:spPr>
              <a:xfrm>
                <a:off x="6037047" y="10130459"/>
                <a:ext cx="11087554" cy="3632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1888"/>
                      <a:pt x="21281" y="21600"/>
                      <a:pt x="20884" y="21600"/>
                    </a:cubicBezTo>
                    <a:cubicBezTo>
                      <a:pt x="77" y="21600"/>
                      <a:pt x="77" y="21600"/>
                      <a:pt x="77" y="2160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9090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  <p:sp>
          <p:nvSpPr>
            <p:cNvPr id="128" name="Shape 128"/>
            <p:cNvSpPr/>
            <p:nvPr/>
          </p:nvSpPr>
          <p:spPr>
            <a:xfrm>
              <a:off x="15043534" y="7990497"/>
              <a:ext cx="176693" cy="17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29" name="Shape 129"/>
            <p:cNvSpPr/>
            <p:nvPr/>
          </p:nvSpPr>
          <p:spPr>
            <a:xfrm>
              <a:off x="14695056" y="7990497"/>
              <a:ext cx="176693" cy="17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0" name="Shape 130"/>
            <p:cNvSpPr/>
            <p:nvPr/>
          </p:nvSpPr>
          <p:spPr>
            <a:xfrm>
              <a:off x="14346575" y="7990497"/>
              <a:ext cx="176693" cy="17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808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</p:grpSp>
      <p:grpSp>
        <p:nvGrpSpPr>
          <p:cNvPr id="161" name="Group 161"/>
          <p:cNvGrpSpPr/>
          <p:nvPr/>
        </p:nvGrpSpPr>
        <p:grpSpPr>
          <a:xfrm>
            <a:off x="2379407" y="5045300"/>
            <a:ext cx="1345163" cy="1219680"/>
            <a:chOff x="0" y="0"/>
            <a:chExt cx="2690325" cy="2439357"/>
          </a:xfrm>
        </p:grpSpPr>
        <p:sp>
          <p:nvSpPr>
            <p:cNvPr id="132" name="Shape 132"/>
            <p:cNvSpPr/>
            <p:nvPr/>
          </p:nvSpPr>
          <p:spPr>
            <a:xfrm>
              <a:off x="1806855" y="0"/>
              <a:ext cx="883471" cy="598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8" y="21600"/>
                  </a:moveTo>
                  <a:cubicBezTo>
                    <a:pt x="20082" y="21600"/>
                    <a:pt x="20082" y="21600"/>
                    <a:pt x="20082" y="21600"/>
                  </a:cubicBezTo>
                  <a:cubicBezTo>
                    <a:pt x="20910" y="21600"/>
                    <a:pt x="21600" y="20586"/>
                    <a:pt x="21600" y="19369"/>
                  </a:cubicBezTo>
                  <a:cubicBezTo>
                    <a:pt x="21600" y="2231"/>
                    <a:pt x="21600" y="2231"/>
                    <a:pt x="21600" y="2231"/>
                  </a:cubicBezTo>
                  <a:cubicBezTo>
                    <a:pt x="21600" y="1014"/>
                    <a:pt x="20910" y="0"/>
                    <a:pt x="20082" y="0"/>
                  </a:cubicBezTo>
                  <a:cubicBezTo>
                    <a:pt x="1518" y="0"/>
                    <a:pt x="1518" y="0"/>
                    <a:pt x="1518" y="0"/>
                  </a:cubicBezTo>
                  <a:cubicBezTo>
                    <a:pt x="690" y="0"/>
                    <a:pt x="0" y="1014"/>
                    <a:pt x="0" y="2231"/>
                  </a:cubicBezTo>
                  <a:cubicBezTo>
                    <a:pt x="0" y="19369"/>
                    <a:pt x="0" y="19369"/>
                    <a:pt x="0" y="19369"/>
                  </a:cubicBezTo>
                  <a:cubicBezTo>
                    <a:pt x="0" y="20586"/>
                    <a:pt x="690" y="21600"/>
                    <a:pt x="1518" y="2160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3" name="Shape 133"/>
            <p:cNvSpPr/>
            <p:nvPr/>
          </p:nvSpPr>
          <p:spPr>
            <a:xfrm>
              <a:off x="1821577" y="0"/>
              <a:ext cx="854023" cy="147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665" y="21600"/>
                  </a:moveTo>
                  <a:cubicBezTo>
                    <a:pt x="21600" y="2445"/>
                    <a:pt x="21600" y="2445"/>
                    <a:pt x="21600" y="2445"/>
                  </a:cubicBezTo>
                  <a:cubicBezTo>
                    <a:pt x="21314" y="815"/>
                    <a:pt x="20885" y="0"/>
                    <a:pt x="20384" y="0"/>
                  </a:cubicBezTo>
                  <a:cubicBezTo>
                    <a:pt x="1144" y="0"/>
                    <a:pt x="1144" y="0"/>
                    <a:pt x="1144" y="0"/>
                  </a:cubicBezTo>
                  <a:cubicBezTo>
                    <a:pt x="715" y="0"/>
                    <a:pt x="286" y="815"/>
                    <a:pt x="0" y="2038"/>
                  </a:cubicBezTo>
                  <a:cubicBezTo>
                    <a:pt x="5007" y="21600"/>
                    <a:pt x="5007" y="21600"/>
                    <a:pt x="5007" y="21600"/>
                  </a:cubicBezTo>
                  <a:lnTo>
                    <a:pt x="16665" y="21600"/>
                  </a:ln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4" name="Shape 134"/>
            <p:cNvSpPr/>
            <p:nvPr/>
          </p:nvSpPr>
          <p:spPr>
            <a:xfrm>
              <a:off x="1954099" y="98162"/>
              <a:ext cx="584075" cy="402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5" name="Shape 135"/>
            <p:cNvSpPr/>
            <p:nvPr/>
          </p:nvSpPr>
          <p:spPr>
            <a:xfrm>
              <a:off x="649" y="191416"/>
              <a:ext cx="2689677" cy="1865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6" y="0"/>
                  </a:moveTo>
                  <a:cubicBezTo>
                    <a:pt x="20284" y="0"/>
                    <a:pt x="20284" y="0"/>
                    <a:pt x="20284" y="0"/>
                  </a:cubicBezTo>
                  <a:cubicBezTo>
                    <a:pt x="21010" y="0"/>
                    <a:pt x="21600" y="851"/>
                    <a:pt x="21600" y="1898"/>
                  </a:cubicBezTo>
                  <a:cubicBezTo>
                    <a:pt x="21600" y="19702"/>
                    <a:pt x="21600" y="19702"/>
                    <a:pt x="21600" y="19702"/>
                  </a:cubicBezTo>
                  <a:cubicBezTo>
                    <a:pt x="21600" y="20749"/>
                    <a:pt x="21010" y="21600"/>
                    <a:pt x="20284" y="21600"/>
                  </a:cubicBezTo>
                  <a:cubicBezTo>
                    <a:pt x="1316" y="21600"/>
                    <a:pt x="1316" y="21600"/>
                    <a:pt x="1316" y="21600"/>
                  </a:cubicBezTo>
                  <a:cubicBezTo>
                    <a:pt x="590" y="21600"/>
                    <a:pt x="0" y="20749"/>
                    <a:pt x="0" y="19702"/>
                  </a:cubicBezTo>
                  <a:cubicBezTo>
                    <a:pt x="0" y="1898"/>
                    <a:pt x="0" y="1898"/>
                    <a:pt x="0" y="1898"/>
                  </a:cubicBezTo>
                  <a:cubicBezTo>
                    <a:pt x="0" y="851"/>
                    <a:pt x="590" y="0"/>
                    <a:pt x="1316" y="0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6" name="Shape 136"/>
            <p:cNvSpPr/>
            <p:nvPr/>
          </p:nvSpPr>
          <p:spPr>
            <a:xfrm>
              <a:off x="2238773" y="755858"/>
              <a:ext cx="284677" cy="284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7" name="Shape 137"/>
            <p:cNvSpPr/>
            <p:nvPr/>
          </p:nvSpPr>
          <p:spPr>
            <a:xfrm>
              <a:off x="-1" y="2056520"/>
              <a:ext cx="2688789" cy="38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extrusionOk="0">
                  <a:moveTo>
                    <a:pt x="355" y="0"/>
                  </a:moveTo>
                  <a:cubicBezTo>
                    <a:pt x="7270" y="0"/>
                    <a:pt x="14184" y="0"/>
                    <a:pt x="21122" y="0"/>
                  </a:cubicBezTo>
                  <a:cubicBezTo>
                    <a:pt x="21392" y="0"/>
                    <a:pt x="21527" y="1429"/>
                    <a:pt x="21369" y="3335"/>
                  </a:cubicBezTo>
                  <a:cubicBezTo>
                    <a:pt x="21189" y="5876"/>
                    <a:pt x="20986" y="8259"/>
                    <a:pt x="20806" y="10800"/>
                  </a:cubicBezTo>
                  <a:cubicBezTo>
                    <a:pt x="20221" y="18424"/>
                    <a:pt x="20221" y="18424"/>
                    <a:pt x="20221" y="18424"/>
                  </a:cubicBezTo>
                  <a:cubicBezTo>
                    <a:pt x="20085" y="20171"/>
                    <a:pt x="19770" y="21600"/>
                    <a:pt x="19522" y="21600"/>
                  </a:cubicBezTo>
                  <a:cubicBezTo>
                    <a:pt x="1751" y="21600"/>
                    <a:pt x="1751" y="21600"/>
                    <a:pt x="1751" y="21600"/>
                  </a:cubicBezTo>
                  <a:cubicBezTo>
                    <a:pt x="1504" y="21600"/>
                    <a:pt x="1188" y="19853"/>
                    <a:pt x="1076" y="18106"/>
                  </a:cubicBezTo>
                  <a:cubicBezTo>
                    <a:pt x="558" y="10641"/>
                    <a:pt x="558" y="10641"/>
                    <a:pt x="558" y="10641"/>
                  </a:cubicBezTo>
                  <a:cubicBezTo>
                    <a:pt x="400" y="8259"/>
                    <a:pt x="220" y="5718"/>
                    <a:pt x="40" y="3335"/>
                  </a:cubicBezTo>
                  <a:cubicBezTo>
                    <a:pt x="-73" y="1429"/>
                    <a:pt x="62" y="0"/>
                    <a:pt x="355" y="0"/>
                  </a:cubicBezTo>
                  <a:close/>
                </a:path>
              </a:pathLst>
            </a:cu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8" name="Shape 138"/>
            <p:cNvSpPr/>
            <p:nvPr/>
          </p:nvSpPr>
          <p:spPr>
            <a:xfrm>
              <a:off x="649" y="1889642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9" name="Shape 139"/>
            <p:cNvSpPr/>
            <p:nvPr/>
          </p:nvSpPr>
          <p:spPr>
            <a:xfrm>
              <a:off x="649" y="1069980"/>
              <a:ext cx="2689677" cy="206145"/>
            </a:xfrm>
            <a:prstGeom prst="rect">
              <a:avLst/>
            </a:prstGeom>
            <a:solidFill>
              <a:srgbClr val="D4C00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0" name="Shape 140"/>
            <p:cNvSpPr/>
            <p:nvPr/>
          </p:nvSpPr>
          <p:spPr>
            <a:xfrm>
              <a:off x="169329" y="2262664"/>
              <a:ext cx="2350745" cy="107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112" y="0"/>
                  </a:moveTo>
                  <a:cubicBezTo>
                    <a:pt x="2311" y="0"/>
                    <a:pt x="19255" y="0"/>
                    <a:pt x="21454" y="0"/>
                  </a:cubicBezTo>
                  <a:cubicBezTo>
                    <a:pt x="21531" y="0"/>
                    <a:pt x="21583" y="1705"/>
                    <a:pt x="21531" y="3411"/>
                  </a:cubicBezTo>
                  <a:cubicBezTo>
                    <a:pt x="21480" y="5684"/>
                    <a:pt x="21402" y="8526"/>
                    <a:pt x="21350" y="10800"/>
                  </a:cubicBezTo>
                  <a:cubicBezTo>
                    <a:pt x="21169" y="18189"/>
                    <a:pt x="21169" y="18189"/>
                    <a:pt x="21169" y="18189"/>
                  </a:cubicBezTo>
                  <a:cubicBezTo>
                    <a:pt x="21117" y="19895"/>
                    <a:pt x="21014" y="21600"/>
                    <a:pt x="20936" y="21600"/>
                  </a:cubicBezTo>
                  <a:cubicBezTo>
                    <a:pt x="552" y="21600"/>
                    <a:pt x="552" y="21600"/>
                    <a:pt x="552" y="21600"/>
                  </a:cubicBezTo>
                  <a:cubicBezTo>
                    <a:pt x="474" y="21600"/>
                    <a:pt x="371" y="19895"/>
                    <a:pt x="345" y="18189"/>
                  </a:cubicBezTo>
                  <a:cubicBezTo>
                    <a:pt x="190" y="10800"/>
                    <a:pt x="190" y="10800"/>
                    <a:pt x="190" y="10800"/>
                  </a:cubicBezTo>
                  <a:cubicBezTo>
                    <a:pt x="138" y="8526"/>
                    <a:pt x="61" y="5684"/>
                    <a:pt x="9" y="3411"/>
                  </a:cubicBezTo>
                  <a:cubicBezTo>
                    <a:pt x="-17" y="1705"/>
                    <a:pt x="9" y="0"/>
                    <a:pt x="112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1" name="Shape 141"/>
            <p:cNvSpPr/>
            <p:nvPr/>
          </p:nvSpPr>
          <p:spPr>
            <a:xfrm>
              <a:off x="1237507" y="618427"/>
              <a:ext cx="107981" cy="1477362"/>
            </a:xfrm>
            <a:prstGeom prst="rect">
              <a:avLst/>
            </a:pr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2" name="Shape 142"/>
            <p:cNvSpPr/>
            <p:nvPr/>
          </p:nvSpPr>
          <p:spPr>
            <a:xfrm>
              <a:off x="1345487" y="618427"/>
              <a:ext cx="103075" cy="1477362"/>
            </a:xfrm>
            <a:prstGeom prst="rect">
              <a:avLst/>
            </a:pr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3" name="Shape 143"/>
            <p:cNvSpPr/>
            <p:nvPr/>
          </p:nvSpPr>
          <p:spPr>
            <a:xfrm>
              <a:off x="1237507" y="1069980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4" name="Shape 144"/>
            <p:cNvSpPr/>
            <p:nvPr/>
          </p:nvSpPr>
          <p:spPr>
            <a:xfrm>
              <a:off x="1345487" y="1069980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5" name="Shape 145"/>
            <p:cNvSpPr/>
            <p:nvPr/>
          </p:nvSpPr>
          <p:spPr>
            <a:xfrm>
              <a:off x="1237507" y="1889642"/>
              <a:ext cx="107981" cy="206145"/>
            </a:xfrm>
            <a:prstGeom prst="rect">
              <a:avLst/>
            </a:pr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6" name="Shape 146"/>
            <p:cNvSpPr/>
            <p:nvPr/>
          </p:nvSpPr>
          <p:spPr>
            <a:xfrm>
              <a:off x="1345487" y="1889642"/>
              <a:ext cx="103075" cy="206145"/>
            </a:xfrm>
            <a:prstGeom prst="rect">
              <a:avLst/>
            </a:prstGeom>
            <a:solidFill>
              <a:srgbClr val="E247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7" name="Shape 147"/>
            <p:cNvSpPr/>
            <p:nvPr/>
          </p:nvSpPr>
          <p:spPr>
            <a:xfrm>
              <a:off x="972465" y="294490"/>
              <a:ext cx="741137" cy="741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8" name="Shape 148"/>
            <p:cNvSpPr/>
            <p:nvPr/>
          </p:nvSpPr>
          <p:spPr>
            <a:xfrm>
              <a:off x="1065719" y="387744"/>
              <a:ext cx="554625" cy="55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1129527" y="446642"/>
              <a:ext cx="431921" cy="43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317C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266955" y="584070"/>
              <a:ext cx="157065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225966" y="491011"/>
              <a:ext cx="103127" cy="71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56" h="17453" extrusionOk="0">
                  <a:moveTo>
                    <a:pt x="1556" y="8507"/>
                  </a:moveTo>
                  <a:cubicBezTo>
                    <a:pt x="4373" y="5023"/>
                    <a:pt x="8599" y="1539"/>
                    <a:pt x="13295" y="146"/>
                  </a:cubicBezTo>
                  <a:cubicBezTo>
                    <a:pt x="17521" y="-1248"/>
                    <a:pt x="19399" y="7810"/>
                    <a:pt x="14703" y="9204"/>
                  </a:cubicBezTo>
                  <a:cubicBezTo>
                    <a:pt x="10947" y="10597"/>
                    <a:pt x="8129" y="12687"/>
                    <a:pt x="5312" y="16171"/>
                  </a:cubicBezTo>
                  <a:cubicBezTo>
                    <a:pt x="1556" y="20352"/>
                    <a:pt x="-2201" y="13384"/>
                    <a:pt x="1556" y="8507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165823" y="568123"/>
              <a:ext cx="56400" cy="17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46" h="18816" extrusionOk="0">
                  <a:moveTo>
                    <a:pt x="2791" y="17029"/>
                  </a:moveTo>
                  <a:cubicBezTo>
                    <a:pt x="-2009" y="11784"/>
                    <a:pt x="-409" y="6229"/>
                    <a:pt x="5991" y="1292"/>
                  </a:cubicBezTo>
                  <a:cubicBezTo>
                    <a:pt x="9991" y="-1485"/>
                    <a:pt x="19591" y="675"/>
                    <a:pt x="15591" y="3452"/>
                  </a:cubicBezTo>
                  <a:cubicBezTo>
                    <a:pt x="10791" y="7155"/>
                    <a:pt x="9191" y="11475"/>
                    <a:pt x="13191" y="15795"/>
                  </a:cubicBezTo>
                  <a:cubicBezTo>
                    <a:pt x="16391" y="18881"/>
                    <a:pt x="5991" y="20115"/>
                    <a:pt x="2791" y="17029"/>
                  </a:cubicBezTo>
                  <a:close/>
                </a:path>
              </a:pathLst>
            </a:custGeom>
            <a:solidFill>
              <a:srgbClr val="70C4B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54099" y="323938"/>
              <a:ext cx="584075" cy="39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1" y="0"/>
                  </a:moveTo>
                  <a:cubicBezTo>
                    <a:pt x="20139" y="0"/>
                    <a:pt x="20139" y="0"/>
                    <a:pt x="20139" y="0"/>
                  </a:cubicBezTo>
                  <a:cubicBezTo>
                    <a:pt x="20974" y="0"/>
                    <a:pt x="21600" y="919"/>
                    <a:pt x="21600" y="2145"/>
                  </a:cubicBezTo>
                  <a:cubicBezTo>
                    <a:pt x="21600" y="19302"/>
                    <a:pt x="21600" y="19302"/>
                    <a:pt x="21600" y="19302"/>
                  </a:cubicBezTo>
                  <a:cubicBezTo>
                    <a:pt x="21600" y="20528"/>
                    <a:pt x="20974" y="21600"/>
                    <a:pt x="20139" y="21600"/>
                  </a:cubicBezTo>
                  <a:cubicBezTo>
                    <a:pt x="1461" y="21600"/>
                    <a:pt x="1461" y="21600"/>
                    <a:pt x="1461" y="21600"/>
                  </a:cubicBezTo>
                  <a:cubicBezTo>
                    <a:pt x="626" y="21600"/>
                    <a:pt x="0" y="20528"/>
                    <a:pt x="0" y="19302"/>
                  </a:cubicBezTo>
                  <a:cubicBezTo>
                    <a:pt x="0" y="2145"/>
                    <a:pt x="0" y="2145"/>
                    <a:pt x="0" y="2145"/>
                  </a:cubicBezTo>
                  <a:cubicBezTo>
                    <a:pt x="0" y="919"/>
                    <a:pt x="626" y="0"/>
                    <a:pt x="1461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4" name="Shape 154"/>
            <p:cNvSpPr/>
            <p:nvPr/>
          </p:nvSpPr>
          <p:spPr>
            <a:xfrm>
              <a:off x="1978639" y="353388"/>
              <a:ext cx="534993" cy="338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4" y="0"/>
                  </a:moveTo>
                  <a:cubicBezTo>
                    <a:pt x="20686" y="0"/>
                    <a:pt x="20686" y="0"/>
                    <a:pt x="20686" y="0"/>
                  </a:cubicBezTo>
                  <a:cubicBezTo>
                    <a:pt x="21143" y="0"/>
                    <a:pt x="21600" y="536"/>
                    <a:pt x="21600" y="1428"/>
                  </a:cubicBezTo>
                  <a:cubicBezTo>
                    <a:pt x="21600" y="20172"/>
                    <a:pt x="21600" y="20172"/>
                    <a:pt x="21600" y="20172"/>
                  </a:cubicBezTo>
                  <a:cubicBezTo>
                    <a:pt x="21600" y="21064"/>
                    <a:pt x="21143" y="21600"/>
                    <a:pt x="20686" y="21600"/>
                  </a:cubicBezTo>
                  <a:cubicBezTo>
                    <a:pt x="914" y="21600"/>
                    <a:pt x="914" y="21600"/>
                    <a:pt x="914" y="21600"/>
                  </a:cubicBezTo>
                  <a:cubicBezTo>
                    <a:pt x="457" y="21600"/>
                    <a:pt x="0" y="21064"/>
                    <a:pt x="0" y="20172"/>
                  </a:cubicBezTo>
                  <a:cubicBezTo>
                    <a:pt x="0" y="1428"/>
                    <a:pt x="0" y="1428"/>
                    <a:pt x="0" y="1428"/>
                  </a:cubicBezTo>
                  <a:cubicBezTo>
                    <a:pt x="0" y="536"/>
                    <a:pt x="457" y="0"/>
                    <a:pt x="914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5" name="Shape 155"/>
            <p:cNvSpPr/>
            <p:nvPr/>
          </p:nvSpPr>
          <p:spPr>
            <a:xfrm>
              <a:off x="2096435" y="373020"/>
              <a:ext cx="304309" cy="29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6" name="Shape 156"/>
            <p:cNvSpPr/>
            <p:nvPr/>
          </p:nvSpPr>
          <p:spPr>
            <a:xfrm>
              <a:off x="2189691" y="466274"/>
              <a:ext cx="112893" cy="112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7" name="Shape 157"/>
            <p:cNvSpPr/>
            <p:nvPr/>
          </p:nvSpPr>
          <p:spPr>
            <a:xfrm>
              <a:off x="108627" y="323938"/>
              <a:ext cx="588981" cy="196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7" y="0"/>
                  </a:moveTo>
                  <a:cubicBezTo>
                    <a:pt x="20769" y="0"/>
                    <a:pt x="20769" y="0"/>
                    <a:pt x="20769" y="0"/>
                  </a:cubicBezTo>
                  <a:cubicBezTo>
                    <a:pt x="21185" y="0"/>
                    <a:pt x="21600" y="926"/>
                    <a:pt x="21600" y="2160"/>
                  </a:cubicBezTo>
                  <a:cubicBezTo>
                    <a:pt x="21600" y="19440"/>
                    <a:pt x="21600" y="19440"/>
                    <a:pt x="21600" y="19440"/>
                  </a:cubicBezTo>
                  <a:cubicBezTo>
                    <a:pt x="21600" y="20674"/>
                    <a:pt x="21185" y="21600"/>
                    <a:pt x="20769" y="21600"/>
                  </a:cubicBezTo>
                  <a:cubicBezTo>
                    <a:pt x="727" y="21600"/>
                    <a:pt x="727" y="21600"/>
                    <a:pt x="727" y="21600"/>
                  </a:cubicBezTo>
                  <a:cubicBezTo>
                    <a:pt x="312" y="21600"/>
                    <a:pt x="0" y="20674"/>
                    <a:pt x="0" y="19440"/>
                  </a:cubicBezTo>
                  <a:cubicBezTo>
                    <a:pt x="0" y="2160"/>
                    <a:pt x="0" y="2160"/>
                    <a:pt x="0" y="2160"/>
                  </a:cubicBezTo>
                  <a:cubicBezTo>
                    <a:pt x="0" y="926"/>
                    <a:pt x="312" y="0"/>
                    <a:pt x="727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8" name="Shape 158"/>
            <p:cNvSpPr/>
            <p:nvPr/>
          </p:nvSpPr>
          <p:spPr>
            <a:xfrm>
              <a:off x="2268223" y="785306"/>
              <a:ext cx="220873" cy="225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59" name="Shape 159"/>
            <p:cNvSpPr/>
            <p:nvPr/>
          </p:nvSpPr>
          <p:spPr>
            <a:xfrm>
              <a:off x="2297671" y="819661"/>
              <a:ext cx="161973" cy="157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6F727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60" name="Shape 160"/>
            <p:cNvSpPr/>
            <p:nvPr/>
          </p:nvSpPr>
          <p:spPr>
            <a:xfrm>
              <a:off x="152799" y="358294"/>
              <a:ext cx="500635" cy="127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10" y="0"/>
                  </a:moveTo>
                  <a:cubicBezTo>
                    <a:pt x="21112" y="0"/>
                    <a:pt x="21112" y="0"/>
                    <a:pt x="21112" y="0"/>
                  </a:cubicBezTo>
                  <a:cubicBezTo>
                    <a:pt x="21356" y="0"/>
                    <a:pt x="21600" y="1409"/>
                    <a:pt x="21600" y="2348"/>
                  </a:cubicBezTo>
                  <a:cubicBezTo>
                    <a:pt x="21600" y="19252"/>
                    <a:pt x="21600" y="19252"/>
                    <a:pt x="21600" y="19252"/>
                  </a:cubicBezTo>
                  <a:cubicBezTo>
                    <a:pt x="21600" y="20661"/>
                    <a:pt x="21356" y="21600"/>
                    <a:pt x="21112" y="21600"/>
                  </a:cubicBezTo>
                  <a:cubicBezTo>
                    <a:pt x="610" y="21600"/>
                    <a:pt x="610" y="21600"/>
                    <a:pt x="610" y="21600"/>
                  </a:cubicBezTo>
                  <a:cubicBezTo>
                    <a:pt x="244" y="21600"/>
                    <a:pt x="0" y="20661"/>
                    <a:pt x="0" y="19252"/>
                  </a:cubicBezTo>
                  <a:cubicBezTo>
                    <a:pt x="0" y="2348"/>
                    <a:pt x="0" y="2348"/>
                    <a:pt x="0" y="2348"/>
                  </a:cubicBezTo>
                  <a:cubicBezTo>
                    <a:pt x="0" y="1409"/>
                    <a:pt x="244" y="0"/>
                    <a:pt x="610" y="0"/>
                  </a:cubicBezTo>
                  <a:close/>
                </a:path>
              </a:pathLst>
            </a:custGeom>
            <a:solidFill>
              <a:srgbClr val="54565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4287340" y="1170300"/>
            <a:ext cx="5401441" cy="4191577"/>
            <a:chOff x="0" y="0"/>
            <a:chExt cx="10802880" cy="8383151"/>
          </a:xfrm>
        </p:grpSpPr>
        <p:sp>
          <p:nvSpPr>
            <p:cNvPr id="162" name="Shape 162"/>
            <p:cNvSpPr/>
            <p:nvPr/>
          </p:nvSpPr>
          <p:spPr>
            <a:xfrm>
              <a:off x="-1" y="-1"/>
              <a:ext cx="10802881" cy="8383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858"/>
                  </a:moveTo>
                  <a:lnTo>
                    <a:pt x="21600" y="19831"/>
                  </a:lnTo>
                  <a:cubicBezTo>
                    <a:pt x="21600" y="20799"/>
                    <a:pt x="20984" y="21600"/>
                    <a:pt x="20226" y="21600"/>
                  </a:cubicBezTo>
                  <a:lnTo>
                    <a:pt x="1434" y="21600"/>
                  </a:lnTo>
                  <a:cubicBezTo>
                    <a:pt x="957" y="15954"/>
                    <a:pt x="477" y="10305"/>
                    <a:pt x="0" y="4659"/>
                  </a:cubicBezTo>
                  <a:lnTo>
                    <a:pt x="1102" y="255"/>
                  </a:lnTo>
                  <a:lnTo>
                    <a:pt x="5990" y="0"/>
                  </a:lnTo>
                  <a:lnTo>
                    <a:pt x="6471" y="276"/>
                  </a:lnTo>
                  <a:lnTo>
                    <a:pt x="10318" y="10854"/>
                  </a:lnTo>
                  <a:lnTo>
                    <a:pt x="20356" y="9113"/>
                  </a:lnTo>
                  <a:lnTo>
                    <a:pt x="21600" y="9858"/>
                  </a:lnTo>
                  <a:close/>
                </a:path>
              </a:pathLst>
            </a:custGeom>
            <a:solidFill>
              <a:srgbClr val="2D33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63" name="Shape 163"/>
            <p:cNvSpPr/>
            <p:nvPr/>
          </p:nvSpPr>
          <p:spPr>
            <a:xfrm>
              <a:off x="0" y="98164"/>
              <a:ext cx="10346419" cy="7057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7" y="0"/>
                  </a:moveTo>
                  <a:lnTo>
                    <a:pt x="6709" y="0"/>
                  </a:lnTo>
                  <a:lnTo>
                    <a:pt x="21600" y="10724"/>
                  </a:lnTo>
                  <a:lnTo>
                    <a:pt x="21600" y="21600"/>
                  </a:lnTo>
                  <a:lnTo>
                    <a:pt x="1220" y="21600"/>
                  </a:lnTo>
                  <a:cubicBezTo>
                    <a:pt x="814" y="16142"/>
                    <a:pt x="406" y="10686"/>
                    <a:pt x="0" y="5227"/>
                  </a:cubicBezTo>
                  <a:lnTo>
                    <a:pt x="1147" y="0"/>
                  </a:lnTo>
                  <a:close/>
                </a:path>
              </a:pathLst>
            </a:custGeom>
            <a:solidFill>
              <a:srgbClr val="2C566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 dirty="0"/>
            </a:p>
          </p:txBody>
        </p:sp>
      </p:grpSp>
      <p:grpSp>
        <p:nvGrpSpPr>
          <p:cNvPr id="174" name="Group 174"/>
          <p:cNvGrpSpPr/>
          <p:nvPr/>
        </p:nvGrpSpPr>
        <p:grpSpPr>
          <a:xfrm>
            <a:off x="-274803" y="191121"/>
            <a:ext cx="6059135" cy="6073859"/>
            <a:chOff x="0" y="0"/>
            <a:chExt cx="12118268" cy="12147715"/>
          </a:xfrm>
        </p:grpSpPr>
        <p:sp>
          <p:nvSpPr>
            <p:cNvPr id="165" name="Shape 165"/>
            <p:cNvSpPr/>
            <p:nvPr/>
          </p:nvSpPr>
          <p:spPr>
            <a:xfrm>
              <a:off x="912917" y="5202658"/>
              <a:ext cx="1879831" cy="6719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8" y="14973"/>
                  </a:moveTo>
                  <a:lnTo>
                    <a:pt x="21600" y="347"/>
                  </a:lnTo>
                  <a:lnTo>
                    <a:pt x="15735" y="0"/>
                  </a:lnTo>
                  <a:lnTo>
                    <a:pt x="10828" y="6643"/>
                  </a:lnTo>
                  <a:lnTo>
                    <a:pt x="10828" y="9814"/>
                  </a:lnTo>
                  <a:lnTo>
                    <a:pt x="17991" y="142"/>
                  </a:lnTo>
                  <a:lnTo>
                    <a:pt x="19401" y="221"/>
                  </a:lnTo>
                  <a:lnTo>
                    <a:pt x="10828" y="11802"/>
                  </a:lnTo>
                  <a:lnTo>
                    <a:pt x="10828" y="14973"/>
                  </a:lnTo>
                  <a:close/>
                  <a:moveTo>
                    <a:pt x="0" y="21269"/>
                  </a:moveTo>
                  <a:lnTo>
                    <a:pt x="5922" y="21600"/>
                  </a:lnTo>
                  <a:lnTo>
                    <a:pt x="10828" y="14973"/>
                  </a:lnTo>
                  <a:lnTo>
                    <a:pt x="10828" y="11802"/>
                  </a:lnTo>
                  <a:lnTo>
                    <a:pt x="3666" y="21474"/>
                  </a:lnTo>
                  <a:lnTo>
                    <a:pt x="2256" y="21395"/>
                  </a:lnTo>
                  <a:lnTo>
                    <a:pt x="10828" y="9814"/>
                  </a:lnTo>
                  <a:lnTo>
                    <a:pt x="10828" y="6643"/>
                  </a:lnTo>
                  <a:lnTo>
                    <a:pt x="0" y="21269"/>
                  </a:ln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66" name="Shape 166"/>
            <p:cNvSpPr/>
            <p:nvPr/>
          </p:nvSpPr>
          <p:spPr>
            <a:xfrm>
              <a:off x="2954715" y="1708041"/>
              <a:ext cx="6910703" cy="3185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295"/>
                  </a:moveTo>
                  <a:lnTo>
                    <a:pt x="20986" y="0"/>
                  </a:lnTo>
                  <a:lnTo>
                    <a:pt x="10800" y="8853"/>
                  </a:lnTo>
                  <a:lnTo>
                    <a:pt x="10800" y="10351"/>
                  </a:lnTo>
                  <a:lnTo>
                    <a:pt x="21216" y="1265"/>
                  </a:lnTo>
                  <a:lnTo>
                    <a:pt x="21355" y="2030"/>
                  </a:lnTo>
                  <a:lnTo>
                    <a:pt x="10800" y="11249"/>
                  </a:lnTo>
                  <a:lnTo>
                    <a:pt x="10800" y="12714"/>
                  </a:lnTo>
                  <a:lnTo>
                    <a:pt x="21600" y="3295"/>
                  </a:lnTo>
                  <a:close/>
                  <a:moveTo>
                    <a:pt x="10800" y="8853"/>
                  </a:moveTo>
                  <a:lnTo>
                    <a:pt x="0" y="18272"/>
                  </a:lnTo>
                  <a:lnTo>
                    <a:pt x="614" y="21600"/>
                  </a:lnTo>
                  <a:lnTo>
                    <a:pt x="10800" y="12714"/>
                  </a:lnTo>
                  <a:lnTo>
                    <a:pt x="10800" y="11249"/>
                  </a:lnTo>
                  <a:lnTo>
                    <a:pt x="368" y="20335"/>
                  </a:lnTo>
                  <a:lnTo>
                    <a:pt x="230" y="19537"/>
                  </a:lnTo>
                  <a:lnTo>
                    <a:pt x="10800" y="10351"/>
                  </a:lnTo>
                  <a:lnTo>
                    <a:pt x="10800" y="8853"/>
                  </a:ln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67" name="Shape 167"/>
            <p:cNvSpPr/>
            <p:nvPr/>
          </p:nvSpPr>
          <p:spPr>
            <a:xfrm>
              <a:off x="10071561" y="2292113"/>
              <a:ext cx="1035629" cy="103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68" name="Shape 168"/>
            <p:cNvSpPr/>
            <p:nvPr/>
          </p:nvSpPr>
          <p:spPr>
            <a:xfrm>
              <a:off x="8864151" y="58897"/>
              <a:ext cx="328849" cy="328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69" name="Shape 169"/>
            <p:cNvSpPr/>
            <p:nvPr/>
          </p:nvSpPr>
          <p:spPr>
            <a:xfrm>
              <a:off x="8589294" y="-1"/>
              <a:ext cx="3528975" cy="3764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681" y="1280"/>
                  </a:moveTo>
                  <a:cubicBezTo>
                    <a:pt x="3684" y="713"/>
                    <a:pt x="4756" y="292"/>
                    <a:pt x="5863" y="0"/>
                  </a:cubicBezTo>
                  <a:cubicBezTo>
                    <a:pt x="10065" y="4813"/>
                    <a:pt x="10065" y="4813"/>
                    <a:pt x="10065" y="4813"/>
                  </a:cubicBezTo>
                  <a:cubicBezTo>
                    <a:pt x="14250" y="4667"/>
                    <a:pt x="18781" y="7049"/>
                    <a:pt x="21600" y="11229"/>
                  </a:cubicBezTo>
                  <a:cubicBezTo>
                    <a:pt x="18556" y="12672"/>
                    <a:pt x="15409" y="14308"/>
                    <a:pt x="12227" y="16107"/>
                  </a:cubicBezTo>
                  <a:cubicBezTo>
                    <a:pt x="9062" y="17905"/>
                    <a:pt x="6053" y="19753"/>
                    <a:pt x="3269" y="21600"/>
                  </a:cubicBezTo>
                  <a:cubicBezTo>
                    <a:pt x="623" y="17322"/>
                    <a:pt x="502" y="12445"/>
                    <a:pt x="2594" y="9042"/>
                  </a:cubicBezTo>
                  <a:cubicBezTo>
                    <a:pt x="0" y="3322"/>
                    <a:pt x="0" y="3322"/>
                    <a:pt x="0" y="3322"/>
                  </a:cubicBezTo>
                  <a:cubicBezTo>
                    <a:pt x="778" y="2544"/>
                    <a:pt x="1678" y="1847"/>
                    <a:pt x="2681" y="128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70" name="Shape 170"/>
            <p:cNvSpPr/>
            <p:nvPr/>
          </p:nvSpPr>
          <p:spPr>
            <a:xfrm>
              <a:off x="2078957" y="4261706"/>
              <a:ext cx="1105390" cy="1106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5" h="19627" extrusionOk="0">
                  <a:moveTo>
                    <a:pt x="2801" y="2926"/>
                  </a:moveTo>
                  <a:cubicBezTo>
                    <a:pt x="6610" y="-933"/>
                    <a:pt x="12824" y="-983"/>
                    <a:pt x="16683" y="2826"/>
                  </a:cubicBezTo>
                  <a:cubicBezTo>
                    <a:pt x="20542" y="6585"/>
                    <a:pt x="20592" y="12799"/>
                    <a:pt x="16833" y="16658"/>
                  </a:cubicBezTo>
                  <a:cubicBezTo>
                    <a:pt x="13024" y="20567"/>
                    <a:pt x="6810" y="20617"/>
                    <a:pt x="2951" y="16808"/>
                  </a:cubicBezTo>
                  <a:cubicBezTo>
                    <a:pt x="-908" y="13049"/>
                    <a:pt x="-1008" y="6835"/>
                    <a:pt x="2801" y="2926"/>
                  </a:cubicBez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71" name="Shape 171"/>
            <p:cNvSpPr/>
            <p:nvPr/>
          </p:nvSpPr>
          <p:spPr>
            <a:xfrm>
              <a:off x="8942682" y="701865"/>
              <a:ext cx="1290851" cy="873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280"/>
                  </a:moveTo>
                  <a:cubicBezTo>
                    <a:pt x="3631" y="9406"/>
                    <a:pt x="13064" y="1394"/>
                    <a:pt x="19666" y="0"/>
                  </a:cubicBezTo>
                  <a:cubicBezTo>
                    <a:pt x="21600" y="3414"/>
                    <a:pt x="21600" y="3414"/>
                    <a:pt x="21600" y="3414"/>
                  </a:cubicBezTo>
                  <a:cubicBezTo>
                    <a:pt x="15186" y="3972"/>
                    <a:pt x="3726" y="13587"/>
                    <a:pt x="1226" y="21600"/>
                  </a:cubicBezTo>
                  <a:lnTo>
                    <a:pt x="0" y="17280"/>
                  </a:lnTo>
                  <a:close/>
                </a:path>
              </a:pathLst>
            </a:cu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72" name="Shape 172"/>
            <p:cNvSpPr/>
            <p:nvPr/>
          </p:nvSpPr>
          <p:spPr>
            <a:xfrm>
              <a:off x="2223402" y="4407531"/>
              <a:ext cx="814757" cy="8147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73" name="Shape 173"/>
            <p:cNvSpPr/>
            <p:nvPr/>
          </p:nvSpPr>
          <p:spPr>
            <a:xfrm>
              <a:off x="0" y="10832325"/>
              <a:ext cx="2635688" cy="131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56" y="0"/>
                    <a:pt x="21600" y="9688"/>
                    <a:pt x="216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9688"/>
                    <a:pt x="4844" y="0"/>
                    <a:pt x="10800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</p:grpSp>
      <p:sp>
        <p:nvSpPr>
          <p:cNvPr id="188" name="Shape 182"/>
          <p:cNvSpPr/>
          <p:nvPr/>
        </p:nvSpPr>
        <p:spPr>
          <a:xfrm>
            <a:off x="3469855" y="2093361"/>
            <a:ext cx="5393869" cy="15684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spAutoFit/>
          </a:bodyPr>
          <a:lstStyle>
            <a:lvl1pPr algn="ctr">
              <a:defRPr sz="80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4800" dirty="0" smtClean="0">
                <a:solidFill>
                  <a:schemeClr val="tx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优质资源</a:t>
            </a:r>
            <a:endParaRPr lang="zh-CN" altLang="en-US" sz="4800" dirty="0" smtClean="0">
              <a:solidFill>
                <a:schemeClr val="tx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zh-CN" altLang="en-US" sz="4800" dirty="0" smtClean="0">
                <a:solidFill>
                  <a:schemeClr val="tx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助你英语速逆袭</a:t>
            </a:r>
            <a:endParaRPr sz="4800" dirty="0">
              <a:solidFill>
                <a:schemeClr val="tx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grpSp>
        <p:nvGrpSpPr>
          <p:cNvPr id="175" name="Group 117"/>
          <p:cNvGrpSpPr/>
          <p:nvPr/>
        </p:nvGrpSpPr>
        <p:grpSpPr>
          <a:xfrm>
            <a:off x="10341077" y="1242938"/>
            <a:ext cx="1288394" cy="1317846"/>
            <a:chOff x="-1" y="-1"/>
            <a:chExt cx="2576787" cy="2635690"/>
          </a:xfrm>
        </p:grpSpPr>
        <p:sp>
          <p:nvSpPr>
            <p:cNvPr id="176" name="Shape 107"/>
            <p:cNvSpPr/>
            <p:nvPr/>
          </p:nvSpPr>
          <p:spPr>
            <a:xfrm>
              <a:off x="392653" y="3"/>
              <a:ext cx="127613" cy="5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0" y="0"/>
                  </a:moveTo>
                  <a:cubicBezTo>
                    <a:pt x="10560" y="0"/>
                    <a:pt x="10560" y="0"/>
                    <a:pt x="10560" y="0"/>
                  </a:cubicBezTo>
                  <a:cubicBezTo>
                    <a:pt x="16800" y="0"/>
                    <a:pt x="21600" y="1059"/>
                    <a:pt x="21600" y="2435"/>
                  </a:cubicBezTo>
                  <a:cubicBezTo>
                    <a:pt x="21600" y="19165"/>
                    <a:pt x="21600" y="19165"/>
                    <a:pt x="21600" y="19165"/>
                  </a:cubicBezTo>
                  <a:cubicBezTo>
                    <a:pt x="21600" y="20435"/>
                    <a:pt x="16800" y="21600"/>
                    <a:pt x="10560" y="21600"/>
                  </a:cubicBezTo>
                  <a:cubicBezTo>
                    <a:pt x="10560" y="21600"/>
                    <a:pt x="10560" y="21600"/>
                    <a:pt x="10560" y="21600"/>
                  </a:cubicBezTo>
                  <a:cubicBezTo>
                    <a:pt x="4800" y="21600"/>
                    <a:pt x="0" y="20435"/>
                    <a:pt x="0" y="19165"/>
                  </a:cubicBezTo>
                  <a:cubicBezTo>
                    <a:pt x="0" y="2435"/>
                    <a:pt x="0" y="2435"/>
                    <a:pt x="0" y="2435"/>
                  </a:cubicBezTo>
                  <a:cubicBezTo>
                    <a:pt x="0" y="1059"/>
                    <a:pt x="4800" y="0"/>
                    <a:pt x="10560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77" name="Shape 108"/>
            <p:cNvSpPr/>
            <p:nvPr/>
          </p:nvSpPr>
          <p:spPr>
            <a:xfrm>
              <a:off x="63803" y="112889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66" y="0"/>
                  </a:moveTo>
                  <a:cubicBezTo>
                    <a:pt x="17834" y="0"/>
                    <a:pt x="17834" y="0"/>
                    <a:pt x="17834" y="0"/>
                  </a:cubicBezTo>
                  <a:cubicBezTo>
                    <a:pt x="19899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899" y="21600"/>
                    <a:pt x="17834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96B7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78" name="Shape 109"/>
            <p:cNvSpPr/>
            <p:nvPr/>
          </p:nvSpPr>
          <p:spPr>
            <a:xfrm>
              <a:off x="-1" y="122705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66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924" y="21600"/>
                    <a:pt x="17858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79" name="Shape 110"/>
            <p:cNvSpPr/>
            <p:nvPr/>
          </p:nvSpPr>
          <p:spPr>
            <a:xfrm>
              <a:off x="-1" y="122705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64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924" y="21600"/>
                    <a:pt x="17858" y="21600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17664" y="5321"/>
                    <a:pt x="17664" y="5321"/>
                    <a:pt x="17664" y="5321"/>
                  </a:cubicBezTo>
                  <a:cubicBezTo>
                    <a:pt x="18466" y="5321"/>
                    <a:pt x="19097" y="4689"/>
                    <a:pt x="19097" y="3912"/>
                  </a:cubicBezTo>
                  <a:cubicBezTo>
                    <a:pt x="19097" y="3110"/>
                    <a:pt x="18466" y="2478"/>
                    <a:pt x="17664" y="2478"/>
                  </a:cubicBezTo>
                  <a:lnTo>
                    <a:pt x="17664" y="0"/>
                  </a:lnTo>
                  <a:close/>
                  <a:moveTo>
                    <a:pt x="3936" y="0"/>
                  </a:moveTo>
                  <a:cubicBezTo>
                    <a:pt x="17664" y="0"/>
                    <a:pt x="17664" y="0"/>
                    <a:pt x="17664" y="0"/>
                  </a:cubicBezTo>
                  <a:cubicBezTo>
                    <a:pt x="17664" y="2478"/>
                    <a:pt x="17664" y="2478"/>
                    <a:pt x="17664" y="2478"/>
                  </a:cubicBezTo>
                  <a:cubicBezTo>
                    <a:pt x="16886" y="2478"/>
                    <a:pt x="16255" y="3110"/>
                    <a:pt x="16255" y="3912"/>
                  </a:cubicBezTo>
                  <a:cubicBezTo>
                    <a:pt x="16255" y="4689"/>
                    <a:pt x="16886" y="5321"/>
                    <a:pt x="17664" y="5321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936" y="5321"/>
                    <a:pt x="3936" y="5321"/>
                    <a:pt x="3936" y="5321"/>
                  </a:cubicBezTo>
                  <a:cubicBezTo>
                    <a:pt x="3936" y="5321"/>
                    <a:pt x="3936" y="5321"/>
                    <a:pt x="3936" y="5321"/>
                  </a:cubicBezTo>
                  <a:cubicBezTo>
                    <a:pt x="4738" y="5321"/>
                    <a:pt x="5370" y="4689"/>
                    <a:pt x="5370" y="3912"/>
                  </a:cubicBezTo>
                  <a:cubicBezTo>
                    <a:pt x="5370" y="3110"/>
                    <a:pt x="4738" y="2478"/>
                    <a:pt x="3936" y="2478"/>
                  </a:cubicBezTo>
                  <a:cubicBezTo>
                    <a:pt x="3936" y="2478"/>
                    <a:pt x="3936" y="2478"/>
                    <a:pt x="3936" y="2478"/>
                  </a:cubicBezTo>
                  <a:lnTo>
                    <a:pt x="3936" y="0"/>
                  </a:lnTo>
                  <a:close/>
                  <a:moveTo>
                    <a:pt x="3766" y="0"/>
                  </a:moveTo>
                  <a:cubicBezTo>
                    <a:pt x="3936" y="0"/>
                    <a:pt x="3936" y="0"/>
                    <a:pt x="3936" y="0"/>
                  </a:cubicBezTo>
                  <a:cubicBezTo>
                    <a:pt x="3936" y="2478"/>
                    <a:pt x="3936" y="2478"/>
                    <a:pt x="3936" y="2478"/>
                  </a:cubicBezTo>
                  <a:cubicBezTo>
                    <a:pt x="3159" y="2478"/>
                    <a:pt x="2527" y="3110"/>
                    <a:pt x="2527" y="3912"/>
                  </a:cubicBezTo>
                  <a:cubicBezTo>
                    <a:pt x="2527" y="4689"/>
                    <a:pt x="3159" y="5321"/>
                    <a:pt x="3936" y="5321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80" name="Shape 111"/>
            <p:cNvSpPr/>
            <p:nvPr/>
          </p:nvSpPr>
          <p:spPr>
            <a:xfrm>
              <a:off x="-1" y="122705"/>
              <a:ext cx="2512983" cy="908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64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4629"/>
                    <a:pt x="21600" y="1033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17664" y="14691"/>
                    <a:pt x="17664" y="14691"/>
                    <a:pt x="17664" y="14691"/>
                  </a:cubicBezTo>
                  <a:cubicBezTo>
                    <a:pt x="18466" y="14691"/>
                    <a:pt x="19097" y="12947"/>
                    <a:pt x="19097" y="10800"/>
                  </a:cubicBezTo>
                  <a:cubicBezTo>
                    <a:pt x="19097" y="8586"/>
                    <a:pt x="18466" y="6842"/>
                    <a:pt x="17664" y="6842"/>
                  </a:cubicBezTo>
                  <a:lnTo>
                    <a:pt x="17664" y="0"/>
                  </a:lnTo>
                  <a:close/>
                  <a:moveTo>
                    <a:pt x="3936" y="0"/>
                  </a:moveTo>
                  <a:cubicBezTo>
                    <a:pt x="17664" y="0"/>
                    <a:pt x="17664" y="0"/>
                    <a:pt x="17664" y="0"/>
                  </a:cubicBezTo>
                  <a:cubicBezTo>
                    <a:pt x="17664" y="6842"/>
                    <a:pt x="17664" y="6842"/>
                    <a:pt x="17664" y="6842"/>
                  </a:cubicBezTo>
                  <a:cubicBezTo>
                    <a:pt x="16886" y="6842"/>
                    <a:pt x="16255" y="8586"/>
                    <a:pt x="16255" y="10800"/>
                  </a:cubicBezTo>
                  <a:cubicBezTo>
                    <a:pt x="16255" y="12947"/>
                    <a:pt x="16886" y="14691"/>
                    <a:pt x="17664" y="14691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936" y="14691"/>
                    <a:pt x="3936" y="14691"/>
                    <a:pt x="3936" y="14691"/>
                  </a:cubicBezTo>
                  <a:cubicBezTo>
                    <a:pt x="3936" y="14691"/>
                    <a:pt x="3936" y="14691"/>
                    <a:pt x="3936" y="14691"/>
                  </a:cubicBezTo>
                  <a:cubicBezTo>
                    <a:pt x="4738" y="14691"/>
                    <a:pt x="5370" y="12947"/>
                    <a:pt x="5370" y="10800"/>
                  </a:cubicBezTo>
                  <a:cubicBezTo>
                    <a:pt x="5370" y="8586"/>
                    <a:pt x="4738" y="6842"/>
                    <a:pt x="3936" y="6842"/>
                  </a:cubicBezTo>
                  <a:cubicBezTo>
                    <a:pt x="3936" y="6842"/>
                    <a:pt x="3936" y="6842"/>
                    <a:pt x="3936" y="6842"/>
                  </a:cubicBezTo>
                  <a:lnTo>
                    <a:pt x="3936" y="0"/>
                  </a:lnTo>
                  <a:close/>
                  <a:moveTo>
                    <a:pt x="3766" y="0"/>
                  </a:moveTo>
                  <a:cubicBezTo>
                    <a:pt x="3936" y="0"/>
                    <a:pt x="3936" y="0"/>
                    <a:pt x="3936" y="0"/>
                  </a:cubicBezTo>
                  <a:cubicBezTo>
                    <a:pt x="3936" y="6842"/>
                    <a:pt x="3936" y="6842"/>
                    <a:pt x="3936" y="6842"/>
                  </a:cubicBezTo>
                  <a:cubicBezTo>
                    <a:pt x="3159" y="6842"/>
                    <a:pt x="2527" y="8586"/>
                    <a:pt x="2527" y="10800"/>
                  </a:cubicBezTo>
                  <a:cubicBezTo>
                    <a:pt x="2527" y="12947"/>
                    <a:pt x="3159" y="14691"/>
                    <a:pt x="3936" y="14691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0330"/>
                    <a:pt x="0" y="10330"/>
                    <a:pt x="0" y="10330"/>
                  </a:cubicBezTo>
                  <a:cubicBezTo>
                    <a:pt x="0" y="4629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81" name="Shape 112"/>
            <p:cNvSpPr/>
            <p:nvPr/>
          </p:nvSpPr>
          <p:spPr>
            <a:xfrm>
              <a:off x="1992715" y="-1"/>
              <a:ext cx="127613" cy="5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0" y="0"/>
                  </a:moveTo>
                  <a:cubicBezTo>
                    <a:pt x="10560" y="0"/>
                    <a:pt x="10560" y="0"/>
                    <a:pt x="10560" y="0"/>
                  </a:cubicBezTo>
                  <a:cubicBezTo>
                    <a:pt x="16800" y="0"/>
                    <a:pt x="21600" y="1059"/>
                    <a:pt x="21600" y="2435"/>
                  </a:cubicBezTo>
                  <a:cubicBezTo>
                    <a:pt x="21600" y="19165"/>
                    <a:pt x="21600" y="19165"/>
                    <a:pt x="21600" y="19165"/>
                  </a:cubicBezTo>
                  <a:cubicBezTo>
                    <a:pt x="21600" y="20435"/>
                    <a:pt x="16800" y="21600"/>
                    <a:pt x="10560" y="21600"/>
                  </a:cubicBezTo>
                  <a:cubicBezTo>
                    <a:pt x="10560" y="21600"/>
                    <a:pt x="10560" y="21600"/>
                    <a:pt x="10560" y="21600"/>
                  </a:cubicBezTo>
                  <a:cubicBezTo>
                    <a:pt x="4800" y="21600"/>
                    <a:pt x="0" y="20435"/>
                    <a:pt x="0" y="19165"/>
                  </a:cubicBezTo>
                  <a:cubicBezTo>
                    <a:pt x="0" y="2435"/>
                    <a:pt x="0" y="2435"/>
                    <a:pt x="0" y="2435"/>
                  </a:cubicBezTo>
                  <a:cubicBezTo>
                    <a:pt x="0" y="1059"/>
                    <a:pt x="4800" y="0"/>
                    <a:pt x="10560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0620462" y="1352813"/>
            <a:ext cx="906769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57200" latinLnBrk="1" hangingPunct="0"/>
            <a:r>
              <a:rPr lang="en-US" altLang="zh-CN" sz="2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Thu</a:t>
            </a:r>
            <a:endParaRPr lang="zh-CN" altLang="en-US" sz="2200" dirty="0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  <a:sym typeface="Trebuchet MS" panose="020B0603020202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26801" y="1790246"/>
            <a:ext cx="935972" cy="789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57200" latinLnBrk="1" hangingPunct="0"/>
            <a:r>
              <a:rPr lang="en-US" altLang="zh-CN" sz="4800" smtClean="0">
                <a:solidFill>
                  <a:srgbClr val="214A5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Trebuchet MS" panose="020B0603020202020204"/>
              </a:rPr>
              <a:t>31</a:t>
            </a:r>
            <a:endParaRPr lang="zh-CN" altLang="en-US" sz="4800" dirty="0">
              <a:solidFill>
                <a:srgbClr val="214A5C"/>
              </a:solidFill>
              <a:latin typeface="Segoe UI Black" panose="020B0A02040204020203" pitchFamily="34" charset="0"/>
              <a:cs typeface="Segoe UI Black" panose="020B0A02040204020203" pitchFamily="34" charset="0"/>
              <a:sym typeface="Trebuchet MS" panose="020B060302020202020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66" y="1327000"/>
            <a:ext cx="1330608" cy="450625"/>
          </a:xfrm>
          <a:prstGeom prst="rect">
            <a:avLst/>
          </a:prstGeom>
        </p:spPr>
      </p:pic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indefinite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3" presetClass="entr" presetSubtype="3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indefinite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5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indefinite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dvAuto="0"/>
      <p:bldP spid="100" grpId="0" animBg="1" advAuto="0"/>
      <p:bldP spid="103" grpId="0" animBg="1" advAuto="0"/>
      <p:bldP spid="104" grpId="0" animBg="1" advAuto="0"/>
      <p:bldP spid="105" grpId="0" animBg="1" advAuto="0"/>
      <p:bldP spid="106" grpId="0" animBg="1" advAuto="0"/>
      <p:bldP spid="131" grpId="0" animBg="1" advAuto="0"/>
      <p:bldP spid="161" grpId="0" animBg="1" advAuto="0"/>
      <p:bldP spid="164" grpId="0" animBg="1" advAuto="0"/>
      <p:bldP spid="174" grpId="0" animBg="1" advAuto="0"/>
      <p:bldP spid="188" grpId="0" bldLvl="0" animBg="1"/>
      <p:bldP spid="175" grpId="0" animBg="1" advAuto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537029" y="583348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>
                <a:latin typeface="华文琥珀" panose="02010800040101010101" pitchFamily="2" charset="-122"/>
                <a:ea typeface="华文琥珀" panose="02010800040101010101" pitchFamily="2" charset="-122"/>
              </a:rPr>
              <a:t>阅读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90171" y="2017486"/>
            <a:ext cx="7982858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读物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根据个人水平和兴趣选择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日常用语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Twitter, Facebook,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7029" y="583348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>
                <a:latin typeface="华文琥珀" panose="02010800040101010101" pitchFamily="2" charset="-122"/>
                <a:ea typeface="华文琥珀" panose="02010800040101010101" pitchFamily="2" charset="-122"/>
              </a:rPr>
              <a:t>阅读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5371" y="1843314"/>
            <a:ext cx="90133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Q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：阅读过程中遇到生词要不要查？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选择适合自己水平的书籍，不盲目选书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学会通过上下文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(context)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推测语义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保持阅读的连贯性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7029" y="583348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>
                <a:latin typeface="华文琥珀" panose="02010800040101010101" pitchFamily="2" charset="-122"/>
                <a:ea typeface="华文琥珀" panose="02010800040101010101" pitchFamily="2" charset="-122"/>
              </a:rPr>
              <a:t>写作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grpSp>
        <p:nvGrpSpPr>
          <p:cNvPr id="3" name="Group 367"/>
          <p:cNvGrpSpPr/>
          <p:nvPr/>
        </p:nvGrpSpPr>
        <p:grpSpPr>
          <a:xfrm>
            <a:off x="4289342" y="812799"/>
            <a:ext cx="7498446" cy="5754073"/>
            <a:chOff x="0" y="-1"/>
            <a:chExt cx="15295404" cy="12712832"/>
          </a:xfrm>
        </p:grpSpPr>
        <p:grpSp>
          <p:nvGrpSpPr>
            <p:cNvPr id="4" name="Group 337"/>
            <p:cNvGrpSpPr/>
            <p:nvPr/>
          </p:nvGrpSpPr>
          <p:grpSpPr>
            <a:xfrm>
              <a:off x="273761" y="-2"/>
              <a:ext cx="15021644" cy="12712834"/>
              <a:chOff x="0" y="0"/>
              <a:chExt cx="15021642" cy="12712832"/>
            </a:xfrm>
          </p:grpSpPr>
          <p:sp>
            <p:nvSpPr>
              <p:cNvPr id="34" name="Shape 335"/>
              <p:cNvSpPr/>
              <p:nvPr/>
            </p:nvSpPr>
            <p:spPr>
              <a:xfrm>
                <a:off x="-1" y="-1"/>
                <a:ext cx="15021644" cy="12712833"/>
              </a:xfrm>
              <a:prstGeom prst="rect">
                <a:avLst/>
              </a:prstGeom>
              <a:solidFill>
                <a:srgbClr val="4E4D4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35" name="Shape 336"/>
              <p:cNvSpPr/>
              <p:nvPr/>
            </p:nvSpPr>
            <p:spPr>
              <a:xfrm>
                <a:off x="139251" y="161816"/>
                <a:ext cx="14615692" cy="12389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48" y="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748" y="20628"/>
                      <a:pt x="748" y="20628"/>
                      <a:pt x="748" y="20628"/>
                    </a:cubicBezTo>
                    <a:cubicBezTo>
                      <a:pt x="883" y="20628"/>
                      <a:pt x="996" y="20553"/>
                      <a:pt x="996" y="20460"/>
                    </a:cubicBezTo>
                    <a:cubicBezTo>
                      <a:pt x="996" y="19810"/>
                      <a:pt x="996" y="19810"/>
                      <a:pt x="996" y="19810"/>
                    </a:cubicBezTo>
                    <a:cubicBezTo>
                      <a:pt x="996" y="19717"/>
                      <a:pt x="883" y="19642"/>
                      <a:pt x="748" y="19642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748" y="19191"/>
                      <a:pt x="748" y="19191"/>
                      <a:pt x="748" y="19191"/>
                    </a:cubicBezTo>
                    <a:cubicBezTo>
                      <a:pt x="883" y="19191"/>
                      <a:pt x="996" y="19116"/>
                      <a:pt x="996" y="19023"/>
                    </a:cubicBezTo>
                    <a:cubicBezTo>
                      <a:pt x="996" y="18373"/>
                      <a:pt x="996" y="18373"/>
                      <a:pt x="996" y="18373"/>
                    </a:cubicBezTo>
                    <a:cubicBezTo>
                      <a:pt x="996" y="18280"/>
                      <a:pt x="883" y="18205"/>
                      <a:pt x="748" y="1820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748" y="17755"/>
                      <a:pt x="748" y="17755"/>
                      <a:pt x="748" y="17755"/>
                    </a:cubicBezTo>
                    <a:cubicBezTo>
                      <a:pt x="883" y="17755"/>
                      <a:pt x="996" y="17680"/>
                      <a:pt x="996" y="17587"/>
                    </a:cubicBezTo>
                    <a:cubicBezTo>
                      <a:pt x="996" y="16936"/>
                      <a:pt x="996" y="16936"/>
                      <a:pt x="996" y="16936"/>
                    </a:cubicBezTo>
                    <a:cubicBezTo>
                      <a:pt x="996" y="16843"/>
                      <a:pt x="883" y="16768"/>
                      <a:pt x="748" y="16768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748" y="16322"/>
                      <a:pt x="748" y="16322"/>
                      <a:pt x="748" y="16322"/>
                    </a:cubicBezTo>
                    <a:cubicBezTo>
                      <a:pt x="883" y="16322"/>
                      <a:pt x="996" y="16243"/>
                      <a:pt x="996" y="16150"/>
                    </a:cubicBezTo>
                    <a:cubicBezTo>
                      <a:pt x="996" y="15503"/>
                      <a:pt x="996" y="15503"/>
                      <a:pt x="996" y="15503"/>
                    </a:cubicBezTo>
                    <a:cubicBezTo>
                      <a:pt x="996" y="15407"/>
                      <a:pt x="883" y="15332"/>
                      <a:pt x="748" y="15332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748" y="14885"/>
                      <a:pt x="748" y="14885"/>
                      <a:pt x="748" y="14885"/>
                    </a:cubicBezTo>
                    <a:cubicBezTo>
                      <a:pt x="883" y="14885"/>
                      <a:pt x="996" y="14806"/>
                      <a:pt x="996" y="14713"/>
                    </a:cubicBezTo>
                    <a:cubicBezTo>
                      <a:pt x="996" y="14066"/>
                      <a:pt x="996" y="14066"/>
                      <a:pt x="996" y="14066"/>
                    </a:cubicBezTo>
                    <a:cubicBezTo>
                      <a:pt x="996" y="13974"/>
                      <a:pt x="883" y="13895"/>
                      <a:pt x="748" y="13895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748" y="13448"/>
                      <a:pt x="748" y="13448"/>
                      <a:pt x="748" y="13448"/>
                    </a:cubicBezTo>
                    <a:cubicBezTo>
                      <a:pt x="883" y="13448"/>
                      <a:pt x="996" y="13373"/>
                      <a:pt x="996" y="13280"/>
                    </a:cubicBezTo>
                    <a:cubicBezTo>
                      <a:pt x="996" y="12630"/>
                      <a:pt x="996" y="12630"/>
                      <a:pt x="996" y="12630"/>
                    </a:cubicBezTo>
                    <a:cubicBezTo>
                      <a:pt x="996" y="12537"/>
                      <a:pt x="883" y="12458"/>
                      <a:pt x="748" y="12458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748" y="12012"/>
                      <a:pt x="748" y="12012"/>
                      <a:pt x="748" y="12012"/>
                    </a:cubicBezTo>
                    <a:cubicBezTo>
                      <a:pt x="883" y="12012"/>
                      <a:pt x="996" y="11936"/>
                      <a:pt x="996" y="11844"/>
                    </a:cubicBezTo>
                    <a:cubicBezTo>
                      <a:pt x="996" y="11193"/>
                      <a:pt x="996" y="11193"/>
                      <a:pt x="996" y="11193"/>
                    </a:cubicBezTo>
                    <a:cubicBezTo>
                      <a:pt x="996" y="11100"/>
                      <a:pt x="883" y="11025"/>
                      <a:pt x="748" y="1102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748" y="10575"/>
                      <a:pt x="748" y="10575"/>
                      <a:pt x="748" y="10575"/>
                    </a:cubicBezTo>
                    <a:cubicBezTo>
                      <a:pt x="883" y="10575"/>
                      <a:pt x="996" y="10500"/>
                      <a:pt x="996" y="10407"/>
                    </a:cubicBezTo>
                    <a:cubicBezTo>
                      <a:pt x="996" y="9756"/>
                      <a:pt x="996" y="9756"/>
                      <a:pt x="996" y="9756"/>
                    </a:cubicBezTo>
                    <a:cubicBezTo>
                      <a:pt x="996" y="9664"/>
                      <a:pt x="883" y="9588"/>
                      <a:pt x="748" y="9588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748" y="9142"/>
                      <a:pt x="748" y="9142"/>
                      <a:pt x="748" y="9142"/>
                    </a:cubicBezTo>
                    <a:cubicBezTo>
                      <a:pt x="883" y="9142"/>
                      <a:pt x="996" y="9063"/>
                      <a:pt x="996" y="8970"/>
                    </a:cubicBezTo>
                    <a:cubicBezTo>
                      <a:pt x="996" y="8320"/>
                      <a:pt x="996" y="8320"/>
                      <a:pt x="996" y="8320"/>
                    </a:cubicBezTo>
                    <a:cubicBezTo>
                      <a:pt x="996" y="8227"/>
                      <a:pt x="883" y="8152"/>
                      <a:pt x="748" y="8152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748" y="7705"/>
                      <a:pt x="748" y="7705"/>
                      <a:pt x="748" y="7705"/>
                    </a:cubicBezTo>
                    <a:cubicBezTo>
                      <a:pt x="883" y="7705"/>
                      <a:pt x="996" y="7626"/>
                      <a:pt x="996" y="7534"/>
                    </a:cubicBezTo>
                    <a:cubicBezTo>
                      <a:pt x="996" y="6887"/>
                      <a:pt x="996" y="6887"/>
                      <a:pt x="996" y="6887"/>
                    </a:cubicBezTo>
                    <a:cubicBezTo>
                      <a:pt x="996" y="6794"/>
                      <a:pt x="883" y="6715"/>
                      <a:pt x="748" y="6715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748" y="6268"/>
                      <a:pt x="748" y="6268"/>
                      <a:pt x="748" y="6268"/>
                    </a:cubicBezTo>
                    <a:cubicBezTo>
                      <a:pt x="883" y="6268"/>
                      <a:pt x="996" y="6193"/>
                      <a:pt x="996" y="6100"/>
                    </a:cubicBezTo>
                    <a:cubicBezTo>
                      <a:pt x="996" y="5450"/>
                      <a:pt x="996" y="5450"/>
                      <a:pt x="996" y="5450"/>
                    </a:cubicBezTo>
                    <a:cubicBezTo>
                      <a:pt x="996" y="5357"/>
                      <a:pt x="883" y="5278"/>
                      <a:pt x="748" y="5278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748" y="4832"/>
                      <a:pt x="748" y="4832"/>
                      <a:pt x="748" y="4832"/>
                    </a:cubicBezTo>
                    <a:cubicBezTo>
                      <a:pt x="883" y="4832"/>
                      <a:pt x="996" y="4757"/>
                      <a:pt x="996" y="4664"/>
                    </a:cubicBezTo>
                    <a:cubicBezTo>
                      <a:pt x="996" y="4013"/>
                      <a:pt x="996" y="4013"/>
                      <a:pt x="996" y="4013"/>
                    </a:cubicBezTo>
                    <a:cubicBezTo>
                      <a:pt x="996" y="3920"/>
                      <a:pt x="883" y="3845"/>
                      <a:pt x="748" y="384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748" y="3395"/>
                      <a:pt x="748" y="3395"/>
                      <a:pt x="748" y="3395"/>
                    </a:cubicBezTo>
                    <a:cubicBezTo>
                      <a:pt x="883" y="3395"/>
                      <a:pt x="996" y="3320"/>
                      <a:pt x="996" y="3227"/>
                    </a:cubicBezTo>
                    <a:cubicBezTo>
                      <a:pt x="996" y="2577"/>
                      <a:pt x="996" y="2577"/>
                      <a:pt x="996" y="2577"/>
                    </a:cubicBezTo>
                    <a:cubicBezTo>
                      <a:pt x="996" y="2484"/>
                      <a:pt x="883" y="2409"/>
                      <a:pt x="748" y="2409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748" y="1958"/>
                      <a:pt x="748" y="1958"/>
                      <a:pt x="748" y="1958"/>
                    </a:cubicBezTo>
                    <a:cubicBezTo>
                      <a:pt x="883" y="1958"/>
                      <a:pt x="996" y="1883"/>
                      <a:pt x="996" y="1790"/>
                    </a:cubicBezTo>
                    <a:cubicBezTo>
                      <a:pt x="996" y="1140"/>
                      <a:pt x="996" y="1140"/>
                      <a:pt x="996" y="1140"/>
                    </a:cubicBezTo>
                    <a:cubicBezTo>
                      <a:pt x="996" y="1047"/>
                      <a:pt x="883" y="972"/>
                      <a:pt x="748" y="972"/>
                    </a:cubicBezTo>
                    <a:cubicBezTo>
                      <a:pt x="748" y="0"/>
                      <a:pt x="748" y="0"/>
                      <a:pt x="748" y="0"/>
                    </a:cubicBezTo>
                    <a:close/>
                    <a:moveTo>
                      <a:pt x="748" y="972"/>
                    </a:moveTo>
                    <a:cubicBezTo>
                      <a:pt x="748" y="972"/>
                      <a:pt x="748" y="972"/>
                      <a:pt x="748" y="972"/>
                    </a:cubicBezTo>
                    <a:close/>
                    <a:moveTo>
                      <a:pt x="748" y="2409"/>
                    </a:moveTo>
                    <a:cubicBezTo>
                      <a:pt x="748" y="2409"/>
                      <a:pt x="748" y="2409"/>
                      <a:pt x="748" y="2409"/>
                    </a:cubicBezTo>
                    <a:close/>
                    <a:moveTo>
                      <a:pt x="748" y="3845"/>
                    </a:moveTo>
                    <a:cubicBezTo>
                      <a:pt x="748" y="3845"/>
                      <a:pt x="748" y="3845"/>
                      <a:pt x="748" y="3845"/>
                    </a:cubicBezTo>
                    <a:close/>
                    <a:moveTo>
                      <a:pt x="748" y="5278"/>
                    </a:moveTo>
                    <a:cubicBezTo>
                      <a:pt x="748" y="5278"/>
                      <a:pt x="748" y="5278"/>
                      <a:pt x="748" y="5278"/>
                    </a:cubicBezTo>
                    <a:close/>
                    <a:moveTo>
                      <a:pt x="748" y="6715"/>
                    </a:moveTo>
                    <a:cubicBezTo>
                      <a:pt x="748" y="6715"/>
                      <a:pt x="748" y="6715"/>
                      <a:pt x="748" y="6715"/>
                    </a:cubicBezTo>
                    <a:close/>
                    <a:moveTo>
                      <a:pt x="748" y="8152"/>
                    </a:moveTo>
                    <a:cubicBezTo>
                      <a:pt x="748" y="8152"/>
                      <a:pt x="748" y="8152"/>
                      <a:pt x="748" y="8152"/>
                    </a:cubicBezTo>
                    <a:close/>
                    <a:moveTo>
                      <a:pt x="748" y="9588"/>
                    </a:moveTo>
                    <a:cubicBezTo>
                      <a:pt x="748" y="9588"/>
                      <a:pt x="748" y="9588"/>
                      <a:pt x="748" y="9588"/>
                    </a:cubicBezTo>
                    <a:close/>
                    <a:moveTo>
                      <a:pt x="748" y="11025"/>
                    </a:moveTo>
                    <a:cubicBezTo>
                      <a:pt x="748" y="11025"/>
                      <a:pt x="748" y="11025"/>
                      <a:pt x="748" y="11025"/>
                    </a:cubicBezTo>
                    <a:close/>
                    <a:moveTo>
                      <a:pt x="748" y="12458"/>
                    </a:moveTo>
                    <a:cubicBezTo>
                      <a:pt x="748" y="12458"/>
                      <a:pt x="748" y="12458"/>
                      <a:pt x="748" y="12458"/>
                    </a:cubicBezTo>
                    <a:close/>
                    <a:moveTo>
                      <a:pt x="748" y="13895"/>
                    </a:moveTo>
                    <a:cubicBezTo>
                      <a:pt x="748" y="13895"/>
                      <a:pt x="748" y="13895"/>
                      <a:pt x="748" y="13895"/>
                    </a:cubicBezTo>
                    <a:close/>
                    <a:moveTo>
                      <a:pt x="748" y="15332"/>
                    </a:moveTo>
                    <a:cubicBezTo>
                      <a:pt x="748" y="15332"/>
                      <a:pt x="748" y="15332"/>
                      <a:pt x="748" y="15332"/>
                    </a:cubicBezTo>
                    <a:close/>
                    <a:moveTo>
                      <a:pt x="748" y="16768"/>
                    </a:moveTo>
                    <a:cubicBezTo>
                      <a:pt x="748" y="16768"/>
                      <a:pt x="748" y="16768"/>
                      <a:pt x="748" y="16768"/>
                    </a:cubicBezTo>
                    <a:close/>
                    <a:moveTo>
                      <a:pt x="748" y="18205"/>
                    </a:moveTo>
                    <a:cubicBezTo>
                      <a:pt x="748" y="18205"/>
                      <a:pt x="748" y="18205"/>
                      <a:pt x="748" y="18205"/>
                    </a:cubicBezTo>
                    <a:close/>
                    <a:moveTo>
                      <a:pt x="748" y="19642"/>
                    </a:moveTo>
                    <a:cubicBezTo>
                      <a:pt x="748" y="19642"/>
                      <a:pt x="748" y="19642"/>
                      <a:pt x="748" y="19642"/>
                    </a:cubicBezTo>
                    <a:moveTo>
                      <a:pt x="0" y="0"/>
                    </a:moveTo>
                    <a:cubicBezTo>
                      <a:pt x="748" y="0"/>
                      <a:pt x="748" y="0"/>
                      <a:pt x="748" y="0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748" y="972"/>
                      <a:pt x="748" y="972"/>
                      <a:pt x="748" y="972"/>
                    </a:cubicBezTo>
                    <a:cubicBezTo>
                      <a:pt x="614" y="972"/>
                      <a:pt x="506" y="1047"/>
                      <a:pt x="506" y="1140"/>
                    </a:cubicBezTo>
                    <a:cubicBezTo>
                      <a:pt x="506" y="1790"/>
                      <a:pt x="506" y="1790"/>
                      <a:pt x="506" y="1790"/>
                    </a:cubicBezTo>
                    <a:cubicBezTo>
                      <a:pt x="506" y="1883"/>
                      <a:pt x="614" y="1958"/>
                      <a:pt x="748" y="1958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748" y="2409"/>
                      <a:pt x="748" y="2409"/>
                      <a:pt x="748" y="2409"/>
                    </a:cubicBezTo>
                    <a:cubicBezTo>
                      <a:pt x="614" y="2409"/>
                      <a:pt x="506" y="2484"/>
                      <a:pt x="506" y="2577"/>
                    </a:cubicBezTo>
                    <a:cubicBezTo>
                      <a:pt x="506" y="3227"/>
                      <a:pt x="506" y="3227"/>
                      <a:pt x="506" y="3227"/>
                    </a:cubicBezTo>
                    <a:cubicBezTo>
                      <a:pt x="506" y="3320"/>
                      <a:pt x="614" y="3395"/>
                      <a:pt x="748" y="339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748" y="3845"/>
                      <a:pt x="748" y="3845"/>
                      <a:pt x="748" y="3845"/>
                    </a:cubicBezTo>
                    <a:cubicBezTo>
                      <a:pt x="614" y="3845"/>
                      <a:pt x="506" y="3920"/>
                      <a:pt x="506" y="4013"/>
                    </a:cubicBezTo>
                    <a:cubicBezTo>
                      <a:pt x="506" y="4664"/>
                      <a:pt x="506" y="4664"/>
                      <a:pt x="506" y="4664"/>
                    </a:cubicBezTo>
                    <a:cubicBezTo>
                      <a:pt x="506" y="4757"/>
                      <a:pt x="614" y="4832"/>
                      <a:pt x="748" y="4832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748" y="5278"/>
                      <a:pt x="748" y="5278"/>
                      <a:pt x="748" y="5278"/>
                    </a:cubicBezTo>
                    <a:cubicBezTo>
                      <a:pt x="614" y="5278"/>
                      <a:pt x="506" y="5357"/>
                      <a:pt x="506" y="5450"/>
                    </a:cubicBezTo>
                    <a:cubicBezTo>
                      <a:pt x="506" y="6100"/>
                      <a:pt x="506" y="6100"/>
                      <a:pt x="506" y="6100"/>
                    </a:cubicBezTo>
                    <a:cubicBezTo>
                      <a:pt x="506" y="6193"/>
                      <a:pt x="614" y="6268"/>
                      <a:pt x="748" y="6268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748" y="6715"/>
                      <a:pt x="748" y="6715"/>
                      <a:pt x="748" y="6715"/>
                    </a:cubicBezTo>
                    <a:cubicBezTo>
                      <a:pt x="614" y="6715"/>
                      <a:pt x="506" y="6794"/>
                      <a:pt x="506" y="6887"/>
                    </a:cubicBezTo>
                    <a:cubicBezTo>
                      <a:pt x="506" y="7534"/>
                      <a:pt x="506" y="7534"/>
                      <a:pt x="506" y="7534"/>
                    </a:cubicBezTo>
                    <a:cubicBezTo>
                      <a:pt x="506" y="7626"/>
                      <a:pt x="614" y="7705"/>
                      <a:pt x="748" y="7705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748" y="8152"/>
                      <a:pt x="748" y="8152"/>
                      <a:pt x="748" y="8152"/>
                    </a:cubicBezTo>
                    <a:cubicBezTo>
                      <a:pt x="614" y="8152"/>
                      <a:pt x="506" y="8227"/>
                      <a:pt x="506" y="8320"/>
                    </a:cubicBezTo>
                    <a:cubicBezTo>
                      <a:pt x="506" y="8970"/>
                      <a:pt x="506" y="8970"/>
                      <a:pt x="506" y="8970"/>
                    </a:cubicBezTo>
                    <a:cubicBezTo>
                      <a:pt x="506" y="9063"/>
                      <a:pt x="614" y="9142"/>
                      <a:pt x="748" y="9142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748" y="9588"/>
                      <a:pt x="748" y="9588"/>
                      <a:pt x="748" y="9588"/>
                    </a:cubicBezTo>
                    <a:cubicBezTo>
                      <a:pt x="614" y="9588"/>
                      <a:pt x="506" y="9664"/>
                      <a:pt x="506" y="9756"/>
                    </a:cubicBezTo>
                    <a:cubicBezTo>
                      <a:pt x="506" y="10407"/>
                      <a:pt x="506" y="10407"/>
                      <a:pt x="506" y="10407"/>
                    </a:cubicBezTo>
                    <a:cubicBezTo>
                      <a:pt x="506" y="10500"/>
                      <a:pt x="614" y="10575"/>
                      <a:pt x="748" y="1057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748" y="11025"/>
                      <a:pt x="748" y="11025"/>
                      <a:pt x="748" y="11025"/>
                    </a:cubicBezTo>
                    <a:cubicBezTo>
                      <a:pt x="614" y="11025"/>
                      <a:pt x="506" y="11100"/>
                      <a:pt x="506" y="11193"/>
                    </a:cubicBezTo>
                    <a:cubicBezTo>
                      <a:pt x="506" y="11844"/>
                      <a:pt x="506" y="11844"/>
                      <a:pt x="506" y="11844"/>
                    </a:cubicBezTo>
                    <a:cubicBezTo>
                      <a:pt x="506" y="11936"/>
                      <a:pt x="614" y="12012"/>
                      <a:pt x="748" y="12012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748" y="12458"/>
                      <a:pt x="748" y="12458"/>
                      <a:pt x="748" y="12458"/>
                    </a:cubicBezTo>
                    <a:cubicBezTo>
                      <a:pt x="614" y="12458"/>
                      <a:pt x="506" y="12537"/>
                      <a:pt x="506" y="12630"/>
                    </a:cubicBezTo>
                    <a:cubicBezTo>
                      <a:pt x="506" y="13280"/>
                      <a:pt x="506" y="13280"/>
                      <a:pt x="506" y="13280"/>
                    </a:cubicBezTo>
                    <a:cubicBezTo>
                      <a:pt x="506" y="13373"/>
                      <a:pt x="614" y="13448"/>
                      <a:pt x="748" y="13448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748" y="13895"/>
                      <a:pt x="748" y="13895"/>
                      <a:pt x="748" y="13895"/>
                    </a:cubicBezTo>
                    <a:cubicBezTo>
                      <a:pt x="614" y="13895"/>
                      <a:pt x="506" y="13974"/>
                      <a:pt x="506" y="14066"/>
                    </a:cubicBezTo>
                    <a:cubicBezTo>
                      <a:pt x="506" y="14713"/>
                      <a:pt x="506" y="14713"/>
                      <a:pt x="506" y="14713"/>
                    </a:cubicBezTo>
                    <a:cubicBezTo>
                      <a:pt x="506" y="14806"/>
                      <a:pt x="614" y="14885"/>
                      <a:pt x="748" y="14885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748" y="15332"/>
                      <a:pt x="748" y="15332"/>
                      <a:pt x="748" y="15332"/>
                    </a:cubicBezTo>
                    <a:cubicBezTo>
                      <a:pt x="614" y="15332"/>
                      <a:pt x="506" y="15407"/>
                      <a:pt x="506" y="15503"/>
                    </a:cubicBezTo>
                    <a:cubicBezTo>
                      <a:pt x="506" y="16150"/>
                      <a:pt x="506" y="16150"/>
                      <a:pt x="506" y="16150"/>
                    </a:cubicBezTo>
                    <a:cubicBezTo>
                      <a:pt x="506" y="16243"/>
                      <a:pt x="614" y="16322"/>
                      <a:pt x="748" y="16322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748" y="16768"/>
                      <a:pt x="748" y="16768"/>
                      <a:pt x="748" y="16768"/>
                    </a:cubicBezTo>
                    <a:cubicBezTo>
                      <a:pt x="614" y="16768"/>
                      <a:pt x="506" y="16843"/>
                      <a:pt x="506" y="16936"/>
                    </a:cubicBezTo>
                    <a:cubicBezTo>
                      <a:pt x="506" y="17587"/>
                      <a:pt x="506" y="17587"/>
                      <a:pt x="506" y="17587"/>
                    </a:cubicBezTo>
                    <a:cubicBezTo>
                      <a:pt x="506" y="17680"/>
                      <a:pt x="614" y="17755"/>
                      <a:pt x="748" y="1775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748" y="18205"/>
                      <a:pt x="748" y="18205"/>
                      <a:pt x="748" y="18205"/>
                    </a:cubicBezTo>
                    <a:cubicBezTo>
                      <a:pt x="614" y="18205"/>
                      <a:pt x="506" y="18280"/>
                      <a:pt x="506" y="18373"/>
                    </a:cubicBezTo>
                    <a:cubicBezTo>
                      <a:pt x="506" y="19023"/>
                      <a:pt x="506" y="19023"/>
                      <a:pt x="506" y="19023"/>
                    </a:cubicBezTo>
                    <a:cubicBezTo>
                      <a:pt x="506" y="19116"/>
                      <a:pt x="614" y="19191"/>
                      <a:pt x="748" y="19191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748" y="19642"/>
                      <a:pt x="748" y="19642"/>
                      <a:pt x="748" y="19642"/>
                    </a:cubicBezTo>
                    <a:cubicBezTo>
                      <a:pt x="614" y="19642"/>
                      <a:pt x="506" y="19717"/>
                      <a:pt x="506" y="19810"/>
                    </a:cubicBezTo>
                    <a:cubicBezTo>
                      <a:pt x="506" y="20460"/>
                      <a:pt x="506" y="20460"/>
                      <a:pt x="506" y="20460"/>
                    </a:cubicBezTo>
                    <a:cubicBezTo>
                      <a:pt x="506" y="20553"/>
                      <a:pt x="614" y="20628"/>
                      <a:pt x="748" y="20628"/>
                    </a:cubicBezTo>
                    <a:cubicBezTo>
                      <a:pt x="748" y="21600"/>
                      <a:pt x="748" y="21600"/>
                      <a:pt x="748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  <a:moveTo>
                      <a:pt x="748" y="1958"/>
                    </a:moveTo>
                    <a:cubicBezTo>
                      <a:pt x="748" y="1958"/>
                      <a:pt x="748" y="1958"/>
                      <a:pt x="748" y="1958"/>
                    </a:cubicBezTo>
                    <a:close/>
                    <a:moveTo>
                      <a:pt x="748" y="3395"/>
                    </a:moveTo>
                    <a:cubicBezTo>
                      <a:pt x="748" y="3395"/>
                      <a:pt x="748" y="3395"/>
                      <a:pt x="748" y="3395"/>
                    </a:cubicBezTo>
                    <a:close/>
                    <a:moveTo>
                      <a:pt x="748" y="4832"/>
                    </a:moveTo>
                    <a:cubicBezTo>
                      <a:pt x="748" y="4832"/>
                      <a:pt x="748" y="4832"/>
                      <a:pt x="748" y="4832"/>
                    </a:cubicBezTo>
                    <a:close/>
                    <a:moveTo>
                      <a:pt x="748" y="6268"/>
                    </a:moveTo>
                    <a:cubicBezTo>
                      <a:pt x="748" y="6268"/>
                      <a:pt x="748" y="6268"/>
                      <a:pt x="748" y="6268"/>
                    </a:cubicBezTo>
                    <a:close/>
                    <a:moveTo>
                      <a:pt x="748" y="7705"/>
                    </a:moveTo>
                    <a:cubicBezTo>
                      <a:pt x="748" y="7705"/>
                      <a:pt x="748" y="7705"/>
                      <a:pt x="748" y="7705"/>
                    </a:cubicBezTo>
                    <a:close/>
                    <a:moveTo>
                      <a:pt x="748" y="9142"/>
                    </a:moveTo>
                    <a:cubicBezTo>
                      <a:pt x="748" y="9142"/>
                      <a:pt x="748" y="9142"/>
                      <a:pt x="748" y="9142"/>
                    </a:cubicBezTo>
                    <a:close/>
                    <a:moveTo>
                      <a:pt x="748" y="10575"/>
                    </a:moveTo>
                    <a:cubicBezTo>
                      <a:pt x="748" y="10575"/>
                      <a:pt x="748" y="10575"/>
                      <a:pt x="748" y="10575"/>
                    </a:cubicBezTo>
                    <a:close/>
                    <a:moveTo>
                      <a:pt x="748" y="12012"/>
                    </a:moveTo>
                    <a:cubicBezTo>
                      <a:pt x="748" y="12012"/>
                      <a:pt x="748" y="12012"/>
                      <a:pt x="748" y="12012"/>
                    </a:cubicBezTo>
                    <a:close/>
                    <a:moveTo>
                      <a:pt x="748" y="13448"/>
                    </a:moveTo>
                    <a:cubicBezTo>
                      <a:pt x="748" y="13448"/>
                      <a:pt x="748" y="13448"/>
                      <a:pt x="748" y="13448"/>
                    </a:cubicBezTo>
                    <a:close/>
                    <a:moveTo>
                      <a:pt x="748" y="14885"/>
                    </a:moveTo>
                    <a:cubicBezTo>
                      <a:pt x="748" y="14885"/>
                      <a:pt x="748" y="14885"/>
                      <a:pt x="748" y="14885"/>
                    </a:cubicBezTo>
                    <a:close/>
                    <a:moveTo>
                      <a:pt x="748" y="16322"/>
                    </a:moveTo>
                    <a:cubicBezTo>
                      <a:pt x="748" y="16322"/>
                      <a:pt x="748" y="16322"/>
                      <a:pt x="748" y="16322"/>
                    </a:cubicBezTo>
                    <a:close/>
                    <a:moveTo>
                      <a:pt x="748" y="17755"/>
                    </a:moveTo>
                    <a:cubicBezTo>
                      <a:pt x="748" y="17755"/>
                      <a:pt x="748" y="17755"/>
                      <a:pt x="748" y="17755"/>
                    </a:cubicBezTo>
                    <a:close/>
                    <a:moveTo>
                      <a:pt x="748" y="19191"/>
                    </a:moveTo>
                    <a:cubicBezTo>
                      <a:pt x="748" y="19191"/>
                      <a:pt x="748" y="19191"/>
                      <a:pt x="748" y="19191"/>
                    </a:cubicBezTo>
                    <a:close/>
                    <a:moveTo>
                      <a:pt x="748" y="20628"/>
                    </a:moveTo>
                    <a:cubicBezTo>
                      <a:pt x="748" y="20628"/>
                      <a:pt x="748" y="20628"/>
                      <a:pt x="748" y="20628"/>
                    </a:cubicBezTo>
                  </a:path>
                </a:pathLst>
              </a:custGeom>
              <a:solidFill>
                <a:srgbClr val="F2F2F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</p:grpSp>
        <p:grpSp>
          <p:nvGrpSpPr>
            <p:cNvPr id="5" name="Group 366"/>
            <p:cNvGrpSpPr/>
            <p:nvPr/>
          </p:nvGrpSpPr>
          <p:grpSpPr>
            <a:xfrm>
              <a:off x="0" y="823789"/>
              <a:ext cx="909111" cy="11053487"/>
              <a:chOff x="0" y="0"/>
              <a:chExt cx="909110" cy="11053486"/>
            </a:xfrm>
          </p:grpSpPr>
          <p:sp>
            <p:nvSpPr>
              <p:cNvPr id="6" name="Shape 338"/>
              <p:cNvSpPr/>
              <p:nvPr/>
            </p:nvSpPr>
            <p:spPr>
              <a:xfrm>
                <a:off x="-1" y="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7" name="Shape 339"/>
              <p:cNvSpPr/>
              <p:nvPr/>
            </p:nvSpPr>
            <p:spPr>
              <a:xfrm>
                <a:off x="-1" y="241252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8" name="Shape 340"/>
              <p:cNvSpPr/>
              <p:nvPr/>
            </p:nvSpPr>
            <p:spPr>
              <a:xfrm>
                <a:off x="-1" y="82084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9" name="Shape 341"/>
              <p:cNvSpPr/>
              <p:nvPr/>
            </p:nvSpPr>
            <p:spPr>
              <a:xfrm>
                <a:off x="-1" y="106210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0" name="Shape 342"/>
              <p:cNvSpPr/>
              <p:nvPr/>
            </p:nvSpPr>
            <p:spPr>
              <a:xfrm>
                <a:off x="-1" y="1644637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1" name="Shape 343"/>
              <p:cNvSpPr/>
              <p:nvPr/>
            </p:nvSpPr>
            <p:spPr>
              <a:xfrm>
                <a:off x="-1" y="1885889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2" name="Shape 344"/>
              <p:cNvSpPr/>
              <p:nvPr/>
            </p:nvSpPr>
            <p:spPr>
              <a:xfrm>
                <a:off x="-1" y="2465483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3" name="Shape 345"/>
              <p:cNvSpPr/>
              <p:nvPr/>
            </p:nvSpPr>
            <p:spPr>
              <a:xfrm>
                <a:off x="-1" y="2709678"/>
                <a:ext cx="909112" cy="1176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4" name="Shape 346"/>
              <p:cNvSpPr/>
              <p:nvPr/>
            </p:nvSpPr>
            <p:spPr>
              <a:xfrm>
                <a:off x="-1" y="328927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5" name="Shape 347"/>
              <p:cNvSpPr/>
              <p:nvPr/>
            </p:nvSpPr>
            <p:spPr>
              <a:xfrm>
                <a:off x="-1" y="3530525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6" name="Shape 348"/>
              <p:cNvSpPr/>
              <p:nvPr/>
            </p:nvSpPr>
            <p:spPr>
              <a:xfrm>
                <a:off x="-1" y="4113061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7" name="Shape 349"/>
              <p:cNvSpPr/>
              <p:nvPr/>
            </p:nvSpPr>
            <p:spPr>
              <a:xfrm>
                <a:off x="-1" y="435137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8" name="Shape 350"/>
              <p:cNvSpPr/>
              <p:nvPr/>
            </p:nvSpPr>
            <p:spPr>
              <a:xfrm>
                <a:off x="-1" y="493390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19" name="Shape 351"/>
              <p:cNvSpPr/>
              <p:nvPr/>
            </p:nvSpPr>
            <p:spPr>
              <a:xfrm>
                <a:off x="-1" y="517516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0" name="Shape 352"/>
              <p:cNvSpPr/>
              <p:nvPr/>
            </p:nvSpPr>
            <p:spPr>
              <a:xfrm>
                <a:off x="-1" y="5757698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1" name="Shape 353"/>
              <p:cNvSpPr/>
              <p:nvPr/>
            </p:nvSpPr>
            <p:spPr>
              <a:xfrm>
                <a:off x="-1" y="5998951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2" name="Shape 354"/>
              <p:cNvSpPr/>
              <p:nvPr/>
            </p:nvSpPr>
            <p:spPr>
              <a:xfrm>
                <a:off x="-1" y="6581488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3" name="Shape 355"/>
              <p:cNvSpPr/>
              <p:nvPr/>
            </p:nvSpPr>
            <p:spPr>
              <a:xfrm>
                <a:off x="-1" y="6819797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4" name="Shape 356"/>
              <p:cNvSpPr/>
              <p:nvPr/>
            </p:nvSpPr>
            <p:spPr>
              <a:xfrm>
                <a:off x="-1" y="7402334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5" name="Shape 357"/>
              <p:cNvSpPr/>
              <p:nvPr/>
            </p:nvSpPr>
            <p:spPr>
              <a:xfrm>
                <a:off x="-1" y="7643586"/>
                <a:ext cx="909112" cy="1206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6" name="Shape 358"/>
              <p:cNvSpPr/>
              <p:nvPr/>
            </p:nvSpPr>
            <p:spPr>
              <a:xfrm>
                <a:off x="-1" y="8223182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7" name="Shape 359"/>
              <p:cNvSpPr/>
              <p:nvPr/>
            </p:nvSpPr>
            <p:spPr>
              <a:xfrm>
                <a:off x="-1" y="846737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8" name="Shape 360"/>
              <p:cNvSpPr/>
              <p:nvPr/>
            </p:nvSpPr>
            <p:spPr>
              <a:xfrm>
                <a:off x="-1" y="9046971"/>
                <a:ext cx="909112" cy="1235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475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475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29" name="Shape 361"/>
              <p:cNvSpPr/>
              <p:nvPr/>
            </p:nvSpPr>
            <p:spPr>
              <a:xfrm>
                <a:off x="-1" y="9288223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30" name="Shape 362"/>
              <p:cNvSpPr/>
              <p:nvPr/>
            </p:nvSpPr>
            <p:spPr>
              <a:xfrm>
                <a:off x="-1" y="9870760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31" name="Shape 363"/>
              <p:cNvSpPr/>
              <p:nvPr/>
            </p:nvSpPr>
            <p:spPr>
              <a:xfrm>
                <a:off x="-1" y="10112013"/>
                <a:ext cx="909112" cy="1176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841"/>
                      <a:pt x="0" y="10800"/>
                    </a:cubicBezTo>
                    <a:cubicBezTo>
                      <a:pt x="0" y="10800"/>
                      <a:pt x="0" y="10800"/>
                      <a:pt x="0" y="10800"/>
                    </a:cubicBezTo>
                    <a:cubicBezTo>
                      <a:pt x="0" y="16759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759"/>
                      <a:pt x="21600" y="10800"/>
                    </a:cubicBezTo>
                    <a:cubicBezTo>
                      <a:pt x="21600" y="10800"/>
                      <a:pt x="21600" y="10800"/>
                      <a:pt x="21600" y="10800"/>
                    </a:cubicBezTo>
                    <a:cubicBezTo>
                      <a:pt x="21600" y="4841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32" name="Shape 364"/>
              <p:cNvSpPr/>
              <p:nvPr/>
            </p:nvSpPr>
            <p:spPr>
              <a:xfrm>
                <a:off x="-1" y="10691606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5125"/>
                      <a:pt x="0" y="10983"/>
                    </a:cubicBezTo>
                    <a:cubicBezTo>
                      <a:pt x="0" y="10983"/>
                      <a:pt x="0" y="10983"/>
                      <a:pt x="0" y="10983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983"/>
                    </a:cubicBezTo>
                    <a:cubicBezTo>
                      <a:pt x="21600" y="10983"/>
                      <a:pt x="21600" y="10983"/>
                      <a:pt x="21600" y="10983"/>
                    </a:cubicBezTo>
                    <a:cubicBezTo>
                      <a:pt x="21600" y="5125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  <p:sp>
            <p:nvSpPr>
              <p:cNvPr id="33" name="Shape 365"/>
              <p:cNvSpPr/>
              <p:nvPr/>
            </p:nvSpPr>
            <p:spPr>
              <a:xfrm>
                <a:off x="-1" y="10932859"/>
                <a:ext cx="909112" cy="120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0189" y="0"/>
                    </a:moveTo>
                    <a:cubicBezTo>
                      <a:pt x="1411" y="0"/>
                      <a:pt x="1411" y="0"/>
                      <a:pt x="1411" y="0"/>
                    </a:cubicBezTo>
                    <a:cubicBezTo>
                      <a:pt x="632" y="0"/>
                      <a:pt x="0" y="4759"/>
                      <a:pt x="0" y="10617"/>
                    </a:cubicBezTo>
                    <a:cubicBezTo>
                      <a:pt x="0" y="10617"/>
                      <a:pt x="0" y="10617"/>
                      <a:pt x="0" y="10617"/>
                    </a:cubicBezTo>
                    <a:cubicBezTo>
                      <a:pt x="0" y="16841"/>
                      <a:pt x="632" y="21600"/>
                      <a:pt x="1411" y="21600"/>
                    </a:cubicBezTo>
                    <a:cubicBezTo>
                      <a:pt x="20189" y="21600"/>
                      <a:pt x="20189" y="21600"/>
                      <a:pt x="20189" y="21600"/>
                    </a:cubicBezTo>
                    <a:cubicBezTo>
                      <a:pt x="20968" y="21600"/>
                      <a:pt x="21600" y="16841"/>
                      <a:pt x="21600" y="10617"/>
                    </a:cubicBezTo>
                    <a:cubicBezTo>
                      <a:pt x="21600" y="10617"/>
                      <a:pt x="21600" y="10617"/>
                      <a:pt x="21600" y="10617"/>
                    </a:cubicBezTo>
                    <a:cubicBezTo>
                      <a:pt x="21600" y="4759"/>
                      <a:pt x="20968" y="0"/>
                      <a:pt x="20189" y="0"/>
                    </a:cubicBezTo>
                    <a:close/>
                  </a:path>
                </a:pathLst>
              </a:custGeom>
              <a:solidFill>
                <a:srgbClr val="E8753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</a:p>
            </p:txBody>
          </p:sp>
        </p:grpSp>
      </p:grpSp>
      <p:sp>
        <p:nvSpPr>
          <p:cNvPr id="36" name="Shape 368"/>
          <p:cNvSpPr/>
          <p:nvPr/>
        </p:nvSpPr>
        <p:spPr>
          <a:xfrm>
            <a:off x="5114602" y="1581440"/>
            <a:ext cx="6150715" cy="550545"/>
          </a:xfrm>
          <a:prstGeom prst="rect">
            <a:avLst/>
          </a:prstGeom>
          <a:ln w="12700">
            <a:miter lim="400000"/>
          </a:ln>
        </p:spPr>
        <p:txBody>
          <a:bodyPr wrap="square" tIns="91439" bIns="91439">
            <a:spAutoFit/>
          </a:bodyPr>
          <a:lstStyle/>
          <a:p>
            <a:pPr lvl="0">
              <a:defRPr sz="1800"/>
            </a:pPr>
            <a:r>
              <a:rPr lang="en-US" altLang="zh-CN" sz="2400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No. 1: </a:t>
            </a:r>
            <a:r>
              <a:rPr lang="en-US" altLang="zh-CN" sz="2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Imitation</a:t>
            </a:r>
            <a:r>
              <a:rPr lang="zh-CN" altLang="en-US" sz="2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Noteworthy Light"/>
              </a:rPr>
              <a:t>（模仿）</a:t>
            </a:r>
            <a:endParaRPr lang="zh-CN" altLang="en-US" sz="2400" b="1" dirty="0" smtClean="0">
              <a:solidFill>
                <a:srgbClr val="3B3838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Noteworthy Light"/>
            </a:endParaRPr>
          </a:p>
        </p:txBody>
      </p:sp>
      <p:sp>
        <p:nvSpPr>
          <p:cNvPr id="37" name="Shape 370"/>
          <p:cNvSpPr/>
          <p:nvPr/>
        </p:nvSpPr>
        <p:spPr>
          <a:xfrm>
            <a:off x="5057381" y="2200986"/>
            <a:ext cx="6284522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38" name="Shape 371"/>
          <p:cNvSpPr/>
          <p:nvPr/>
        </p:nvSpPr>
        <p:spPr>
          <a:xfrm>
            <a:off x="5000160" y="3916659"/>
            <a:ext cx="6643288" cy="550545"/>
          </a:xfrm>
          <a:prstGeom prst="rect">
            <a:avLst/>
          </a:prstGeom>
          <a:ln w="12700">
            <a:miter lim="400000"/>
          </a:ln>
        </p:spPr>
        <p:txBody>
          <a:bodyPr wrap="square" tIns="91439" bIns="91439">
            <a:spAutoFit/>
          </a:bodyPr>
          <a:lstStyle/>
          <a:p>
            <a:pPr lvl="0">
              <a:defRPr sz="1800"/>
            </a:pPr>
            <a:r>
              <a:rPr lang="en-US" sz="2400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No. 3</a:t>
            </a:r>
            <a:r>
              <a:rPr sz="2400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 </a:t>
            </a:r>
            <a:r>
              <a:rPr sz="2400" dirty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: </a:t>
            </a:r>
            <a:r>
              <a:rPr lang="en-US" sz="2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Self-improvement</a:t>
            </a:r>
            <a:r>
              <a:rPr lang="zh-CN" altLang="en-US" sz="2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（完善）</a:t>
            </a:r>
            <a:endParaRPr lang="zh-CN" altLang="en-US" sz="2400" b="1" dirty="0" smtClean="0">
              <a:solidFill>
                <a:srgbClr val="3B3838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39" name="Shape 373"/>
          <p:cNvSpPr/>
          <p:nvPr/>
        </p:nvSpPr>
        <p:spPr>
          <a:xfrm>
            <a:off x="5057381" y="4598001"/>
            <a:ext cx="6284522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0" name="Shape 374"/>
          <p:cNvSpPr/>
          <p:nvPr/>
        </p:nvSpPr>
        <p:spPr>
          <a:xfrm>
            <a:off x="5075094" y="2669802"/>
            <a:ext cx="6150715" cy="550545"/>
          </a:xfrm>
          <a:prstGeom prst="rect">
            <a:avLst/>
          </a:prstGeom>
          <a:ln w="12700">
            <a:miter lim="400000"/>
          </a:ln>
        </p:spPr>
        <p:txBody>
          <a:bodyPr wrap="square" tIns="91439" bIns="91439">
            <a:spAutoFit/>
          </a:bodyPr>
          <a:lstStyle/>
          <a:p>
            <a:pPr lvl="0">
              <a:defRPr sz="1800"/>
            </a:pPr>
            <a:r>
              <a:rPr lang="en-US" sz="2400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No. </a:t>
            </a:r>
            <a:r>
              <a:rPr lang="en-US" sz="2400" dirty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2</a:t>
            </a:r>
            <a:r>
              <a:rPr sz="2400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 </a:t>
            </a:r>
            <a:r>
              <a:rPr sz="2400" dirty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: </a:t>
            </a:r>
            <a:r>
              <a:rPr lang="en-US" sz="2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Arial" panose="020B0604020202020204"/>
              </a:rPr>
              <a:t>Retelling</a:t>
            </a:r>
            <a:r>
              <a:rPr lang="zh-CN" altLang="en-US" sz="2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（复述）</a:t>
            </a:r>
            <a:endParaRPr lang="zh-CN" altLang="en-US" sz="2400" b="1" dirty="0" smtClean="0">
              <a:solidFill>
                <a:srgbClr val="3B3838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1" name="Shape 376"/>
          <p:cNvSpPr/>
          <p:nvPr/>
        </p:nvSpPr>
        <p:spPr>
          <a:xfrm>
            <a:off x="5075094" y="3270086"/>
            <a:ext cx="6284522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42" name="Shape 374"/>
          <p:cNvSpPr/>
          <p:nvPr/>
        </p:nvSpPr>
        <p:spPr>
          <a:xfrm>
            <a:off x="4999990" y="5166360"/>
            <a:ext cx="6483985" cy="550545"/>
          </a:xfrm>
          <a:prstGeom prst="rect">
            <a:avLst/>
          </a:prstGeom>
          <a:ln w="12700">
            <a:miter lim="400000"/>
          </a:ln>
        </p:spPr>
        <p:txBody>
          <a:bodyPr wrap="square" tIns="91439" bIns="91439">
            <a:spAutoFit/>
          </a:bodyPr>
          <a:lstStyle/>
          <a:p>
            <a:pPr lvl="0">
              <a:defRPr sz="1800"/>
            </a:pPr>
            <a:r>
              <a:rPr lang="en-US" sz="2400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No. 4</a:t>
            </a:r>
            <a:r>
              <a:rPr sz="2400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 </a:t>
            </a:r>
            <a:r>
              <a:rPr sz="2400" dirty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Noteworthy Light"/>
              </a:rPr>
              <a:t>: </a:t>
            </a:r>
            <a:r>
              <a:rPr lang="en-US" altLang="zh-CN" sz="2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Noteworthy Light"/>
                <a:cs typeface="Times New Roman" panose="02020603050405020304" pitchFamily="18" charset="0"/>
                <a:sym typeface="Arial" panose="020B0604020202020204"/>
              </a:rPr>
              <a:t>English-English Dictionary</a:t>
            </a:r>
            <a:r>
              <a:rPr lang="zh-CN" altLang="en-US" sz="2400" b="1" dirty="0" smtClean="0">
                <a:solidFill>
                  <a:srgbClr val="3B383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 panose="020B0604020202020204"/>
              </a:rPr>
              <a:t>（英英字典）</a:t>
            </a:r>
            <a:endParaRPr lang="zh-CN" altLang="en-US" sz="2400" b="1" dirty="0" smtClean="0">
              <a:solidFill>
                <a:srgbClr val="3B3838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3" name="Shape 376"/>
          <p:cNvSpPr/>
          <p:nvPr/>
        </p:nvSpPr>
        <p:spPr>
          <a:xfrm>
            <a:off x="5000160" y="5825852"/>
            <a:ext cx="6284522" cy="1"/>
          </a:xfrm>
          <a:prstGeom prst="line">
            <a:avLst/>
          </a:prstGeom>
          <a:ln w="25400">
            <a:solidFill>
              <a:srgbClr val="3B3838"/>
            </a:solidFill>
            <a:prstDash val="dash"/>
            <a:miter lim="400000"/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pic>
        <p:nvPicPr>
          <p:cNvPr id="44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829435" cy="89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7029" y="583348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>
                <a:latin typeface="华文琥珀" panose="02010800040101010101" pitchFamily="2" charset="-122"/>
                <a:ea typeface="华文琥珀" panose="02010800040101010101" pitchFamily="2" charset="-122"/>
              </a:rPr>
              <a:t>口语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15885" y="1524001"/>
            <a:ext cx="95213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利用背诵提高口语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Shadow Reading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影子跟读法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自言自语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模仿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交流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11200" y="830091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听</a:t>
            </a:r>
            <a:r>
              <a:rPr lang="en-US" altLang="zh-CN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&amp;</a:t>
            </a:r>
            <a:r>
              <a:rPr lang="zh-CN" altLang="en-US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说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6913" y="2148113"/>
            <a:ext cx="102180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电视剧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职场类：傲骨贤妻，实习医生格蕾，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纸牌屋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IT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狂人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校园类：废柴联盟，绯闻女孩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生活类：老友记，老爸老妈浪漫史，摩登家庭，绝望主妇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r>
              <a:rPr lang="en-US" altLang="zh-CN" sz="2400" dirty="0" smtClean="0"/>
              <a:t> </a:t>
            </a:r>
            <a:endParaRPr lang="zh-CN" altLang="en-US" sz="2400" dirty="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537029" y="583348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匹配学习方法的学习资源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内容占位符 2"/>
          <p:cNvSpPr>
            <a:spLocks noGrp="1" noChangeArrowheads="1"/>
          </p:cNvSpPr>
          <p:nvPr/>
        </p:nvSpPr>
        <p:spPr bwMode="auto">
          <a:xfrm>
            <a:off x="7068457" y="5225143"/>
            <a:ext cx="5370286" cy="1509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zh-CN" sz="2800" dirty="0">
                <a:latin typeface="Verdana" panose="020B0604030504040204" pitchFamily="34" charset="0"/>
                <a:ea typeface="微软雅黑" panose="020B0503020204020204" charset="-122"/>
                <a:sym typeface="MS Gothic" panose="020B0609070205080204" pitchFamily="49" charset="-128"/>
              </a:rPr>
              <a:t>百度一下你就知道</a:t>
            </a:r>
            <a:endParaRPr lang="zh-CN" altLang="zh-CN" sz="2800" dirty="0">
              <a:latin typeface="Verdana" panose="020B0604030504040204" pitchFamily="34" charset="0"/>
              <a:ea typeface="微软雅黑" panose="020B0503020204020204" charset="-122"/>
              <a:sym typeface="MS Gothic" panose="020B0609070205080204" pitchFamily="49" charset="-128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zh-CN" sz="2800" dirty="0">
                <a:latin typeface="Verdana" panose="020B0604030504040204" pitchFamily="34" charset="0"/>
                <a:ea typeface="微软雅黑" panose="020B0503020204020204" charset="-122"/>
                <a:sym typeface="MS Gothic" panose="020B0609070205080204" pitchFamily="49" charset="-128"/>
              </a:rPr>
              <a:t>谷歌一下你就知道得太多了…</a:t>
            </a:r>
            <a:endParaRPr lang="zh-CN" altLang="zh-CN" sz="2800" dirty="0">
              <a:latin typeface="Verdana" panose="020B0604030504040204" pitchFamily="34" charset="0"/>
              <a:ea typeface="微软雅黑" panose="020B0503020204020204" charset="-122"/>
              <a:sym typeface="MS Gothic" panose="020B0609070205080204" pitchFamily="49" charset="-128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zh-CN" sz="2800" dirty="0">
              <a:latin typeface="Verdana" panose="020B0604030504040204" pitchFamily="34" charset="0"/>
              <a:ea typeface="微软雅黑" panose="020B0503020204020204" charset="-122"/>
              <a:sym typeface="MS Gothic" panose="020B0609070205080204" pitchFamily="49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01486" y="2264229"/>
            <a:ext cx="88972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Q: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海量的学习资源该如何取舍？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哪些真正适合自己的水平和学习需要？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utoUpdateAnimBg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446314" y="2721287"/>
            <a:ext cx="11150600" cy="29400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 eaLnBrk="1" hangingPunct="1"/>
            <a:r>
              <a:rPr lang="zh-CN" altLang="en-US" sz="5400" dirty="0">
                <a:solidFill>
                  <a:srgbClr val="F8F8F8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“图书馆”一下，你就知道</a:t>
            </a:r>
            <a:endParaRPr lang="zh-CN" altLang="zh-CN" sz="5400" dirty="0">
              <a:solidFill>
                <a:srgbClr val="F8F8F8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639209" y="2487905"/>
            <a:ext cx="9014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http://lib</a:t>
            </a:r>
            <a:r>
              <a:rPr lang="en-US" altLang="zh-CN" sz="8000" b="1" dirty="0">
                <a:latin typeface="Times New Roman" panose="02020603050405020304" pitchFamily="18" charset="0"/>
                <a:ea typeface="汉仪丫丫体简" charset="-122"/>
                <a:cs typeface="Times New Roman" panose="02020603050405020304" pitchFamily="18" charset="0"/>
              </a:rPr>
              <a:t>.fifedu.com</a:t>
            </a:r>
            <a:endParaRPr lang="en-US" altLang="zh-CN" sz="8000" b="1" dirty="0">
              <a:latin typeface="Times New Roman" panose="02020603050405020304" pitchFamily="18" charset="0"/>
              <a:ea typeface="汉仪丫丫体简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" y="0"/>
            <a:ext cx="768351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4800"/>
          </a:p>
        </p:txBody>
      </p:sp>
      <p:grpSp>
        <p:nvGrpSpPr>
          <p:cNvPr id="3" name="组合 2"/>
          <p:cNvGrpSpPr/>
          <p:nvPr/>
        </p:nvGrpSpPr>
        <p:grpSpPr>
          <a:xfrm>
            <a:off x="217539" y="274638"/>
            <a:ext cx="11974461" cy="4848954"/>
            <a:chOff x="398463" y="549275"/>
            <a:chExt cx="12690849" cy="4303656"/>
          </a:xfrm>
        </p:grpSpPr>
        <p:sp>
          <p:nvSpPr>
            <p:cNvPr id="6" name="1 Título"/>
            <p:cNvSpPr>
              <a:spLocks noChangeArrowheads="1"/>
            </p:cNvSpPr>
            <p:nvPr/>
          </p:nvSpPr>
          <p:spPr bwMode="auto">
            <a:xfrm>
              <a:off x="7760075" y="3989331"/>
              <a:ext cx="5329237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ts val="2880"/>
                </a:lnSpc>
              </a:pPr>
              <a:r>
                <a:rPr lang="en-US" altLang="zh-CN" sz="3600" b="1" dirty="0">
                  <a:latin typeface="微软雅黑" panose="020B0503020204020204" charset="-122"/>
                  <a:ea typeface="微软雅黑" panose="020B0503020204020204" charset="-122"/>
                  <a:sym typeface="华文细黑" panose="02010600040101010101" pitchFamily="2" charset="-122"/>
                </a:rPr>
                <a:t>· </a:t>
              </a:r>
              <a:r>
                <a:rPr lang="en-US" altLang="zh-CN" sz="3600" dirty="0" err="1">
                  <a:latin typeface="微软雅黑" panose="020B0503020204020204" charset="-122"/>
                  <a:ea typeface="微软雅黑" panose="020B0503020204020204" charset="-122"/>
                  <a:sym typeface="华文细黑" panose="02010600040101010101" pitchFamily="2" charset="-122"/>
                </a:rPr>
                <a:t>FiF</a:t>
              </a:r>
              <a:r>
                <a:rPr lang="zh-CN" altLang="en-US" sz="3600" dirty="0">
                  <a:latin typeface="微软雅黑" panose="020B0503020204020204" charset="-122"/>
                  <a:ea typeface="微软雅黑" panose="020B0503020204020204" charset="-122"/>
                  <a:sym typeface="华文细黑" panose="02010600040101010101" pitchFamily="2" charset="-122"/>
                </a:rPr>
                <a:t>外语学习资源库</a:t>
              </a:r>
              <a:endParaRPr lang="zh-CN" altLang="zh-CN" sz="3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1 Título"/>
            <p:cNvSpPr>
              <a:spLocks noChangeArrowheads="1"/>
            </p:cNvSpPr>
            <p:nvPr/>
          </p:nvSpPr>
          <p:spPr bwMode="auto">
            <a:xfrm>
              <a:off x="398463" y="549275"/>
              <a:ext cx="4605337" cy="86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ts val="2880"/>
                </a:lnSpc>
              </a:pPr>
              <a:endParaRPr lang="zh-CN" altLang="zh-CN" sz="4800" b="1" dirty="0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6" y="516124"/>
            <a:ext cx="2445291" cy="828125"/>
          </a:xfrm>
          <a:prstGeom prst="rect">
            <a:avLst/>
          </a:prstGeom>
        </p:spPr>
      </p:pic>
      <p:pic>
        <p:nvPicPr>
          <p:cNvPr id="5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522998" y="593325"/>
            <a:ext cx="7315846" cy="517065"/>
          </a:xfrm>
          <a:prstGeom prst="rect">
            <a:avLst/>
          </a:prstGeom>
          <a:noFill/>
        </p:spPr>
        <p:txBody>
          <a:bodyPr wrap="square" lIns="0" tIns="0" rIns="0" bIns="0" numCol="1" spcCol="72000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zh-CN" altLang="en-US" sz="336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新一代</a:t>
            </a:r>
            <a:r>
              <a:rPr lang="zh-CN" altLang="en-US" sz="3360" b="1" dirty="0">
                <a:latin typeface="微软雅黑" panose="020B0503020204020204" charset="-122"/>
                <a:ea typeface="微软雅黑" panose="020B0503020204020204" charset="-122"/>
              </a:rPr>
              <a:t>富媒体</a:t>
            </a:r>
            <a:r>
              <a:rPr lang="zh-CN" altLang="en-US" sz="336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3360" b="1" dirty="0">
                <a:latin typeface="微软雅黑" panose="020B0503020204020204" charset="-122"/>
                <a:ea typeface="微软雅黑" panose="020B0503020204020204" charset="-122"/>
              </a:rPr>
              <a:t>多语种</a:t>
            </a:r>
            <a:r>
              <a:rPr lang="zh-CN" altLang="en-US" sz="336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的外语学习产品</a:t>
            </a:r>
            <a:endParaRPr lang="es-ES" sz="336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378853" y="1429127"/>
            <a:ext cx="4306393" cy="400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http://</a:t>
            </a:r>
            <a:r>
              <a:rPr lang="en-US" altLang="zh-CN" sz="2000" b="1" dirty="0" err="1">
                <a:latin typeface="微软雅黑" panose="020B0503020204020204" charset="-122"/>
                <a:ea typeface="微软雅黑" panose="020B0503020204020204" charset="-122"/>
              </a:rPr>
              <a:t>lib.fifedu.com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世界著名语言学讲座.jp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6" r="25537"/>
          <a:stretch>
            <a:fillRect/>
          </a:stretch>
        </p:blipFill>
        <p:spPr>
          <a:xfrm>
            <a:off x="6896085" y="2166520"/>
            <a:ext cx="1942761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文秋芳·词汇学习策略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4" r="4125"/>
          <a:stretch>
            <a:fillRect/>
          </a:stretch>
        </p:blipFill>
        <p:spPr>
          <a:xfrm>
            <a:off x="9245837" y="2166520"/>
            <a:ext cx="175564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角色扮演练口语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93"/>
          <a:stretch>
            <a:fillRect/>
          </a:stretch>
        </p:blipFill>
        <p:spPr>
          <a:xfrm>
            <a:off x="6896084" y="4254649"/>
            <a:ext cx="193580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 descr="1.德国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r="23165"/>
          <a:stretch>
            <a:fillRect/>
          </a:stretch>
        </p:blipFill>
        <p:spPr>
          <a:xfrm>
            <a:off x="9245837" y="4254650"/>
            <a:ext cx="1755648" cy="1512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fly1001\Desktop\FiF外语学习资源库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1" r="17464"/>
          <a:stretch>
            <a:fillRect/>
          </a:stretch>
        </p:blipFill>
        <p:spPr bwMode="auto">
          <a:xfrm>
            <a:off x="1522998" y="1519471"/>
            <a:ext cx="4486593" cy="849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455" y="3810"/>
            <a:ext cx="1809115" cy="89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CuadroTexto"/>
          <p:cNvSpPr txBox="1"/>
          <p:nvPr/>
        </p:nvSpPr>
        <p:spPr>
          <a:xfrm>
            <a:off x="1520574" y="1488828"/>
            <a:ext cx="9641412" cy="549831"/>
          </a:xfrm>
          <a:prstGeom prst="rect">
            <a:avLst/>
          </a:prstGeom>
          <a:noFill/>
        </p:spPr>
        <p:txBody>
          <a:bodyPr wrap="square" lIns="0" tIns="0" rIns="0" bIns="0" numCol="1" spcCol="720000">
            <a:spAutoFit/>
          </a:bodyPr>
          <a:lstStyle/>
          <a:p>
            <a:pPr algn="just">
              <a:lnSpc>
                <a:spcPct val="150000"/>
              </a:lnSpc>
              <a:spcAft>
                <a:spcPts val="250"/>
              </a:spcAft>
              <a:defRPr/>
            </a:pPr>
            <a:r>
              <a:rPr lang="en-US" altLang="zh-CN" sz="2700" b="1" dirty="0">
                <a:solidFill>
                  <a:srgbClr val="F79646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8</a:t>
            </a:r>
            <a:r>
              <a:rPr lang="zh-CN" altLang="en-US" sz="2700" b="1" dirty="0">
                <a:solidFill>
                  <a:srgbClr val="F79646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大模块</a:t>
            </a:r>
            <a:r>
              <a:rPr lang="en-US" altLang="zh-CN" sz="2700" b="1" dirty="0">
                <a:solidFill>
                  <a:srgbClr val="F79646">
                    <a:lumMod val="7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200" b="1" dirty="0">
                <a:latin typeface="微软雅黑" panose="020B0503020204020204" charset="-122"/>
                <a:ea typeface="微软雅黑" panose="020B0503020204020204" charset="-122"/>
              </a:rPr>
              <a:t>循序提升听、说、读、写、译各项能力，满足外语学习者多种需求</a:t>
            </a:r>
            <a:endParaRPr lang="es-ES" altLang="en-US" sz="2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80138" y="2601311"/>
            <a:ext cx="1622397" cy="936714"/>
          </a:xfrm>
          <a:prstGeom prst="rect">
            <a:avLst/>
          </a:prstGeom>
          <a:solidFill>
            <a:srgbClr val="EB7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FFF5F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口语训练营</a:t>
            </a:r>
            <a:endParaRPr lang="zh-CN" altLang="en-US" sz="900" b="1" dirty="0">
              <a:solidFill>
                <a:srgbClr val="FFF5F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62789" y="3549859"/>
            <a:ext cx="1688439" cy="911783"/>
          </a:xfrm>
          <a:prstGeom prst="rect">
            <a:avLst/>
          </a:prstGeom>
          <a:solidFill>
            <a:srgbClr val="789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FFF5F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考试竞技场</a:t>
            </a:r>
            <a:endParaRPr lang="zh-CN" altLang="en-US" sz="900" b="1" dirty="0">
              <a:solidFill>
                <a:srgbClr val="FFF5F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81231" y="3561694"/>
            <a:ext cx="1719969" cy="8999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FFF5F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教学资源站</a:t>
            </a:r>
            <a:endParaRPr lang="zh-CN" altLang="en-US" sz="900" b="1" dirty="0">
              <a:solidFill>
                <a:srgbClr val="FFF5F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80139" y="3549858"/>
            <a:ext cx="1622397" cy="9117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FFF5F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玩转多语种</a:t>
            </a:r>
            <a:endParaRPr lang="zh-CN" altLang="en-US" sz="900" b="1" dirty="0">
              <a:solidFill>
                <a:srgbClr val="FFF5F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32539" y="3549858"/>
            <a:ext cx="1800248" cy="911784"/>
          </a:xfrm>
          <a:prstGeom prst="rect">
            <a:avLst/>
          </a:prstGeom>
          <a:solidFill>
            <a:srgbClr val="789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FFF5F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视听练兵场</a:t>
            </a:r>
            <a:endParaRPr lang="zh-CN" altLang="en-US" sz="900" b="1" dirty="0">
              <a:solidFill>
                <a:srgbClr val="FFF5F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63449" y="2601312"/>
            <a:ext cx="1687779" cy="936714"/>
          </a:xfrm>
          <a:prstGeom prst="rect">
            <a:avLst/>
          </a:prstGeom>
          <a:solidFill>
            <a:srgbClr val="EB7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FFF5F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在线课程库</a:t>
            </a:r>
            <a:endParaRPr lang="zh-CN" altLang="en-US" sz="900" b="1" dirty="0">
              <a:solidFill>
                <a:srgbClr val="FFF5F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33198" y="2601312"/>
            <a:ext cx="1799588" cy="936713"/>
          </a:xfrm>
          <a:prstGeom prst="rect">
            <a:avLst/>
          </a:prstGeom>
          <a:solidFill>
            <a:srgbClr val="E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FFF5F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阅享电子书</a:t>
            </a:r>
            <a:endParaRPr lang="zh-CN" altLang="en-US" sz="900" b="1" dirty="0">
              <a:solidFill>
                <a:srgbClr val="FFF5F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81231" y="2601312"/>
            <a:ext cx="1719970" cy="948548"/>
          </a:xfrm>
          <a:prstGeom prst="rect">
            <a:avLst/>
          </a:prstGeom>
          <a:solidFill>
            <a:srgbClr val="E54D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b="1" dirty="0">
                <a:solidFill>
                  <a:srgbClr val="FFF5F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学习资讯</a:t>
            </a:r>
            <a:endParaRPr lang="zh-CN" altLang="en-US" sz="900" b="1" dirty="0">
              <a:solidFill>
                <a:srgbClr val="FFF5F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2804734" y="5243744"/>
            <a:ext cx="67161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</a:rPr>
              <a:t>主题全面</a:t>
            </a:r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</a:rPr>
              <a:t>海量资源 </a:t>
            </a:r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</a:rPr>
              <a:t>时效性强</a:t>
            </a:r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</a:rPr>
              <a:t> 持续更新 </a:t>
            </a:r>
            <a:endParaRPr lang="zh-CN" altLang="en-US" sz="27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0" y="139700"/>
            <a:ext cx="6286500" cy="875964"/>
            <a:chOff x="0" y="279400"/>
            <a:chExt cx="12573000" cy="1751927"/>
          </a:xfrm>
        </p:grpSpPr>
        <p:sp>
          <p:nvSpPr>
            <p:cNvPr id="632" name="Shape 632"/>
            <p:cNvSpPr/>
            <p:nvPr/>
          </p:nvSpPr>
          <p:spPr>
            <a:xfrm>
              <a:off x="1260244" y="444520"/>
              <a:ext cx="10748584" cy="1292661"/>
            </a:xfrm>
            <a:prstGeom prst="rect">
              <a:avLst/>
            </a:prstGeom>
            <a:ln w="12700">
              <a:miter lim="400000"/>
            </a:ln>
          </p:spPr>
          <p:txBody>
            <a:bodyPr wrap="none" tIns="45720" bIns="45720">
              <a:spAutoFit/>
            </a:bodyPr>
            <a:lstStyle/>
            <a:p>
              <a:pPr lvl="0">
                <a:defRPr sz="1800"/>
              </a:pPr>
              <a:r>
                <a:rPr lang="en-US" altLang="zh-CN" sz="3600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ABOUT OUR </a:t>
              </a:r>
              <a:r>
                <a:rPr lang="en-US" altLang="zh-CN" sz="3600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COMPANY</a:t>
              </a:r>
              <a:endParaRPr sz="36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1320799" y="1689565"/>
              <a:ext cx="11252201" cy="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/>
            </a:p>
          </p:txBody>
        </p:sp>
        <p:grpSp>
          <p:nvGrpSpPr>
            <p:cNvPr id="2" name="组 1"/>
            <p:cNvGrpSpPr/>
            <p:nvPr/>
          </p:nvGrpSpPr>
          <p:grpSpPr>
            <a:xfrm>
              <a:off x="0" y="279400"/>
              <a:ext cx="1004929" cy="1751927"/>
              <a:chOff x="0" y="279400"/>
              <a:chExt cx="1004929" cy="1751927"/>
            </a:xfrm>
          </p:grpSpPr>
          <p:sp>
            <p:nvSpPr>
              <p:cNvPr id="635" name="Shape 635"/>
              <p:cNvSpPr/>
              <p:nvPr/>
            </p:nvSpPr>
            <p:spPr>
              <a:xfrm>
                <a:off x="0" y="279400"/>
                <a:ext cx="152400" cy="1751927"/>
              </a:xfrm>
              <a:prstGeom prst="rect">
                <a:avLst/>
              </a:prstGeom>
              <a:solidFill>
                <a:srgbClr val="1BBA9E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284175" y="279400"/>
                <a:ext cx="152401" cy="1751927"/>
              </a:xfrm>
              <a:prstGeom prst="rect">
                <a:avLst/>
              </a:prstGeom>
              <a:solidFill>
                <a:srgbClr val="EFD907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568351" y="279400"/>
                <a:ext cx="152401" cy="1751927"/>
              </a:xfrm>
              <a:prstGeom prst="rect">
                <a:avLst/>
              </a:prstGeom>
              <a:solidFill>
                <a:srgbClr val="E55C49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852528" y="279400"/>
                <a:ext cx="152401" cy="1751927"/>
              </a:xfrm>
              <a:prstGeom prst="rect">
                <a:avLst/>
              </a:prstGeom>
              <a:solidFill>
                <a:srgbClr val="3ABDDB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</p:grpSp>
      </p:grpSp>
      <p:grpSp>
        <p:nvGrpSpPr>
          <p:cNvPr id="57" name="组合 56"/>
          <p:cNvGrpSpPr/>
          <p:nvPr/>
        </p:nvGrpSpPr>
        <p:grpSpPr>
          <a:xfrm>
            <a:off x="3788402" y="1491113"/>
            <a:ext cx="4460249" cy="4540410"/>
            <a:chOff x="3141091" y="1068833"/>
            <a:chExt cx="2988332" cy="2881556"/>
          </a:xfrm>
        </p:grpSpPr>
        <p:sp>
          <p:nvSpPr>
            <p:cNvPr id="58" name="流程图: 联系 57"/>
            <p:cNvSpPr/>
            <p:nvPr/>
          </p:nvSpPr>
          <p:spPr>
            <a:xfrm>
              <a:off x="3141091" y="1106073"/>
              <a:ext cx="2988332" cy="2844316"/>
            </a:xfrm>
            <a:prstGeom prst="flowChartConnector">
              <a:avLst/>
            </a:prstGeom>
            <a:solidFill>
              <a:srgbClr val="179CB7"/>
            </a:solidFill>
            <a:ln>
              <a:solidFill>
                <a:srgbClr val="179C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862" y="1068833"/>
              <a:ext cx="2871069" cy="2871069"/>
            </a:xfrm>
            <a:prstGeom prst="rect">
              <a:avLst/>
            </a:prstGeom>
          </p:spPr>
        </p:pic>
      </p:grp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1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solidFill>
                  <a:srgbClr val="3B383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口语训练营</a:t>
            </a:r>
            <a:endParaRPr sz="3200" b="1" dirty="0">
              <a:solidFill>
                <a:srgbClr val="3B383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2589985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52287" y="614571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r>
              <a:rPr lang="zh-CN" altLang="en-US" sz="2300" b="1" dirty="0">
                <a:solidFill>
                  <a:srgbClr val="214A5C"/>
                </a:solidFill>
                <a:latin typeface="Rockwell" panose="02060603020205020403" charset="0"/>
                <a:ea typeface="Rockwell" panose="02060603020205020403" charset="0"/>
                <a:cs typeface="Rockwell" panose="02060603020205020403" charset="0"/>
              </a:rPr>
              <a:t>嗡嗡口语</a:t>
            </a: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68942" y="5707117"/>
            <a:ext cx="7740869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/>
              <a:t>嗡嗡口语：</a:t>
            </a:r>
            <a:r>
              <a:rPr kumimoji="1" lang="x-none" altLang="zh-CN" sz="2400" dirty="0"/>
              <a:t>40</a:t>
            </a:r>
            <a:r>
              <a:rPr kumimoji="1" lang="zh-CN" altLang="en-US" sz="2400" dirty="0"/>
              <a:t>个课程十大场景，解决口语交流常见问题</a:t>
            </a:r>
            <a:endParaRPr kumimoji="1" lang="zh-CN" altLang="en-US" sz="2400" dirty="0"/>
          </a:p>
        </p:txBody>
      </p:sp>
      <p:pic>
        <p:nvPicPr>
          <p:cNvPr id="16" name="图片 15" descr="屏幕快照 2015-03-23 14.27.44.png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" b="1"/>
          <a:stretch>
            <a:fillRect/>
          </a:stretch>
        </p:blipFill>
        <p:spPr>
          <a:xfrm>
            <a:off x="1011359" y="1622842"/>
            <a:ext cx="10056034" cy="3247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solidFill>
                  <a:srgbClr val="3B383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口语训练营</a:t>
            </a:r>
            <a:endParaRPr sz="3200" b="1" dirty="0">
              <a:solidFill>
                <a:srgbClr val="3B383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2589985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52287" y="614571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r>
              <a:rPr lang="zh-CN" altLang="en-US" sz="2300" b="1" dirty="0">
                <a:solidFill>
                  <a:srgbClr val="214A5C"/>
                </a:solidFill>
                <a:latin typeface="Rockwell" panose="02060603020205020403" charset="0"/>
                <a:ea typeface="Rockwell" panose="02060603020205020403" charset="0"/>
                <a:cs typeface="Rockwell" panose="02060603020205020403" charset="0"/>
              </a:rPr>
              <a:t>嗡嗡口语</a:t>
            </a: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pic>
        <p:nvPicPr>
          <p:cNvPr id="13" name="内容占位符 8">
            <a:hlinkClick r:id="rId1" action="ppaction://hlinkfil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55" y="2430050"/>
            <a:ext cx="5136963" cy="2418923"/>
          </a:xfrm>
          <a:prstGeom prst="rect">
            <a:avLst/>
          </a:prstGeom>
          <a:ln w="12700">
            <a:noFill/>
            <a:miter lim="4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内容占位符 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3953" y="2430050"/>
            <a:ext cx="4854210" cy="2418923"/>
          </a:xfrm>
          <a:prstGeom prst="rect">
            <a:avLst/>
          </a:prstGeom>
          <a:ln w="12700">
            <a:noFill/>
            <a:miter lim="4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" name="Shape 995"/>
          <p:cNvSpPr/>
          <p:nvPr/>
        </p:nvSpPr>
        <p:spPr>
          <a:xfrm>
            <a:off x="771269" y="5209422"/>
            <a:ext cx="4986894" cy="618802"/>
          </a:xfrm>
          <a:prstGeom prst="rect">
            <a:avLst/>
          </a:prstGeom>
          <a:solidFill>
            <a:srgbClr val="1BBA9E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7" name="Shape 996"/>
          <p:cNvSpPr/>
          <p:nvPr/>
        </p:nvSpPr>
        <p:spPr>
          <a:xfrm>
            <a:off x="-132684" y="5169434"/>
            <a:ext cx="6697625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spAutoFit/>
          </a:bodyPr>
          <a:lstStyle/>
          <a:p>
            <a:pPr algn="ctr">
              <a:defRPr sz="1800"/>
            </a:pPr>
            <a:r>
              <a:rPr kumimoji="1"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电台讲解轻松搞笑</a:t>
            </a:r>
            <a:endParaRPr kumimoji="1" lang="en-US" altLang="zh-CN" sz="20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defRPr sz="1800"/>
            </a:pPr>
            <a:r>
              <a:rPr kumimoji="1" lang="zh-CN" altLang="en-US" sz="2000" dirty="0" smtClean="0">
                <a:latin typeface="微软雅黑" panose="020B0503020204020204" charset="-122"/>
                <a:ea typeface="微软雅黑" panose="020B0503020204020204" charset="-122"/>
              </a:rPr>
              <a:t>玩</a:t>
            </a:r>
            <a:r>
              <a:rPr kumimoji="1"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转语言知识、文化知识和交际策略</a:t>
            </a:r>
            <a:endParaRPr kumimoji="1"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defRPr sz="1800"/>
            </a:pPr>
            <a:endParaRPr sz="2000" dirty="0">
              <a:solidFill>
                <a:srgbClr val="2626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Shape 1019"/>
          <p:cNvSpPr/>
          <p:nvPr/>
        </p:nvSpPr>
        <p:spPr>
          <a:xfrm>
            <a:off x="6366519" y="5209422"/>
            <a:ext cx="5050899" cy="618802"/>
          </a:xfrm>
          <a:prstGeom prst="rect">
            <a:avLst/>
          </a:prstGeom>
          <a:solidFill>
            <a:srgbClr val="E55C4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 algn="ctr"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69" name="Shape 1020"/>
          <p:cNvSpPr/>
          <p:nvPr/>
        </p:nvSpPr>
        <p:spPr>
          <a:xfrm>
            <a:off x="6389161" y="5309434"/>
            <a:ext cx="5028257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spAutoFit/>
          </a:bodyPr>
          <a:lstStyle/>
          <a:p>
            <a:pPr algn="ctr">
              <a:defRPr sz="1800"/>
            </a:pPr>
            <a:r>
              <a:rPr kumimoji="1"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利用语音技术对语音、语义权威测评</a:t>
            </a:r>
            <a:endParaRPr kumimoji="1"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lvl="0" algn="ctr">
              <a:defRPr sz="1800"/>
            </a:pPr>
            <a:endParaRPr dirty="0">
              <a:solidFill>
                <a:srgbClr val="262626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solidFill>
                  <a:srgbClr val="3B383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口语训练营</a:t>
            </a:r>
            <a:endParaRPr sz="3200" b="1" dirty="0">
              <a:solidFill>
                <a:srgbClr val="3B383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r>
              <a:rPr lang="zh-CN" altLang="en-US" sz="2300" b="1" dirty="0">
                <a:solidFill>
                  <a:srgbClr val="214A5C"/>
                </a:solidFill>
                <a:latin typeface="Rockwell" panose="02060603020205020403" charset="0"/>
                <a:ea typeface="Rockwell" panose="02060603020205020403" charset="0"/>
                <a:cs typeface="Rockwell" panose="02060603020205020403" charset="0"/>
              </a:rPr>
              <a:t>角色扮演</a:t>
            </a: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grpSp>
        <p:nvGrpSpPr>
          <p:cNvPr id="62" name="Group 973"/>
          <p:cNvGrpSpPr/>
          <p:nvPr/>
        </p:nvGrpSpPr>
        <p:grpSpPr>
          <a:xfrm>
            <a:off x="2220056" y="5575509"/>
            <a:ext cx="8683881" cy="653147"/>
            <a:chOff x="-1" y="-1"/>
            <a:chExt cx="7007906" cy="1306292"/>
          </a:xfrm>
        </p:grpSpPr>
        <p:sp>
          <p:nvSpPr>
            <p:cNvPr id="79" name="Shape 971"/>
            <p:cNvSpPr/>
            <p:nvPr/>
          </p:nvSpPr>
          <p:spPr>
            <a:xfrm>
              <a:off x="-1" y="-1"/>
              <a:ext cx="7007906" cy="1306292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0" name="Shape 972"/>
            <p:cNvSpPr/>
            <p:nvPr/>
          </p:nvSpPr>
          <p:spPr>
            <a:xfrm>
              <a:off x="47796" y="211125"/>
              <a:ext cx="6912313" cy="923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spAutoFit/>
            </a:bodyPr>
            <a:lstStyle/>
            <a:p>
              <a:pPr lvl="0" algn="ctr">
                <a:defRPr sz="1800"/>
              </a:pPr>
              <a:r>
                <a:rPr kumimoji="1" lang="zh-CN" altLang="en-US" sz="2400" dirty="0">
                  <a:latin typeface="微软雅黑" panose="020B0503020204020204" charset="-122"/>
                  <a:ea typeface="微软雅黑" panose="020B0503020204020204" charset="-122"/>
                </a:rPr>
                <a:t>角色扮演真实体验，人机交互实时提高学习者语言驾驭能力</a:t>
              </a:r>
              <a:endParaRPr sz="20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83" name="图片 7" descr="D:\用户目录\我的文档\Tencent Files\305192078\FileRecv\3-0角色扮演new-录音.png">
            <a:hlinkClick r:id="rId1" action="ppaction://hlinkfile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9" t="9082" r="11974" b="13056"/>
          <a:stretch>
            <a:fillRect/>
          </a:stretch>
        </p:blipFill>
        <p:spPr bwMode="auto">
          <a:xfrm>
            <a:off x="3190388" y="1501538"/>
            <a:ext cx="6745783" cy="359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任意句跟读.jpg">
            <a:hlinkClick r:id="rId1" action="ppaction://hlinkfile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0"/>
          <a:stretch>
            <a:fillRect/>
          </a:stretch>
        </p:blipFill>
        <p:spPr>
          <a:xfrm>
            <a:off x="3055619" y="1531389"/>
            <a:ext cx="6746054" cy="3585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solidFill>
                  <a:srgbClr val="3B383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口语训练营</a:t>
            </a:r>
            <a:endParaRPr sz="3200" b="1" dirty="0">
              <a:solidFill>
                <a:srgbClr val="3B3838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r>
              <a:rPr lang="zh-CN" altLang="en-US" sz="2300" b="1" dirty="0">
                <a:solidFill>
                  <a:srgbClr val="214A5C"/>
                </a:solidFill>
                <a:latin typeface="Rockwell" panose="02060603020205020403" charset="0"/>
                <a:ea typeface="Rockwell" panose="02060603020205020403" charset="0"/>
                <a:cs typeface="Rockwell" panose="02060603020205020403" charset="0"/>
              </a:rPr>
              <a:t>任意句跟读</a:t>
            </a: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grpSp>
        <p:nvGrpSpPr>
          <p:cNvPr id="62" name="Group 973"/>
          <p:cNvGrpSpPr/>
          <p:nvPr/>
        </p:nvGrpSpPr>
        <p:grpSpPr>
          <a:xfrm>
            <a:off x="2220056" y="5575509"/>
            <a:ext cx="8683881" cy="1028893"/>
            <a:chOff x="-1" y="-1"/>
            <a:chExt cx="7007906" cy="2057783"/>
          </a:xfrm>
        </p:grpSpPr>
        <p:sp>
          <p:nvSpPr>
            <p:cNvPr id="79" name="Shape 971"/>
            <p:cNvSpPr/>
            <p:nvPr/>
          </p:nvSpPr>
          <p:spPr>
            <a:xfrm>
              <a:off x="-1" y="-1"/>
              <a:ext cx="7007906" cy="1306292"/>
            </a:xfrm>
            <a:prstGeom prst="rect">
              <a:avLst/>
            </a:prstGeom>
            <a:solidFill>
              <a:srgbClr val="EFD90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80" name="Shape 972"/>
            <p:cNvSpPr/>
            <p:nvPr/>
          </p:nvSpPr>
          <p:spPr>
            <a:xfrm>
              <a:off x="47796" y="211125"/>
              <a:ext cx="6912313" cy="18466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20" tIns="45720" rIns="45720" bIns="45720" numCol="1" anchor="t">
              <a:spAutoFit/>
            </a:bodyPr>
            <a:lstStyle/>
            <a:p>
              <a:pPr algn="ctr">
                <a:defRPr sz="1800"/>
              </a:pPr>
              <a:r>
                <a:rPr lang="zh-CN" altLang="zh-CN" sz="27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输入任意英文文本，获取流畅标准音频范例</a:t>
              </a:r>
              <a:endParaRPr lang="zh-CN" altLang="en-US" sz="27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lvl="0" algn="ctr">
                <a:defRPr sz="1800"/>
              </a:pPr>
              <a:endParaRPr sz="2700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" name="Shape 972"/>
          <p:cNvSpPr/>
          <p:nvPr/>
        </p:nvSpPr>
        <p:spPr>
          <a:xfrm>
            <a:off x="2092571" y="2224211"/>
            <a:ext cx="3757337" cy="661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20" tIns="45720" rIns="45720" bIns="45720" numCol="1" anchor="t">
            <a:spAutoFit/>
          </a:bodyPr>
          <a:lstStyle/>
          <a:p>
            <a:pPr algn="ctr">
              <a:defRPr sz="1800"/>
            </a:pPr>
            <a:r>
              <a:rPr lang="en-US" altLang="zh-CN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What a wonderful day!</a:t>
            </a:r>
            <a:endParaRPr lang="zh-CN" altLang="en-US" sz="10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lvl="0" algn="ctr">
              <a:defRPr sz="1800"/>
            </a:pPr>
            <a:endParaRPr sz="27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8" name="1 Título"/>
          <p:cNvSpPr>
            <a:spLocks noChangeArrowheads="1"/>
          </p:cNvSpPr>
          <p:nvPr/>
        </p:nvSpPr>
        <p:spPr bwMode="auto">
          <a:xfrm>
            <a:off x="1411609" y="858898"/>
            <a:ext cx="451961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ts val="5765"/>
              </a:lnSpc>
            </a:pPr>
            <a:endParaRPr lang="zh-CN" altLang="en-US" sz="4320" b="1" dirty="0">
              <a:solidFill>
                <a:srgbClr val="2E75B6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pic>
        <p:nvPicPr>
          <p:cNvPr id="7" name="(778555)FB2C6BBF2C9C6DECACBA1D1A823D2AABAB6B4D5D5D927B2E3C6E201407041020236211255.jpg"/>
          <p:cNvPicPr/>
          <p:nvPr/>
        </p:nvPicPr>
        <p:blipFill>
          <a:blip r:embed="rId1"/>
          <a:stretch>
            <a:fillRect/>
          </a:stretch>
        </p:blipFill>
        <p:spPr>
          <a:xfrm>
            <a:off x="2390377" y="4848119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" name="01(1)20140623160846664470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3021" y="981484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0" name="2 牛锟叫癸拷锟斤拷(09-19-16-37-40)2014093010315793179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390377" y="981484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2" name="5 锟斤拷锟斤拷锟截硷拷(09-19-16-37-40)20140930103108165384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5515665" y="981484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6" name="47.20150211170433074593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7078307" y="981484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7" name="45.20150211164327659495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8640951" y="981484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0" name="50.201502111648256951263.jpg"/>
          <p:cNvPicPr/>
          <p:nvPr/>
        </p:nvPicPr>
        <p:blipFill>
          <a:blip r:embed="rId7"/>
          <a:stretch>
            <a:fillRect/>
          </a:stretch>
        </p:blipFill>
        <p:spPr>
          <a:xfrm>
            <a:off x="10203592" y="981484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" name="59.gaobai20150211165855392784.jpg"/>
          <p:cNvPicPr/>
          <p:nvPr/>
        </p:nvPicPr>
        <p:blipFill>
          <a:blip r:embed="rId8"/>
          <a:stretch>
            <a:fillRect/>
          </a:stretch>
        </p:blipFill>
        <p:spPr>
          <a:xfrm>
            <a:off x="5515665" y="4851495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3" name="070 - 9781606935293_An Evening With Me (cover)20140424080312027547.jpg"/>
          <p:cNvPicPr/>
          <p:nvPr/>
        </p:nvPicPr>
        <p:blipFill>
          <a:blip r:embed="rId9"/>
          <a:stretch>
            <a:fillRect/>
          </a:stretch>
        </p:blipFill>
        <p:spPr>
          <a:xfrm>
            <a:off x="3953021" y="4851495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" name="155 - 9781609762988_The Callie Gang (cover)201404111425482581588.jpg"/>
          <p:cNvPicPr/>
          <p:nvPr/>
        </p:nvPicPr>
        <p:blipFill>
          <a:blip r:embed="rId10"/>
          <a:stretch>
            <a:fillRect/>
          </a:stretch>
        </p:blipFill>
        <p:spPr>
          <a:xfrm>
            <a:off x="8630963" y="4848119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5" name="113 - 9781609769499_Mara Roams (cover)201404111424556981063.jpg"/>
          <p:cNvPicPr/>
          <p:nvPr/>
        </p:nvPicPr>
        <p:blipFill>
          <a:blip r:embed="rId11"/>
          <a:stretch>
            <a:fillRect/>
          </a:stretch>
        </p:blipFill>
        <p:spPr>
          <a:xfrm>
            <a:off x="10203592" y="4851495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6" name="Shape 282"/>
          <p:cNvSpPr/>
          <p:nvPr/>
        </p:nvSpPr>
        <p:spPr>
          <a:xfrm>
            <a:off x="1" y="3944069"/>
            <a:ext cx="2346257" cy="1385893"/>
          </a:xfrm>
          <a:prstGeom prst="rect">
            <a:avLst/>
          </a:prstGeom>
          <a:ln w="12700">
            <a:miter lim="400000"/>
          </a:ln>
        </p:spPr>
        <p:txBody>
          <a:bodyPr wrap="square" lIns="42863" tIns="42863" rIns="42863" bIns="42863" anchor="ctr">
            <a:spAutoFit/>
          </a:bodyPr>
          <a:lstStyle>
            <a:lvl1pPr defTabSz="457200">
              <a:defRPr sz="2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2110" b="1" dirty="0"/>
              <a:t>3000</a:t>
            </a:r>
            <a:r>
              <a:rPr sz="2110" b="1" dirty="0"/>
              <a:t>余册原版、双语精品图书，中英无障碍切换，提升阅读体验</a:t>
            </a:r>
            <a:endParaRPr sz="2110" b="1" dirty="0"/>
          </a:p>
        </p:txBody>
      </p:sp>
      <p:pic>
        <p:nvPicPr>
          <p:cNvPr id="27" name="181 - 9781609764920_Dogs, Demons and Me (cover)20140411142345219557.jpg"/>
          <p:cNvPicPr/>
          <p:nvPr/>
        </p:nvPicPr>
        <p:blipFill>
          <a:blip r:embed="rId12"/>
          <a:stretch>
            <a:fillRect/>
          </a:stretch>
        </p:blipFill>
        <p:spPr>
          <a:xfrm>
            <a:off x="7078307" y="4848119"/>
            <a:ext cx="1219680" cy="1648205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8" name="组合 27"/>
          <p:cNvGrpSpPr/>
          <p:nvPr/>
        </p:nvGrpSpPr>
        <p:grpSpPr>
          <a:xfrm>
            <a:off x="2390378" y="915467"/>
            <a:ext cx="9062980" cy="5589239"/>
            <a:chOff x="1152346" y="2546655"/>
            <a:chExt cx="10700108" cy="6510931"/>
          </a:xfrm>
        </p:grpSpPr>
        <p:pic>
          <p:nvPicPr>
            <p:cNvPr id="29" name="160 - 9781609763633_Gone Away (cover)20140808091250770251.jpg"/>
            <p:cNvPicPr/>
            <p:nvPr/>
          </p:nvPicPr>
          <p:blipFill>
            <a:blip r:embed="rId13"/>
            <a:stretch>
              <a:fillRect/>
            </a:stretch>
          </p:blipFill>
          <p:spPr>
            <a:xfrm>
              <a:off x="6696573" y="712936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0" name="180 - 9781609764807_Jesus and Ventress (cover)201404111424316951108.jpg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6708410" y="254665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1" name="208 - 9781609766849_Feeders (cover)201404251145412961347.jpg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3004367" y="2550680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2" name="214 - 9781609767433_Passing Through (cover)201406270916283651163.jpg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4856389" y="2546680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3" name="215 - 9781609767464_Falls the Shadow (cover)20140411140944773699.jpg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152346" y="254665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4" name="162 - 9781609763664_Can't Find the Will Power (cover)20140411142311388542.jpg"/>
            <p:cNvPicPr/>
            <p:nvPr/>
          </p:nvPicPr>
          <p:blipFill>
            <a:blip r:embed="rId18"/>
            <a:stretch>
              <a:fillRect/>
            </a:stretch>
          </p:blipFill>
          <p:spPr>
            <a:xfrm>
              <a:off x="10412453" y="254665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5" name="164 - 9781609763688_Chiapelli's Live Poker Strategies (cover201408080910545691059.jpg"/>
            <p:cNvPicPr/>
            <p:nvPr/>
          </p:nvPicPr>
          <p:blipFill>
            <a:blip r:embed="rId19"/>
            <a:stretch>
              <a:fillRect/>
            </a:stretch>
          </p:blipFill>
          <p:spPr>
            <a:xfrm>
              <a:off x="8560432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6" name="165 - 9781609763718_The Cuckoo's Egg (cover)201404111426098161307.jpg"/>
            <p:cNvPicPr/>
            <p:nvPr/>
          </p:nvPicPr>
          <p:blipFill>
            <a:blip r:embed="rId20"/>
            <a:stretch>
              <a:fillRect/>
            </a:stretch>
          </p:blipFill>
          <p:spPr>
            <a:xfrm>
              <a:off x="3004367" y="713758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7" name="166 - 9781609764319_The Trouble With Change (cover)20140411142645665525.jpg"/>
            <p:cNvPicPr/>
            <p:nvPr/>
          </p:nvPicPr>
          <p:blipFill>
            <a:blip r:embed="rId21"/>
            <a:stretch>
              <a:fillRect/>
            </a:stretch>
          </p:blipFill>
          <p:spPr>
            <a:xfrm>
              <a:off x="3004367" y="4838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8" name="167 - 9781609764326_Checkered Fences (cover)201404111423336151594.jpg"/>
            <p:cNvPicPr/>
            <p:nvPr/>
          </p:nvPicPr>
          <p:blipFill>
            <a:blip r:embed="rId22"/>
            <a:stretch>
              <a:fillRect/>
            </a:stretch>
          </p:blipFill>
          <p:spPr>
            <a:xfrm>
              <a:off x="1152346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39" name="168 - 9781609764333_Caspar's Sword (cover)20140411142321618895.jpg"/>
            <p:cNvPicPr/>
            <p:nvPr/>
          </p:nvPicPr>
          <p:blipFill>
            <a:blip r:embed="rId23"/>
            <a:stretch>
              <a:fillRect/>
            </a:stretch>
          </p:blipFill>
          <p:spPr>
            <a:xfrm>
              <a:off x="8560432" y="7133362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0" name="169 - 9781609764340_The Learning Process (cover)20140418124845153828.jpg"/>
            <p:cNvPicPr/>
            <p:nvPr/>
          </p:nvPicPr>
          <p:blipFill>
            <a:blip r:embed="rId24"/>
            <a:stretch>
              <a:fillRect/>
            </a:stretch>
          </p:blipFill>
          <p:spPr>
            <a:xfrm>
              <a:off x="1152346" y="7129336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1" name="171 - 9781609764371_You Can Do It (cover)201406060938526171380.jpg"/>
            <p:cNvPicPr/>
            <p:nvPr/>
          </p:nvPicPr>
          <p:blipFill>
            <a:blip r:embed="rId25"/>
            <a:stretch>
              <a:fillRect/>
            </a:stretch>
          </p:blipFill>
          <p:spPr>
            <a:xfrm>
              <a:off x="8560432" y="2546655"/>
              <a:ext cx="1440001" cy="1920052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2" name="172 - 9781609764395_Getting Enough (cover)20140411142356716748.jpg"/>
            <p:cNvPicPr/>
            <p:nvPr/>
          </p:nvPicPr>
          <p:blipFill>
            <a:blip r:embed="rId26"/>
            <a:stretch>
              <a:fillRect/>
            </a:stretch>
          </p:blipFill>
          <p:spPr>
            <a:xfrm>
              <a:off x="6708410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3" name="174 - 9781609764418_Take Flight (cover)201404111425373371808.jpg"/>
            <p:cNvPicPr/>
            <p:nvPr/>
          </p:nvPicPr>
          <p:blipFill>
            <a:blip r:embed="rId27"/>
            <a:stretch>
              <a:fillRect/>
            </a:stretch>
          </p:blipFill>
          <p:spPr>
            <a:xfrm>
              <a:off x="10412453" y="713758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4" name="178 - 9781609764456_Heaven Spent (cover)201404111424080131140.jpg"/>
            <p:cNvPicPr/>
            <p:nvPr/>
          </p:nvPicPr>
          <p:blipFill>
            <a:blip r:embed="rId28"/>
            <a:stretch>
              <a:fillRect/>
            </a:stretch>
          </p:blipFill>
          <p:spPr>
            <a:xfrm>
              <a:off x="4844552" y="7137585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5" name="179 - 9781609764463_And The Beat Goes On (cover)20140411142250045117.jpg"/>
            <p:cNvPicPr/>
            <p:nvPr/>
          </p:nvPicPr>
          <p:blipFill>
            <a:blip r:embed="rId29"/>
            <a:stretch>
              <a:fillRect/>
            </a:stretch>
          </p:blipFill>
          <p:spPr>
            <a:xfrm>
              <a:off x="4856389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6" name="183 - 9781609764944_Mountains of the Sea (cover)20140411142506291823.jpg"/>
            <p:cNvPicPr/>
            <p:nvPr/>
          </p:nvPicPr>
          <p:blipFill>
            <a:blip r:embed="rId30"/>
            <a:stretch>
              <a:fillRect/>
            </a:stretch>
          </p:blipFill>
          <p:spPr>
            <a:xfrm>
              <a:off x="10412453" y="4840021"/>
              <a:ext cx="1440001" cy="1920001"/>
            </a:xfrm>
            <a:prstGeom prst="rect">
              <a:avLst/>
            </a:prstGeom>
            <a:ln w="12700">
              <a:solidFill>
                <a:srgbClr val="FFFFFF"/>
              </a:solidFill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47" name="Group 319"/>
          <p:cNvGrpSpPr/>
          <p:nvPr/>
        </p:nvGrpSpPr>
        <p:grpSpPr>
          <a:xfrm>
            <a:off x="2380388" y="936249"/>
            <a:ext cx="9073007" cy="5589239"/>
            <a:chOff x="0" y="0"/>
            <a:chExt cx="10711944" cy="6510929"/>
          </a:xfrm>
        </p:grpSpPr>
        <p:pic>
          <p:nvPicPr>
            <p:cNvPr id="48" name="226 - 9781609768218_King of the Ball (cover)201407140852015661015.jpg"/>
            <p:cNvPicPr/>
            <p:nvPr/>
          </p:nvPicPr>
          <p:blipFill>
            <a:blip r:embed="rId31"/>
            <a:stretch>
              <a:fillRect/>
            </a:stretch>
          </p:blipFill>
          <p:spPr>
            <a:xfrm>
              <a:off x="0" y="4576457"/>
              <a:ext cx="1440000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49" name="234 - 9781609768676_The Study Train - Volume 1 (cover)201404111359184131422.jpg"/>
            <p:cNvPicPr/>
            <p:nvPr/>
          </p:nvPicPr>
          <p:blipFill>
            <a:blip r:embed="rId32"/>
            <a:stretch>
              <a:fillRect/>
            </a:stretch>
          </p:blipFill>
          <p:spPr>
            <a:xfrm>
              <a:off x="9271944" y="2295588"/>
              <a:ext cx="1440001" cy="1920002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0" name="235 - 9781609768683_Wolfwoman Wolfman (cover)201404111400185071107.jpg"/>
            <p:cNvPicPr/>
            <p:nvPr/>
          </p:nvPicPr>
          <p:blipFill>
            <a:blip r:embed="rId33"/>
            <a:stretch>
              <a:fillRect/>
            </a:stretch>
          </p:blipFill>
          <p:spPr>
            <a:xfrm>
              <a:off x="7414866" y="2289238"/>
              <a:ext cx="1440001" cy="1920002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1" name="218 - 9781609767617_A Warning Thunder (cover)20140411135212978314.jpg"/>
            <p:cNvPicPr/>
            <p:nvPr/>
          </p:nvPicPr>
          <p:blipFill>
            <a:blip r:embed="rId34"/>
            <a:stretch>
              <a:fillRect/>
            </a:stretch>
          </p:blipFill>
          <p:spPr>
            <a:xfrm>
              <a:off x="5544227" y="4576457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2" name="219 - 9781609767624_The Thomas Book (cover)201404111409583601064.jpg"/>
            <p:cNvPicPr/>
            <p:nvPr/>
          </p:nvPicPr>
          <p:blipFill>
            <a:blip r:embed="rId35"/>
            <a:stretch>
              <a:fillRect/>
            </a:stretch>
          </p:blipFill>
          <p:spPr>
            <a:xfrm>
              <a:off x="9271944" y="4590929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3" name="221 - 9781609768058_Acrobats of Reason (cover)201404111356114071785.jpg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7431759" y="4590929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4" name="222 - 9781609768119_Hearts In Conflict (cover)20140418124625545856.jpg"/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3704042" y="4590929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5" name="223 - 9781609768164_Restored Hope (cover)201404181247066871235.jpg"/>
            <p:cNvPicPr/>
            <p:nvPr/>
          </p:nvPicPr>
          <p:blipFill>
            <a:blip r:embed="rId38"/>
            <a:stretch>
              <a:fillRect/>
            </a:stretch>
          </p:blipFill>
          <p:spPr>
            <a:xfrm>
              <a:off x="3704042" y="2293365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6" name="224 - 9781609768171_Sorrowed Souls (cover)201404181247191591310.jpg"/>
            <p:cNvPicPr/>
            <p:nvPr/>
          </p:nvPicPr>
          <p:blipFill>
            <a:blip r:embed="rId39"/>
            <a:stretch>
              <a:fillRect/>
            </a:stretch>
          </p:blipFill>
          <p:spPr>
            <a:xfrm>
              <a:off x="1852021" y="4576457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7" name="225 - 9781609768188_Hidden Truths (cover)20140418124636802440.jpg"/>
            <p:cNvPicPr/>
            <p:nvPr/>
          </p:nvPicPr>
          <p:blipFill>
            <a:blip r:embed="rId40"/>
            <a:stretch>
              <a:fillRect/>
            </a:stretch>
          </p:blipFill>
          <p:spPr>
            <a:xfrm>
              <a:off x="5544227" y="2293365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8" name="227 - 9781609768287_Control (cover)20140418124551649709.jpg"/>
            <p:cNvPicPr/>
            <p:nvPr/>
          </p:nvPicPr>
          <p:blipFill>
            <a:blip r:embed="rId41"/>
            <a:stretch>
              <a:fillRect/>
            </a:stretch>
          </p:blipFill>
          <p:spPr>
            <a:xfrm>
              <a:off x="9248270" y="0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59" name="228 - 9781609768317_Sundown Road (cover)20140418124731110844.jpg"/>
            <p:cNvPicPr/>
            <p:nvPr/>
          </p:nvPicPr>
          <p:blipFill>
            <a:blip r:embed="rId42"/>
            <a:stretch>
              <a:fillRect/>
            </a:stretch>
          </p:blipFill>
          <p:spPr>
            <a:xfrm>
              <a:off x="1852021" y="2293365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0" name="229 - 9781609768348_Poems and Stories from the Heart (cover)20140411135825961653.jpg"/>
            <p:cNvPicPr/>
            <p:nvPr/>
          </p:nvPicPr>
          <p:blipFill>
            <a:blip r:embed="rId43"/>
            <a:stretch>
              <a:fillRect/>
            </a:stretch>
          </p:blipFill>
          <p:spPr>
            <a:xfrm>
              <a:off x="0" y="2289340"/>
              <a:ext cx="1440000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1" name="230 - 9781609768386_The Firewatcher (cover)201404181248152071628.jpg"/>
            <p:cNvPicPr/>
            <p:nvPr/>
          </p:nvPicPr>
          <p:blipFill>
            <a:blip r:embed="rId44"/>
            <a:stretch>
              <a:fillRect/>
            </a:stretch>
          </p:blipFill>
          <p:spPr>
            <a:xfrm>
              <a:off x="7431759" y="6248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2" name="236 - 9781609768690_Flying Home (cover)201404181246044611178.jpg"/>
            <p:cNvPicPr/>
            <p:nvPr/>
          </p:nvPicPr>
          <p:blipFill>
            <a:blip r:embed="rId45"/>
            <a:stretch>
              <a:fillRect/>
            </a:stretch>
          </p:blipFill>
          <p:spPr>
            <a:xfrm>
              <a:off x="5567901" y="0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3" name="237 - 9781609768782_A Summer in '69 (cover)20140411134431857921.jpg"/>
            <p:cNvPicPr/>
            <p:nvPr/>
          </p:nvPicPr>
          <p:blipFill>
            <a:blip r:embed="rId46"/>
            <a:stretch>
              <a:fillRect/>
            </a:stretch>
          </p:blipFill>
          <p:spPr>
            <a:xfrm>
              <a:off x="1852021" y="2559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4" name="239 - 9781609768836_If It Weren't For the Laughter (cover)201404111357218891038.jpg"/>
            <p:cNvPicPr/>
            <p:nvPr/>
          </p:nvPicPr>
          <p:blipFill>
            <a:blip r:embed="rId47"/>
            <a:stretch>
              <a:fillRect/>
            </a:stretch>
          </p:blipFill>
          <p:spPr>
            <a:xfrm>
              <a:off x="3704042" y="6248"/>
              <a:ext cx="1440001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65" name="241 - 9781609768850_No Lullaby For Tommy (cover)20140418124657168195.jpg"/>
            <p:cNvPicPr/>
            <p:nvPr/>
          </p:nvPicPr>
          <p:blipFill>
            <a:blip r:embed="rId48"/>
            <a:stretch>
              <a:fillRect/>
            </a:stretch>
          </p:blipFill>
          <p:spPr>
            <a:xfrm>
              <a:off x="0" y="1025"/>
              <a:ext cx="1440000" cy="1920001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miter lim="400000"/>
              <a:headEnd/>
              <a:tailEnd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6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阅享电子书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68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69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70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71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035" y="3810"/>
            <a:ext cx="1727200" cy="8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阅享电子书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grpSp>
        <p:nvGrpSpPr>
          <p:cNvPr id="10" name="组 1"/>
          <p:cNvGrpSpPr/>
          <p:nvPr/>
        </p:nvGrpSpPr>
        <p:grpSpPr>
          <a:xfrm>
            <a:off x="891122" y="1714238"/>
            <a:ext cx="5146140" cy="4171368"/>
            <a:chOff x="668341" y="1611411"/>
            <a:chExt cx="3859605" cy="3476140"/>
          </a:xfrm>
        </p:grpSpPr>
        <p:pic>
          <p:nvPicPr>
            <p:cNvPr id="12" name="图片 11" descr="屏幕快照 2015-03-22 23.43.46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41" y="1611411"/>
              <a:ext cx="3859605" cy="3144209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862851" y="4895191"/>
              <a:ext cx="657872" cy="192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00" dirty="0"/>
                <a:t>（双语界面）</a:t>
              </a:r>
              <a:endParaRPr kumimoji="1" lang="zh-CN" altLang="en-US" sz="900" dirty="0"/>
            </a:p>
          </p:txBody>
        </p:sp>
      </p:grpSp>
      <p:grpSp>
        <p:nvGrpSpPr>
          <p:cNvPr id="14" name="组 2"/>
          <p:cNvGrpSpPr/>
          <p:nvPr/>
        </p:nvGrpSpPr>
        <p:grpSpPr>
          <a:xfrm>
            <a:off x="6037262" y="2014659"/>
            <a:ext cx="5319898" cy="3870947"/>
            <a:chOff x="4527946" y="1861762"/>
            <a:chExt cx="3989923" cy="3225789"/>
          </a:xfrm>
        </p:grpSpPr>
        <p:pic>
          <p:nvPicPr>
            <p:cNvPr id="15" name="图片 14" descr="屏幕快照 2015-03-22 23.44.3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548" y="2389956"/>
              <a:ext cx="2833757" cy="98956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909947" y="4895191"/>
              <a:ext cx="830997" cy="192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00" dirty="0"/>
                <a:t>（双语切换按钮）</a:t>
              </a:r>
              <a:endParaRPr kumimoji="1" lang="zh-CN" altLang="en-US" sz="900" dirty="0"/>
            </a:p>
          </p:txBody>
        </p:sp>
        <p:sp>
          <p:nvSpPr>
            <p:cNvPr id="17" name="框架 15"/>
            <p:cNvSpPr/>
            <p:nvPr/>
          </p:nvSpPr>
          <p:spPr>
            <a:xfrm>
              <a:off x="4922985" y="1861762"/>
              <a:ext cx="3594884" cy="2004435"/>
            </a:xfrm>
            <a:prstGeom prst="frame">
              <a:avLst>
                <a:gd name="adj1" fmla="val 678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  <p:sp>
          <p:nvSpPr>
            <p:cNvPr id="18" name="圆角右箭头 17"/>
            <p:cNvSpPr/>
            <p:nvPr/>
          </p:nvSpPr>
          <p:spPr>
            <a:xfrm rot="10800000">
              <a:off x="4527946" y="3881488"/>
              <a:ext cx="2275427" cy="822463"/>
            </a:xfrm>
            <a:prstGeom prst="bentArrow">
              <a:avLst>
                <a:gd name="adj1" fmla="val 11103"/>
                <a:gd name="adj2" fmla="val 15735"/>
                <a:gd name="adj3" fmla="val 50000"/>
                <a:gd name="adj4" fmla="val 8981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900">
                <a:solidFill>
                  <a:schemeClr val="tx1"/>
                </a:solidFill>
              </a:endParaRPr>
            </a:p>
          </p:txBody>
        </p:sp>
      </p:grp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阅享电子书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grpSp>
        <p:nvGrpSpPr>
          <p:cNvPr id="19" name="组 6"/>
          <p:cNvGrpSpPr/>
          <p:nvPr/>
        </p:nvGrpSpPr>
        <p:grpSpPr>
          <a:xfrm>
            <a:off x="1494076" y="1545710"/>
            <a:ext cx="9141038" cy="4264509"/>
            <a:chOff x="1120557" y="1288091"/>
            <a:chExt cx="6855778" cy="3553757"/>
          </a:xfrm>
        </p:grpSpPr>
        <p:pic>
          <p:nvPicPr>
            <p:cNvPr id="20" name="图片 19" descr="屏幕快照 2015-03-22 23.44.19.jp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557" y="1288091"/>
              <a:ext cx="2912842" cy="3220410"/>
            </a:xfrm>
            <a:prstGeom prst="rect">
              <a:avLst/>
            </a:prstGeom>
          </p:spPr>
        </p:pic>
        <p:pic>
          <p:nvPicPr>
            <p:cNvPr id="21" name="图片 20" descr="屏幕快照 2015-03-22 23.44.0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308" y="1288092"/>
              <a:ext cx="2949027" cy="322041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862851" y="4649488"/>
              <a:ext cx="657872" cy="192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00" dirty="0"/>
                <a:t>（英文界面）</a:t>
              </a:r>
              <a:endParaRPr kumimoji="1" lang="zh-CN" altLang="en-US" sz="900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870879" y="4649488"/>
              <a:ext cx="657872" cy="192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900" dirty="0"/>
                <a:t>（中文界面）</a:t>
              </a:r>
              <a:endParaRPr kumimoji="1" lang="zh-CN" altLang="en-US" sz="900" dirty="0"/>
            </a:p>
          </p:txBody>
        </p:sp>
      </p:grp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 10"/>
          <p:cNvGrpSpPr/>
          <p:nvPr/>
        </p:nvGrpSpPr>
        <p:grpSpPr>
          <a:xfrm>
            <a:off x="2687837" y="1721544"/>
            <a:ext cx="2640120" cy="4661367"/>
            <a:chOff x="3392681" y="1345786"/>
            <a:chExt cx="1980090" cy="3884472"/>
          </a:xfrm>
        </p:grpSpPr>
        <p:pic>
          <p:nvPicPr>
            <p:cNvPr id="3" name="图片 2" descr="屏幕快照 2015-03-22 22.30.13副本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2681" y="1345786"/>
              <a:ext cx="1980090" cy="3884472"/>
            </a:xfrm>
            <a:prstGeom prst="rect">
              <a:avLst/>
            </a:prstGeom>
          </p:spPr>
        </p:pic>
        <p:pic>
          <p:nvPicPr>
            <p:cNvPr id="5" name="图片 4" descr="C50ED1962857F1027F4C9BB72889605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920" y="1820030"/>
              <a:ext cx="1641414" cy="2935984"/>
            </a:xfrm>
            <a:prstGeom prst="rect">
              <a:avLst/>
            </a:prstGeom>
          </p:spPr>
        </p:pic>
      </p:grpSp>
      <p:grpSp>
        <p:nvGrpSpPr>
          <p:cNvPr id="8" name="组 7"/>
          <p:cNvGrpSpPr/>
          <p:nvPr/>
        </p:nvGrpSpPr>
        <p:grpSpPr>
          <a:xfrm>
            <a:off x="2904998" y="2278653"/>
            <a:ext cx="2190376" cy="3533632"/>
            <a:chOff x="2343223" y="1697250"/>
            <a:chExt cx="1651491" cy="2935984"/>
          </a:xfrm>
        </p:grpSpPr>
        <p:pic>
          <p:nvPicPr>
            <p:cNvPr id="7" name="图片 6" descr="96F38DD4B7D6109D96DE6ED8D0F68BC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3223" y="1697250"/>
              <a:ext cx="1651491" cy="2935984"/>
            </a:xfrm>
            <a:prstGeom prst="rect">
              <a:avLst/>
            </a:prstGeom>
          </p:spPr>
        </p:pic>
        <p:pic>
          <p:nvPicPr>
            <p:cNvPr id="6" name="图片 5" descr="屏幕快照 2015-03-22 22.46.07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384" y="4475508"/>
              <a:ext cx="117168" cy="87876"/>
            </a:xfrm>
            <a:prstGeom prst="rect">
              <a:avLst/>
            </a:prstGeom>
          </p:spPr>
        </p:pic>
      </p:grpSp>
      <p:pic>
        <p:nvPicPr>
          <p:cNvPr id="12" name="图片 11" descr="手指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71" y="2590721"/>
            <a:ext cx="2649728" cy="1697127"/>
          </a:xfrm>
          <a:prstGeom prst="rect">
            <a:avLst/>
          </a:prstGeom>
        </p:spPr>
      </p:pic>
      <p:sp>
        <p:nvSpPr>
          <p:cNvPr id="17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阅享电子书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19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0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1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22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6" name="矩形 15"/>
          <p:cNvSpPr/>
          <p:nvPr/>
        </p:nvSpPr>
        <p:spPr>
          <a:xfrm>
            <a:off x="7011027" y="2618156"/>
            <a:ext cx="497602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2200" b="1" dirty="0"/>
              <a:t> </a:t>
            </a:r>
            <a:r>
              <a:rPr lang="en-US" altLang="zh-CN" sz="2200" b="1" dirty="0"/>
              <a:t>        </a:t>
            </a:r>
            <a:r>
              <a:rPr lang="zh-CN" altLang="zh-CN" sz="2200" b="1" dirty="0"/>
              <a:t>手机、</a:t>
            </a:r>
            <a:r>
              <a:rPr lang="en-US" altLang="zh-CN" sz="2200" b="1" dirty="0"/>
              <a:t>Pad</a:t>
            </a:r>
            <a:r>
              <a:rPr lang="zh-CN" altLang="zh-CN" sz="2200" b="1" dirty="0"/>
              <a:t>、 </a:t>
            </a:r>
            <a:r>
              <a:rPr lang="en-US" altLang="zh-CN" sz="2200" b="1" dirty="0"/>
              <a:t>PC</a:t>
            </a:r>
            <a:r>
              <a:rPr lang="zh-CN" altLang="en-US" sz="2200" b="1" dirty="0"/>
              <a:t>机</a:t>
            </a:r>
            <a:r>
              <a:rPr lang="zh-CN" altLang="zh-CN" sz="2200" b="1" dirty="0"/>
              <a:t>多终端同步</a:t>
            </a:r>
            <a:r>
              <a:rPr lang="zh-CN" altLang="en-US" sz="2200" b="1" dirty="0"/>
              <a:t>，</a:t>
            </a:r>
            <a:endParaRPr lang="zh-CN" altLang="en-US" sz="2200" b="1" dirty="0"/>
          </a:p>
          <a:p>
            <a:pPr algn="r">
              <a:lnSpc>
                <a:spcPct val="150000"/>
              </a:lnSpc>
            </a:pPr>
            <a:r>
              <a:rPr lang="zh-CN" altLang="en-US" sz="2200" b="1" dirty="0"/>
              <a:t>让你随时悦读起来！</a:t>
            </a:r>
            <a:endParaRPr lang="zh-CN" altLang="zh-CN" sz="2200" b="1" dirty="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875E-6 -4.62963E-6 L -2.1875E-6 0.39329 " pathEditMode="relative" rAng="0" ptsTypes="AA">
                                      <p:cBhvr>
                                        <p:cTn id="1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11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476" y="2122528"/>
            <a:ext cx="10029952" cy="3247949"/>
          </a:xfrm>
          <a:prstGeom prst="rect">
            <a:avLst/>
          </a:prstGeom>
        </p:spPr>
      </p:pic>
      <p:pic>
        <p:nvPicPr>
          <p:cNvPr id="4" name="图片 3" descr="屏幕快照 2015-03-23 16.24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9" y="2117465"/>
            <a:ext cx="10218838" cy="2867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 descr="屏幕快照 2015-03-23 16.2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16" y="1587498"/>
            <a:ext cx="10530123" cy="4127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阅享电子书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13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4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5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6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5" name="图片 7" descr="图片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我的阅历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91" y="2225041"/>
            <a:ext cx="10041467" cy="293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阅享电子书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10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1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2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13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0" y="139700"/>
            <a:ext cx="6286500" cy="875964"/>
            <a:chOff x="0" y="279400"/>
            <a:chExt cx="12573000" cy="1751927"/>
          </a:xfrm>
        </p:grpSpPr>
        <p:sp>
          <p:nvSpPr>
            <p:cNvPr id="632" name="Shape 632"/>
            <p:cNvSpPr/>
            <p:nvPr/>
          </p:nvSpPr>
          <p:spPr>
            <a:xfrm>
              <a:off x="1260244" y="444520"/>
              <a:ext cx="10748584" cy="1292661"/>
            </a:xfrm>
            <a:prstGeom prst="rect">
              <a:avLst/>
            </a:prstGeom>
            <a:ln w="12700">
              <a:miter lim="400000"/>
            </a:ln>
          </p:spPr>
          <p:txBody>
            <a:bodyPr wrap="none" tIns="45720" bIns="45720">
              <a:spAutoFit/>
            </a:bodyPr>
            <a:lstStyle/>
            <a:p>
              <a:pPr lvl="0">
                <a:defRPr sz="1800"/>
              </a:pPr>
              <a:r>
                <a:rPr lang="en-US" altLang="zh-CN" sz="3600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ABOUT OUR </a:t>
              </a:r>
              <a:r>
                <a:rPr lang="en-US" altLang="zh-CN" sz="3600" b="1" dirty="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COMPANY</a:t>
              </a:r>
              <a:endParaRPr sz="36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1320799" y="1689565"/>
              <a:ext cx="11252201" cy="0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0" tIns="0" rIns="0" bIns="0"/>
            <a:lstStyle/>
            <a:p>
              <a:pPr defTabSz="2286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600"/>
            </a:p>
          </p:txBody>
        </p:sp>
        <p:grpSp>
          <p:nvGrpSpPr>
            <p:cNvPr id="2" name="组 1"/>
            <p:cNvGrpSpPr/>
            <p:nvPr/>
          </p:nvGrpSpPr>
          <p:grpSpPr>
            <a:xfrm>
              <a:off x="0" y="279400"/>
              <a:ext cx="1004929" cy="1751927"/>
              <a:chOff x="0" y="279400"/>
              <a:chExt cx="1004929" cy="1751927"/>
            </a:xfrm>
          </p:grpSpPr>
          <p:sp>
            <p:nvSpPr>
              <p:cNvPr id="635" name="Shape 635"/>
              <p:cNvSpPr/>
              <p:nvPr/>
            </p:nvSpPr>
            <p:spPr>
              <a:xfrm>
                <a:off x="0" y="279400"/>
                <a:ext cx="152400" cy="1751927"/>
              </a:xfrm>
              <a:prstGeom prst="rect">
                <a:avLst/>
              </a:prstGeom>
              <a:solidFill>
                <a:srgbClr val="1BBA9E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284175" y="279400"/>
                <a:ext cx="152401" cy="1751927"/>
              </a:xfrm>
              <a:prstGeom prst="rect">
                <a:avLst/>
              </a:prstGeom>
              <a:solidFill>
                <a:srgbClr val="EFD907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568351" y="279400"/>
                <a:ext cx="152401" cy="1751927"/>
              </a:xfrm>
              <a:prstGeom prst="rect">
                <a:avLst/>
              </a:prstGeom>
              <a:solidFill>
                <a:srgbClr val="E55C49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852528" y="279400"/>
                <a:ext cx="152401" cy="1751927"/>
              </a:xfrm>
              <a:prstGeom prst="rect">
                <a:avLst/>
              </a:prstGeom>
              <a:solidFill>
                <a:srgbClr val="3ABDDB"/>
              </a:solidFill>
              <a:ln w="12700">
                <a:miter lim="400000"/>
              </a:ln>
            </p:spPr>
            <p:txBody>
              <a:bodyPr lIns="0" tIns="0" rIns="0" bIns="0" anchor="ctr"/>
              <a:lstStyle/>
              <a:p>
                <a:pPr lvl="0" algn="ctr">
                  <a:defRPr>
                    <a:solidFill>
                      <a:srgbClr val="FFFFFF"/>
                    </a:solidFill>
                  </a:defRPr>
                </a:pPr>
                <a:endParaRPr sz="900"/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7487034" y="2188835"/>
            <a:ext cx="2276760" cy="2248977"/>
            <a:chOff x="5508104" y="1365617"/>
            <a:chExt cx="1827343" cy="1827342"/>
          </a:xfrm>
        </p:grpSpPr>
        <p:sp>
          <p:nvSpPr>
            <p:cNvPr id="41" name="椭圆 40"/>
            <p:cNvSpPr/>
            <p:nvPr/>
          </p:nvSpPr>
          <p:spPr>
            <a:xfrm>
              <a:off x="5508104" y="1365617"/>
              <a:ext cx="1827343" cy="1827342"/>
            </a:xfrm>
            <a:prstGeom prst="ellipse">
              <a:avLst/>
            </a:prstGeom>
            <a:solidFill>
              <a:srgbClr val="266AA3"/>
            </a:solidFill>
            <a:ln>
              <a:solidFill>
                <a:srgbClr val="266A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pic>
          <p:nvPicPr>
            <p:cNvPr id="50" name="图片 49">
              <a:hlinkClick r:id="rId1" action="ppaction://hlinkfile"/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921" y="1619034"/>
              <a:ext cx="1537291" cy="1269324"/>
            </a:xfrm>
            <a:prstGeom prst="rect">
              <a:avLst/>
            </a:prstGeom>
            <a:noFill/>
          </p:spPr>
        </p:pic>
      </p:grpSp>
      <p:grpSp>
        <p:nvGrpSpPr>
          <p:cNvPr id="52" name="组 2"/>
          <p:cNvGrpSpPr/>
          <p:nvPr/>
        </p:nvGrpSpPr>
        <p:grpSpPr>
          <a:xfrm>
            <a:off x="2436913" y="2188835"/>
            <a:ext cx="2577042" cy="2248977"/>
            <a:chOff x="1672750" y="1556119"/>
            <a:chExt cx="2160240" cy="1827342"/>
          </a:xfrm>
          <a:solidFill>
            <a:schemeClr val="accent2">
              <a:lumMod val="75000"/>
            </a:schemeClr>
          </a:solidFill>
        </p:grpSpPr>
        <p:sp>
          <p:nvSpPr>
            <p:cNvPr id="55" name="椭圆 54"/>
            <p:cNvSpPr/>
            <p:nvPr/>
          </p:nvSpPr>
          <p:spPr>
            <a:xfrm>
              <a:off x="1826946" y="1556119"/>
              <a:ext cx="1872208" cy="1827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pic>
          <p:nvPicPr>
            <p:cNvPr id="56" name="图片 55" descr="外研社透明log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2750" y="1588398"/>
              <a:ext cx="2160240" cy="1740714"/>
            </a:xfrm>
            <a:prstGeom prst="rect">
              <a:avLst/>
            </a:prstGeom>
            <a:noFill/>
          </p:spPr>
        </p:pic>
      </p:grpSp>
      <p:grpSp>
        <p:nvGrpSpPr>
          <p:cNvPr id="57" name="组合 56"/>
          <p:cNvGrpSpPr/>
          <p:nvPr/>
        </p:nvGrpSpPr>
        <p:grpSpPr>
          <a:xfrm>
            <a:off x="3788402" y="1491113"/>
            <a:ext cx="4460249" cy="4540410"/>
            <a:chOff x="3141091" y="1068833"/>
            <a:chExt cx="2988332" cy="2881556"/>
          </a:xfrm>
        </p:grpSpPr>
        <p:sp>
          <p:nvSpPr>
            <p:cNvPr id="58" name="流程图: 联系 57"/>
            <p:cNvSpPr/>
            <p:nvPr/>
          </p:nvSpPr>
          <p:spPr>
            <a:xfrm>
              <a:off x="3141091" y="1106073"/>
              <a:ext cx="2988332" cy="2844316"/>
            </a:xfrm>
            <a:prstGeom prst="flowChartConnector">
              <a:avLst/>
            </a:prstGeom>
            <a:solidFill>
              <a:srgbClr val="179CB7"/>
            </a:solidFill>
            <a:ln>
              <a:solidFill>
                <a:srgbClr val="179C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0"/>
            </a:p>
          </p:txBody>
        </p:sp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862" y="1068833"/>
              <a:ext cx="2871069" cy="2871069"/>
            </a:xfrm>
            <a:prstGeom prst="rect">
              <a:avLst/>
            </a:prstGeom>
          </p:spPr>
        </p:pic>
      </p:grp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19954 0.0003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85185E-6 L -0.2011 -1.85185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1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5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视听练兵场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pic>
        <p:nvPicPr>
          <p:cNvPr id="14" name="图片 13" descr="屏幕快照 2015-03-23 19.28.58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52" y="1484127"/>
            <a:ext cx="9736667" cy="42672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416" y="1484127"/>
            <a:ext cx="4889868" cy="3401026"/>
          </a:xfrm>
          <a:prstGeom prst="rect">
            <a:avLst/>
          </a:prstGeom>
        </p:spPr>
      </p:pic>
      <p:pic>
        <p:nvPicPr>
          <p:cNvPr id="35" name="Picture 2" descr="C:\Users\fly1001\Desktop\QQ截图201508241236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97" y="1182"/>
            <a:ext cx="7689804" cy="685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文本框 35"/>
          <p:cNvSpPr txBox="1"/>
          <p:nvPr/>
        </p:nvSpPr>
        <p:spPr>
          <a:xfrm>
            <a:off x="630122" y="2729399"/>
            <a:ext cx="2858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200" b="1" dirty="0"/>
              <a:t>汇集全球视听资源</a:t>
            </a:r>
            <a:r>
              <a:rPr lang="zh-CN" altLang="en-US" sz="2200" b="1" dirty="0"/>
              <a:t>，</a:t>
            </a:r>
            <a:r>
              <a:rPr lang="zh-CN" altLang="zh-CN" sz="2200" b="1" dirty="0"/>
              <a:t>精听泛听一应俱全</a:t>
            </a:r>
            <a:r>
              <a:rPr lang="zh-CN" altLang="en-US" sz="2200" b="1" dirty="0"/>
              <a:t>；</a:t>
            </a:r>
            <a:r>
              <a:rPr lang="zh-CN" altLang="zh-CN" sz="2200" b="1" dirty="0"/>
              <a:t>内容题材丰富生动</a:t>
            </a:r>
            <a:r>
              <a:rPr lang="zh-CN" altLang="en-US" sz="2200" b="1" dirty="0"/>
              <a:t>，</a:t>
            </a:r>
            <a:r>
              <a:rPr lang="zh-CN" altLang="zh-CN" sz="2200" b="1" dirty="0"/>
              <a:t>听力提高不再犯难</a:t>
            </a:r>
            <a:r>
              <a:rPr lang="zh-CN" altLang="en-US" sz="2200" b="1" dirty="0"/>
              <a:t>。</a:t>
            </a:r>
            <a:endParaRPr lang="zh-CN" altLang="zh-CN" sz="2200" b="1" dirty="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365" y="40005"/>
            <a:ext cx="1628775" cy="80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视听练兵场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194554" y="1267036"/>
            <a:ext cx="9866169" cy="4775997"/>
            <a:chOff x="611560" y="1546939"/>
            <a:chExt cx="8136904" cy="2970330"/>
          </a:xfrm>
        </p:grpSpPr>
        <p:grpSp>
          <p:nvGrpSpPr>
            <p:cNvPr id="22" name="13 Grupo"/>
            <p:cNvGrpSpPr/>
            <p:nvPr/>
          </p:nvGrpSpPr>
          <p:grpSpPr bwMode="auto">
            <a:xfrm>
              <a:off x="6012160" y="2086999"/>
              <a:ext cx="6350" cy="2263379"/>
              <a:chOff x="4276603" y="1491264"/>
              <a:chExt cx="319" cy="3377896"/>
            </a:xfrm>
          </p:grpSpPr>
          <p:cxnSp>
            <p:nvCxnSpPr>
              <p:cNvPr id="23" name="9 Conector recto"/>
              <p:cNvCxnSpPr/>
              <p:nvPr/>
            </p:nvCxnSpPr>
            <p:spPr>
              <a:xfrm>
                <a:off x="4276603" y="1491264"/>
                <a:ext cx="0" cy="337789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10 Conector recto"/>
              <p:cNvCxnSpPr/>
              <p:nvPr/>
            </p:nvCxnSpPr>
            <p:spPr>
              <a:xfrm>
                <a:off x="4276922" y="1491264"/>
                <a:ext cx="0" cy="3377896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组合 24"/>
            <p:cNvGrpSpPr/>
            <p:nvPr/>
          </p:nvGrpSpPr>
          <p:grpSpPr>
            <a:xfrm>
              <a:off x="611560" y="2032993"/>
              <a:ext cx="5276532" cy="2430270"/>
              <a:chOff x="611560" y="2420888"/>
              <a:chExt cx="5276532" cy="3240360"/>
            </a:xfrm>
          </p:grpSpPr>
          <p:pic>
            <p:nvPicPr>
              <p:cNvPr id="26" name="图片 25" descr="视听资源-澳洲袋鼠.png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611560" y="2420888"/>
                <a:ext cx="5276532" cy="32403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576" y="2924944"/>
                <a:ext cx="2016224" cy="1440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8" name="TextBox 32"/>
            <p:cNvSpPr txBox="1"/>
            <p:nvPr/>
          </p:nvSpPr>
          <p:spPr>
            <a:xfrm>
              <a:off x="611560" y="1546939"/>
              <a:ext cx="2808312" cy="14356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54D2E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BBC《</a:t>
              </a: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澳洲袋鼠</a:t>
              </a:r>
              <a:r>
                <a:rPr lang="en-US" altLang="zh-CN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》</a:t>
              </a:r>
              <a:endPara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6156176" y="1870975"/>
              <a:ext cx="2592288" cy="486054"/>
            </a:xfrm>
            <a:prstGeom prst="roundRect">
              <a:avLst/>
            </a:prstGeom>
            <a:solidFill>
              <a:srgbClr val="E54D2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双语脚本</a:t>
              </a:r>
              <a:endParaRPr lang="zh-CN" alt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6156176" y="2951095"/>
              <a:ext cx="2592288" cy="486054"/>
            </a:xfrm>
            <a:prstGeom prst="roundRect">
              <a:avLst/>
            </a:prstGeom>
            <a:solidFill>
              <a:srgbClr val="7893AD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语言解析</a:t>
              </a:r>
              <a:endParaRPr lang="zh-CN" alt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6156176" y="2411035"/>
              <a:ext cx="2592288" cy="486054"/>
            </a:xfrm>
            <a:prstGeom prst="roundRect">
              <a:avLst/>
            </a:prstGeom>
            <a:solidFill>
              <a:srgbClr val="EB735B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单词速记</a:t>
              </a:r>
              <a:endParaRPr lang="zh-CN" alt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6156176" y="3491155"/>
              <a:ext cx="2592288" cy="48605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同步测试</a:t>
              </a:r>
              <a:endParaRPr lang="zh-CN" alt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6156176" y="4031215"/>
              <a:ext cx="2592288" cy="486054"/>
            </a:xfrm>
            <a:prstGeom prst="roundRect">
              <a:avLst/>
            </a:prstGeom>
            <a:solidFill>
              <a:srgbClr val="E54D2E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</a:rPr>
                <a:t>背景知识</a:t>
              </a:r>
              <a:endParaRPr lang="zh-CN" alt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fly1001\Desktop\QQ截图20150824123648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813371"/>
            <a:ext cx="5906748" cy="526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124745"/>
            <a:ext cx="3542184" cy="5001419"/>
          </a:xfrm>
        </p:spPr>
        <p:txBody>
          <a:bodyPr/>
          <a:lstStyle/>
          <a:p>
            <a:r>
              <a:rPr lang="zh-CN" altLang="en-US" dirty="0" smtClean="0"/>
              <a:t>精品动画电影等视听资源共计</a:t>
            </a:r>
            <a:r>
              <a:rPr lang="en-US" altLang="zh-CN" dirty="0" smtClean="0"/>
              <a:t>500</a:t>
            </a:r>
            <a:r>
              <a:rPr lang="zh-CN" altLang="en-US" dirty="0" smtClean="0"/>
              <a:t>余单元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2" y="813371"/>
            <a:ext cx="6053974" cy="531279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660400" y="3294992"/>
          <a:ext cx="3491385" cy="1759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0681"/>
                <a:gridCol w="2030704"/>
              </a:tblGrid>
              <a:tr h="2932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</a:rPr>
                        <a:t>视听练兵场</a:t>
                      </a:r>
                      <a:br>
                        <a:rPr lang="zh-CN" altLang="en-US" sz="1400" u="none" strike="noStrike" dirty="0">
                          <a:effectLst/>
                        </a:rPr>
                      </a:br>
                      <a:endParaRPr lang="en-US" altLang="zh-CN" sz="14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zh-CN" sz="1400" u="none" strike="noStrike" dirty="0">
                          <a:effectLst/>
                        </a:rPr>
                        <a:t>BBC</a:t>
                      </a:r>
                      <a:r>
                        <a:rPr lang="zh-CN" altLang="en-US" sz="1400" u="none" strike="noStrike" dirty="0">
                          <a:effectLst/>
                        </a:rPr>
                        <a:t>系列经典纪录片</a:t>
                      </a:r>
                      <a:endParaRPr lang="zh-CN" alt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3225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Bingo</a:t>
                      </a:r>
                      <a:r>
                        <a:rPr lang="zh-CN" altLang="en-US" sz="1400" u="none" strike="noStrike">
                          <a:effectLst/>
                        </a:rPr>
                        <a:t>教你说美语</a:t>
                      </a:r>
                      <a:endParaRPr lang="zh-CN" alt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3225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MV</a:t>
                      </a:r>
                      <a:r>
                        <a:rPr lang="zh-CN" altLang="en-US" sz="1400" u="none" strike="noStrike" dirty="0">
                          <a:effectLst/>
                        </a:rPr>
                        <a:t>美语</a:t>
                      </a:r>
                      <a:endParaRPr lang="zh-CN" alt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3225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u="none" strike="noStrike">
                          <a:effectLst/>
                        </a:rPr>
                        <a:t>把酒言观</a:t>
                      </a:r>
                      <a:endParaRPr lang="zh-CN" alt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3225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u="none" strike="noStrike">
                          <a:effectLst/>
                        </a:rPr>
                        <a:t>电影密码</a:t>
                      </a:r>
                      <a:endParaRPr lang="zh-CN" alt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93225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zh-CN" altLang="en-US" sz="1400" u="none" strike="noStrike" dirty="0">
                          <a:effectLst/>
                        </a:rPr>
                        <a:t>英语电影漫谈</a:t>
                      </a:r>
                      <a:endParaRPr lang="zh-CN" alt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7" name="Shape 573"/>
          <p:cNvSpPr/>
          <p:nvPr/>
        </p:nvSpPr>
        <p:spPr>
          <a:xfrm>
            <a:off x="630123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视听练兵场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Shape 574"/>
          <p:cNvSpPr/>
          <p:nvPr/>
        </p:nvSpPr>
        <p:spPr>
          <a:xfrm>
            <a:off x="660400" y="646333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9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10" name="Shape 577"/>
          <p:cNvSpPr/>
          <p:nvPr/>
        </p:nvSpPr>
        <p:spPr>
          <a:xfrm>
            <a:off x="142089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11" name="Shape 578"/>
          <p:cNvSpPr/>
          <p:nvPr/>
        </p:nvSpPr>
        <p:spPr>
          <a:xfrm>
            <a:off x="284177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200"/>
          </a:p>
        </p:txBody>
      </p:sp>
      <p:sp>
        <p:nvSpPr>
          <p:cNvPr id="12" name="Shape 579"/>
          <p:cNvSpPr/>
          <p:nvPr/>
        </p:nvSpPr>
        <p:spPr>
          <a:xfrm>
            <a:off x="426265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1200"/>
          </a:p>
        </p:txBody>
      </p:sp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75" y="82550"/>
            <a:ext cx="1644015" cy="808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玩转多语种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pic>
        <p:nvPicPr>
          <p:cNvPr id="35" name="图片 34" descr="2008109121511653_2 (1)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87" y="2597958"/>
            <a:ext cx="1848453" cy="1691104"/>
          </a:xfrm>
          <a:prstGeom prst="rect">
            <a:avLst/>
          </a:prstGeom>
        </p:spPr>
      </p:pic>
      <p:sp>
        <p:nvSpPr>
          <p:cNvPr id="36" name="矩形 21"/>
          <p:cNvSpPr>
            <a:spLocks noChangeArrowheads="1"/>
          </p:cNvSpPr>
          <p:nvPr/>
        </p:nvSpPr>
        <p:spPr bwMode="auto">
          <a:xfrm>
            <a:off x="2855643" y="17075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德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22"/>
          <p:cNvSpPr>
            <a:spLocks noChangeArrowheads="1"/>
          </p:cNvSpPr>
          <p:nvPr/>
        </p:nvSpPr>
        <p:spPr bwMode="auto">
          <a:xfrm>
            <a:off x="5062196" y="1707563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法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7184772" y="3049180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日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5062196" y="4365763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西班牙语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2855643" y="3049180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韩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7184772" y="17075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俄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7184772" y="43657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越南语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32"/>
          <p:cNvSpPr>
            <a:spLocks noChangeArrowheads="1"/>
          </p:cNvSpPr>
          <p:nvPr/>
        </p:nvSpPr>
        <p:spPr bwMode="auto">
          <a:xfrm>
            <a:off x="2855643" y="43657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意大利语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045551" y="5995753"/>
            <a:ext cx="8174884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970" b="1" dirty="0"/>
              <a:t>专业多语课程资源，轻松易学</a:t>
            </a:r>
            <a:r>
              <a:rPr lang="zh-CN" altLang="en-US" sz="1970" b="1" dirty="0"/>
              <a:t>；</a:t>
            </a:r>
            <a:r>
              <a:rPr lang="zh-CN" altLang="zh-CN" sz="1970" b="1" dirty="0"/>
              <a:t>入门进阶各取所需，内容丰富</a:t>
            </a:r>
            <a:r>
              <a:rPr lang="zh-CN" altLang="en-US" sz="1970" b="1" dirty="0"/>
              <a:t>。</a:t>
            </a:r>
            <a:r>
              <a:rPr lang="zh-CN" altLang="zh-CN" sz="1970" b="1" dirty="0"/>
              <a:t>多媒体交互课程，生动有趣</a:t>
            </a:r>
            <a:r>
              <a:rPr lang="zh-CN" altLang="en-US" sz="1970" b="1" dirty="0"/>
              <a:t>；</a:t>
            </a:r>
            <a:r>
              <a:rPr lang="zh-CN" altLang="zh-CN" sz="1970" b="1" dirty="0"/>
              <a:t>跨文化交际训练，无师自通</a:t>
            </a:r>
            <a:endParaRPr lang="zh-CN" altLang="zh-CN" sz="1970" b="1" dirty="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玩转多语种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pic>
        <p:nvPicPr>
          <p:cNvPr id="35" name="图片 34" descr="2008109121511653_2 (1)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87" y="2597958"/>
            <a:ext cx="1848453" cy="1691104"/>
          </a:xfrm>
          <a:prstGeom prst="rect">
            <a:avLst/>
          </a:prstGeom>
        </p:spPr>
      </p:pic>
      <p:sp>
        <p:nvSpPr>
          <p:cNvPr id="36" name="矩形 21"/>
          <p:cNvSpPr>
            <a:spLocks noChangeArrowheads="1"/>
          </p:cNvSpPr>
          <p:nvPr/>
        </p:nvSpPr>
        <p:spPr bwMode="auto">
          <a:xfrm>
            <a:off x="2855643" y="17075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德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22"/>
          <p:cNvSpPr>
            <a:spLocks noChangeArrowheads="1"/>
          </p:cNvSpPr>
          <p:nvPr/>
        </p:nvSpPr>
        <p:spPr bwMode="auto">
          <a:xfrm>
            <a:off x="5062196" y="1707563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法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7184772" y="3049180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日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5062196" y="4365763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西班牙语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2855643" y="3049180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韩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7184772" y="17075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俄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7184772" y="43657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越南语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32"/>
          <p:cNvSpPr>
            <a:spLocks noChangeArrowheads="1"/>
          </p:cNvSpPr>
          <p:nvPr/>
        </p:nvSpPr>
        <p:spPr bwMode="auto">
          <a:xfrm>
            <a:off x="2855643" y="43657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意大利语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4" name="pasted-image.pdf"/>
          <p:cNvPicPr/>
          <p:nvPr/>
        </p:nvPicPr>
        <p:blipFill>
          <a:blip r:embed="rId2"/>
          <a:srcRect l="1192" t="4031" r="1192" b="4031"/>
          <a:stretch>
            <a:fillRect/>
          </a:stretch>
        </p:blipFill>
        <p:spPr>
          <a:xfrm>
            <a:off x="1750537" y="1304443"/>
            <a:ext cx="8690662" cy="4325937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6" name="矩形 45"/>
          <p:cNvSpPr/>
          <p:nvPr/>
        </p:nvSpPr>
        <p:spPr>
          <a:xfrm>
            <a:off x="2045551" y="5995753"/>
            <a:ext cx="8174884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970" b="1" dirty="0"/>
              <a:t>专业多语课程资源，轻松易学</a:t>
            </a:r>
            <a:r>
              <a:rPr lang="zh-CN" altLang="en-US" sz="1970" b="1" dirty="0"/>
              <a:t>；</a:t>
            </a:r>
            <a:r>
              <a:rPr lang="zh-CN" altLang="zh-CN" sz="1970" b="1" dirty="0"/>
              <a:t>入门进阶各取所需，内容丰富</a:t>
            </a:r>
            <a:r>
              <a:rPr lang="zh-CN" altLang="en-US" sz="1970" b="1" dirty="0"/>
              <a:t>。</a:t>
            </a:r>
            <a:r>
              <a:rPr lang="zh-CN" altLang="zh-CN" sz="1970" b="1" dirty="0"/>
              <a:t>多媒体交互课程，生动有趣</a:t>
            </a:r>
            <a:r>
              <a:rPr lang="zh-CN" altLang="en-US" sz="1970" b="1" dirty="0"/>
              <a:t>；</a:t>
            </a:r>
            <a:r>
              <a:rPr lang="zh-CN" altLang="zh-CN" sz="1970" b="1" dirty="0"/>
              <a:t>跨文化交际训练，无师自通</a:t>
            </a:r>
            <a:endParaRPr lang="zh-CN" altLang="zh-CN" sz="1970" b="1" dirty="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玩转多语种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pic>
        <p:nvPicPr>
          <p:cNvPr id="35" name="图片 34" descr="2008109121511653_2 (1)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87" y="2597958"/>
            <a:ext cx="1848453" cy="1691104"/>
          </a:xfrm>
          <a:prstGeom prst="rect">
            <a:avLst/>
          </a:prstGeom>
        </p:spPr>
      </p:pic>
      <p:sp>
        <p:nvSpPr>
          <p:cNvPr id="36" name="矩形 21"/>
          <p:cNvSpPr>
            <a:spLocks noChangeArrowheads="1"/>
          </p:cNvSpPr>
          <p:nvPr/>
        </p:nvSpPr>
        <p:spPr bwMode="auto">
          <a:xfrm>
            <a:off x="2855643" y="17075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德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22"/>
          <p:cNvSpPr>
            <a:spLocks noChangeArrowheads="1"/>
          </p:cNvSpPr>
          <p:nvPr/>
        </p:nvSpPr>
        <p:spPr bwMode="auto">
          <a:xfrm>
            <a:off x="5062196" y="1707563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法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>
            <a:spLocks noChangeArrowheads="1"/>
          </p:cNvSpPr>
          <p:nvPr/>
        </p:nvSpPr>
        <p:spPr bwMode="auto">
          <a:xfrm>
            <a:off x="7184772" y="3049180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日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矩形 38"/>
          <p:cNvSpPr>
            <a:spLocks noChangeArrowheads="1"/>
          </p:cNvSpPr>
          <p:nvPr/>
        </p:nvSpPr>
        <p:spPr bwMode="auto">
          <a:xfrm>
            <a:off x="5062196" y="4365763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西班牙语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2855643" y="3049180"/>
            <a:ext cx="1898440" cy="835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韩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7184772" y="17075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俄</a:t>
            </a:r>
            <a:r>
              <a:rPr lang="en-US" altLang="zh-CN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    </a:t>
            </a:r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矩形 41"/>
          <p:cNvSpPr>
            <a:spLocks noChangeArrowheads="1"/>
          </p:cNvSpPr>
          <p:nvPr/>
        </p:nvSpPr>
        <p:spPr bwMode="auto">
          <a:xfrm>
            <a:off x="7184772" y="43657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越南语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32"/>
          <p:cNvSpPr>
            <a:spLocks noChangeArrowheads="1"/>
          </p:cNvSpPr>
          <p:nvPr/>
        </p:nvSpPr>
        <p:spPr bwMode="auto">
          <a:xfrm>
            <a:off x="2855643" y="4365763"/>
            <a:ext cx="1898440" cy="8353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/>
          <a:p>
            <a:pPr algn="ctr" defTabSz="642620"/>
            <a:r>
              <a:rPr lang="zh-CN" altLang="en-US" sz="2250" b="1" dirty="0">
                <a:solidFill>
                  <a:srgbClr val="FFF5F1"/>
                </a:solidFill>
                <a:latin typeface="微软雅黑" panose="020B0503020204020204" charset="-122"/>
                <a:ea typeface="微软雅黑" panose="020B0503020204020204" charset="-122"/>
                <a:sym typeface="华文细黑" panose="02010600040101010101" pitchFamily="2" charset="-122"/>
              </a:rPr>
              <a:t>意大利语</a:t>
            </a:r>
            <a:endParaRPr lang="zh-CN" altLang="en-US" sz="2250" b="1" dirty="0">
              <a:solidFill>
                <a:srgbClr val="FFF5F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" name="pasted-image.pdf"/>
          <p:cNvPicPr/>
          <p:nvPr/>
        </p:nvPicPr>
        <p:blipFill>
          <a:blip r:embed="rId2"/>
          <a:srcRect l="1890" t="1495" r="1890" b="1495"/>
          <a:stretch>
            <a:fillRect/>
          </a:stretch>
        </p:blipFill>
        <p:spPr>
          <a:xfrm>
            <a:off x="1787300" y="1227863"/>
            <a:ext cx="8690662" cy="4477828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6" name="矩形 45"/>
          <p:cNvSpPr/>
          <p:nvPr/>
        </p:nvSpPr>
        <p:spPr>
          <a:xfrm>
            <a:off x="2045551" y="5995753"/>
            <a:ext cx="8174884" cy="69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zh-CN" sz="1970" b="1" dirty="0"/>
              <a:t>专业多语课程资源，轻松易学</a:t>
            </a:r>
            <a:r>
              <a:rPr lang="zh-CN" altLang="en-US" sz="1970" b="1" dirty="0"/>
              <a:t>；</a:t>
            </a:r>
            <a:r>
              <a:rPr lang="zh-CN" altLang="zh-CN" sz="1970" b="1" dirty="0"/>
              <a:t>入门进阶各取所需，内容丰富</a:t>
            </a:r>
            <a:r>
              <a:rPr lang="zh-CN" altLang="en-US" sz="1970" b="1" dirty="0"/>
              <a:t>。</a:t>
            </a:r>
            <a:r>
              <a:rPr lang="zh-CN" altLang="zh-CN" sz="1970" b="1" dirty="0"/>
              <a:t>多媒体交互课程，生动有趣</a:t>
            </a:r>
            <a:r>
              <a:rPr lang="zh-CN" altLang="en-US" sz="1970" b="1" dirty="0"/>
              <a:t>；</a:t>
            </a:r>
            <a:r>
              <a:rPr lang="zh-CN" altLang="zh-CN" sz="1970" b="1" dirty="0"/>
              <a:t>跨文化交际训练，无师自通</a:t>
            </a:r>
            <a:endParaRPr lang="zh-CN" altLang="zh-CN" sz="1970" b="1" dirty="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000"/>
    </mc:Choice>
    <mc:Fallback>
      <p:transition advClick="0" advTm="2000"/>
    </mc:Fallback>
  </mc:AlternateContent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玩转多语种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pic>
        <p:nvPicPr>
          <p:cNvPr id="21" name="图片 20" descr="速成德语3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559" y="1556920"/>
            <a:ext cx="2305747" cy="345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 descr="51qzYyjUKT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369" y="1556920"/>
            <a:ext cx="2379531" cy="345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图片 22" descr="rBEQYFMxLo0IAAAAAACD0kpCrQ0AADRmQMcRpgAAIPq22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r="17238"/>
          <a:stretch>
            <a:fillRect/>
          </a:stretch>
        </p:blipFill>
        <p:spPr>
          <a:xfrm>
            <a:off x="4659813" y="1957765"/>
            <a:ext cx="2253045" cy="345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 descr="速成德语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48" y="1957765"/>
            <a:ext cx="2305747" cy="345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图片 24" descr="cover_661127_larg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748" y="1556920"/>
            <a:ext cx="2270429" cy="3458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25" descr="20250446-1_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r="18296"/>
          <a:stretch>
            <a:fillRect/>
          </a:stretch>
        </p:blipFill>
        <p:spPr>
          <a:xfrm>
            <a:off x="1012114" y="1957763"/>
            <a:ext cx="2224018" cy="350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7339550" y="6227132"/>
            <a:ext cx="4862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err="1"/>
              <a:t>FiF</a:t>
            </a:r>
            <a:r>
              <a:rPr kumimoji="1" lang="zh-CN" altLang="en-US" sz="2400" b="1" dirty="0"/>
              <a:t>外语学习资源库部分语言类课程</a:t>
            </a:r>
            <a:endParaRPr kumimoji="1" lang="zh-CN" altLang="en-US" sz="2400" b="1" dirty="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1962397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考试</a:t>
            </a:r>
            <a:r>
              <a:rPr lang="en-US" altLang="zh-CN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·</a:t>
            </a: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留学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400" y="1429657"/>
            <a:ext cx="9209144" cy="370114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829" y="1429657"/>
            <a:ext cx="7739620" cy="43075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429657"/>
            <a:ext cx="7761472" cy="4302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552" y="1429657"/>
            <a:ext cx="8354968" cy="4690953"/>
          </a:xfrm>
          <a:prstGeom prst="rect">
            <a:avLst/>
          </a:prstGeom>
        </p:spPr>
      </p:pic>
      <p:pic>
        <p:nvPicPr>
          <p:cNvPr id="6" name="图片 7" descr="图片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/>
        </p:nvSpPr>
        <p:spPr>
          <a:xfrm>
            <a:off x="630122" y="82550"/>
            <a:ext cx="2236510" cy="584775"/>
          </a:xfrm>
          <a:prstGeom prst="rect">
            <a:avLst/>
          </a:prstGeom>
          <a:ln w="12700">
            <a:miter lim="400000"/>
          </a:ln>
        </p:spPr>
        <p:txBody>
          <a:bodyPr wrap="none" tIns="45720" bIns="45720">
            <a:spAutoFit/>
          </a:bodyPr>
          <a:lstStyle/>
          <a:p>
            <a:pPr lvl="0">
              <a:defRPr sz="1800"/>
            </a:pPr>
            <a:r>
              <a:rPr lang="zh-CN" altLang="en-US" sz="3200" b="1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考试竞技场</a:t>
            </a:r>
            <a:endParaRPr sz="3200" b="1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4" name="Shape 574"/>
          <p:cNvSpPr/>
          <p:nvPr/>
        </p:nvSpPr>
        <p:spPr>
          <a:xfrm>
            <a:off x="660400" y="646332"/>
            <a:ext cx="1498600" cy="1"/>
          </a:xfrm>
          <a:prstGeom prst="line">
            <a:avLst/>
          </a:prstGeom>
          <a:ln w="25400">
            <a:solidFill>
              <a:srgbClr val="3B3838"/>
            </a:solidFill>
            <a:miter lim="400000"/>
          </a:ln>
        </p:spPr>
        <p:txBody>
          <a:bodyPr lIns="0" tIns="0" rIns="0" bIns="0"/>
          <a:lstStyle/>
          <a:p>
            <a:pPr defTabSz="2286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600"/>
          </a:p>
        </p:txBody>
      </p:sp>
      <p:sp>
        <p:nvSpPr>
          <p:cNvPr id="576" name="Shape 576"/>
          <p:cNvSpPr/>
          <p:nvPr/>
        </p:nvSpPr>
        <p:spPr>
          <a:xfrm>
            <a:off x="0" y="139700"/>
            <a:ext cx="76200" cy="875964"/>
          </a:xfrm>
          <a:prstGeom prst="rect">
            <a:avLst/>
          </a:prstGeom>
          <a:solidFill>
            <a:srgbClr val="1BBA9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7" name="Shape 577"/>
          <p:cNvSpPr/>
          <p:nvPr/>
        </p:nvSpPr>
        <p:spPr>
          <a:xfrm>
            <a:off x="142088" y="139700"/>
            <a:ext cx="76201" cy="875964"/>
          </a:xfrm>
          <a:prstGeom prst="rect">
            <a:avLst/>
          </a:prstGeom>
          <a:solidFill>
            <a:srgbClr val="EFD90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8" name="Shape 578"/>
          <p:cNvSpPr/>
          <p:nvPr/>
        </p:nvSpPr>
        <p:spPr>
          <a:xfrm>
            <a:off x="284176" y="139700"/>
            <a:ext cx="76201" cy="875964"/>
          </a:xfrm>
          <a:prstGeom prst="rect">
            <a:avLst/>
          </a:prstGeom>
          <a:solidFill>
            <a:srgbClr val="E55C4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579" name="Shape 579"/>
          <p:cNvSpPr/>
          <p:nvPr/>
        </p:nvSpPr>
        <p:spPr>
          <a:xfrm>
            <a:off x="426264" y="139700"/>
            <a:ext cx="76201" cy="875964"/>
          </a:xfrm>
          <a:prstGeom prst="rect">
            <a:avLst/>
          </a:prstGeom>
          <a:solidFill>
            <a:srgbClr val="3ABDD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</a:defRPr>
            </a:pPr>
            <a:endParaRPr sz="900"/>
          </a:p>
        </p:txBody>
      </p:sp>
      <p:sp>
        <p:nvSpPr>
          <p:cNvPr id="33" name="1 Título"/>
          <p:cNvSpPr>
            <a:spLocks noChangeArrowheads="1"/>
          </p:cNvSpPr>
          <p:nvPr/>
        </p:nvSpPr>
        <p:spPr bwMode="auto">
          <a:xfrm>
            <a:off x="569871" y="596986"/>
            <a:ext cx="3729659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31" tIns="58616" rIns="117231" bIns="58616" anchor="ctr"/>
          <a:lstStyle/>
          <a:p>
            <a:pPr defTabSz="1172210">
              <a:lnSpc>
                <a:spcPts val="6155"/>
              </a:lnSpc>
            </a:pPr>
            <a:endParaRPr lang="en-US" altLang="zh-CN" sz="2300" b="1" dirty="0">
              <a:solidFill>
                <a:srgbClr val="214A5C"/>
              </a:solidFill>
              <a:latin typeface="Rockwell" panose="02060603020205020403" charset="0"/>
              <a:ea typeface="Rockwell" panose="02060603020205020403" charset="0"/>
              <a:cs typeface="Rockwell" panose="02060603020205020403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60400" y="5727256"/>
            <a:ext cx="11349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600">
              <a:lnSpc>
                <a:spcPct val="150000"/>
              </a:lnSpc>
              <a:defRPr sz="1800"/>
            </a:pPr>
            <a:r>
              <a:rPr lang="zh-CN" altLang="en-US" sz="2400" b="1" dirty="0">
                <a:latin typeface="Helvetica"/>
                <a:ea typeface="Helvetica"/>
                <a:cs typeface="Helvetica"/>
                <a:sym typeface="Helvetica"/>
              </a:rPr>
              <a:t>权威题库随学随测，学习进展实时掌握； 科学统计考试分析，备考应试有备无患；</a:t>
            </a:r>
            <a:endParaRPr lang="zh-CN" altLang="en-US" sz="2400" b="1" dirty="0">
              <a:latin typeface="Helvetica"/>
              <a:ea typeface="Helvetica"/>
              <a:cs typeface="Helvetica"/>
              <a:sym typeface="Helvetica"/>
            </a:endParaRPr>
          </a:p>
          <a:p>
            <a:pPr defTabSz="228600">
              <a:lnSpc>
                <a:spcPct val="150000"/>
              </a:lnSpc>
              <a:defRPr sz="1800"/>
            </a:pPr>
            <a:r>
              <a:rPr lang="zh-CN" altLang="en-US" sz="2400" b="1" dirty="0">
                <a:latin typeface="Helvetica"/>
                <a:ea typeface="Helvetica"/>
                <a:cs typeface="Helvetica"/>
                <a:sym typeface="Helvetica"/>
              </a:rPr>
              <a:t>                               全真模考身临其境，实战经验考试无忧</a:t>
            </a:r>
            <a:endParaRPr kumimoji="1" lang="zh-CN" altLang="en-US" sz="2400" b="1" dirty="0"/>
          </a:p>
        </p:txBody>
      </p:sp>
      <p:pic>
        <p:nvPicPr>
          <p:cNvPr id="16" name="pasted-image.pdf"/>
          <p:cNvPicPr/>
          <p:nvPr/>
        </p:nvPicPr>
        <p:blipFill>
          <a:blip r:embed="rId1"/>
          <a:srcRect l="2460" t="5878" r="4696" b="10884"/>
          <a:stretch>
            <a:fillRect/>
          </a:stretch>
        </p:blipFill>
        <p:spPr>
          <a:xfrm>
            <a:off x="0" y="1072903"/>
            <a:ext cx="12192000" cy="4720276"/>
          </a:xfrm>
          <a:prstGeom prst="rect">
            <a:avLst/>
          </a:prstGeom>
          <a:ln w="12700">
            <a:solidFill>
              <a:srgbClr val="FFFFFF"/>
            </a:solidFill>
            <a:miter lim="400000"/>
            <a:headEnd/>
            <a:tailEnd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3033" y="324533"/>
            <a:ext cx="10515600" cy="1325563"/>
          </a:xfrm>
        </p:spPr>
        <p:txBody>
          <a:bodyPr/>
          <a:lstStyle/>
          <a:p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海量资源  一生相伴</a:t>
            </a:r>
            <a:endParaRPr lang="zh-CN" altLang="en-US" sz="4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46236" y="908720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全库资源累计时长超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</a:rPr>
              <a:t>100,000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学时，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</a:rPr>
              <a:t>1,773,540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</a:rPr>
              <a:t>分钟</a:t>
            </a:r>
            <a:endParaRPr lang="en-US" altLang="zh-CN" sz="32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   其中音视频数量累计超过 </a:t>
            </a:r>
            <a:r>
              <a:rPr lang="en-US" altLang="zh-CN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106020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学时，精品双语原版电子书</a:t>
            </a:r>
            <a:r>
              <a:rPr lang="en-US" altLang="zh-CN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2001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本，</a:t>
            </a:r>
            <a:r>
              <a:rPr lang="en-US" altLang="zh-CN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10005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学时，智能口语测评</a:t>
            </a:r>
            <a:r>
              <a:rPr lang="en-US" altLang="zh-CN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1500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学时，智能在线模考</a:t>
            </a:r>
            <a:r>
              <a:rPr lang="en-US" altLang="zh-CN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432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学时，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某同学每天学习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小时，完成一遍全库学习需要</a:t>
            </a:r>
            <a:r>
              <a:rPr lang="en-US" altLang="zh-CN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80.9</a:t>
            </a:r>
            <a:r>
              <a:rPr lang="zh-CN" altLang="en-US" sz="18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年。</a:t>
            </a:r>
            <a:endParaRPr lang="en-US" altLang="zh-CN" sz="18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2031" y="3717032"/>
            <a:ext cx="9844011" cy="2397434"/>
          </a:xfrm>
          <a:prstGeom prst="rect">
            <a:avLst/>
          </a:prstGeom>
        </p:spPr>
      </p:pic>
      <p:pic>
        <p:nvPicPr>
          <p:cNvPr id="5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Freeform 8"/>
          <p:cNvSpPr/>
          <p:nvPr/>
        </p:nvSpPr>
        <p:spPr bwMode="auto">
          <a:xfrm>
            <a:off x="5067300" y="5248276"/>
            <a:ext cx="86784" cy="93821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" y="330"/>
              </a:cxn>
            </a:cxnLst>
            <a:rect l="0" t="0" r="r" b="b"/>
            <a:pathLst>
              <a:path w="23" h="330">
                <a:moveTo>
                  <a:pt x="0" y="0"/>
                </a:moveTo>
                <a:cubicBezTo>
                  <a:pt x="3" y="57"/>
                  <a:pt x="23" y="330"/>
                  <a:pt x="23" y="33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297" name="Freeform 9"/>
          <p:cNvSpPr/>
          <p:nvPr/>
        </p:nvSpPr>
        <p:spPr bwMode="auto">
          <a:xfrm>
            <a:off x="5067302" y="4541839"/>
            <a:ext cx="2010834" cy="706438"/>
          </a:xfrm>
          <a:custGeom>
            <a:avLst/>
            <a:gdLst/>
            <a:ahLst/>
            <a:cxnLst>
              <a:cxn ang="0">
                <a:pos x="530" y="0"/>
              </a:cxn>
              <a:cxn ang="0">
                <a:pos x="520" y="7"/>
              </a:cxn>
              <a:cxn ang="0">
                <a:pos x="434" y="55"/>
              </a:cxn>
              <a:cxn ang="0">
                <a:pos x="339" y="80"/>
              </a:cxn>
              <a:cxn ang="0">
                <a:pos x="296" y="183"/>
              </a:cxn>
              <a:cxn ang="0">
                <a:pos x="199" y="173"/>
              </a:cxn>
              <a:cxn ang="0">
                <a:pos x="133" y="180"/>
              </a:cxn>
              <a:cxn ang="0">
                <a:pos x="43" y="187"/>
              </a:cxn>
              <a:cxn ang="0">
                <a:pos x="0" y="238"/>
              </a:cxn>
              <a:cxn ang="0">
                <a:pos x="0" y="248"/>
              </a:cxn>
            </a:cxnLst>
            <a:rect l="0" t="0" r="r" b="b"/>
            <a:pathLst>
              <a:path w="530" h="248">
                <a:moveTo>
                  <a:pt x="530" y="0"/>
                </a:moveTo>
                <a:cubicBezTo>
                  <a:pt x="527" y="2"/>
                  <a:pt x="524" y="4"/>
                  <a:pt x="520" y="7"/>
                </a:cubicBezTo>
                <a:cubicBezTo>
                  <a:pt x="480" y="28"/>
                  <a:pt x="466" y="48"/>
                  <a:pt x="434" y="55"/>
                </a:cubicBezTo>
                <a:cubicBezTo>
                  <a:pt x="402" y="63"/>
                  <a:pt x="340" y="76"/>
                  <a:pt x="339" y="80"/>
                </a:cubicBezTo>
                <a:cubicBezTo>
                  <a:pt x="338" y="83"/>
                  <a:pt x="328" y="176"/>
                  <a:pt x="296" y="183"/>
                </a:cubicBezTo>
                <a:cubicBezTo>
                  <a:pt x="263" y="190"/>
                  <a:pt x="232" y="192"/>
                  <a:pt x="199" y="173"/>
                </a:cubicBezTo>
                <a:cubicBezTo>
                  <a:pt x="166" y="154"/>
                  <a:pt x="147" y="180"/>
                  <a:pt x="133" y="180"/>
                </a:cubicBezTo>
                <a:cubicBezTo>
                  <a:pt x="118" y="180"/>
                  <a:pt x="58" y="174"/>
                  <a:pt x="43" y="187"/>
                </a:cubicBezTo>
                <a:cubicBezTo>
                  <a:pt x="27" y="201"/>
                  <a:pt x="0" y="223"/>
                  <a:pt x="0" y="238"/>
                </a:cubicBezTo>
                <a:cubicBezTo>
                  <a:pt x="0" y="240"/>
                  <a:pt x="0" y="243"/>
                  <a:pt x="0" y="248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298" name="Freeform 10"/>
          <p:cNvSpPr/>
          <p:nvPr/>
        </p:nvSpPr>
        <p:spPr bwMode="auto">
          <a:xfrm>
            <a:off x="5044018" y="2300289"/>
            <a:ext cx="2142067" cy="224155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" y="105"/>
              </a:cxn>
              <a:cxn ang="0">
                <a:pos x="170" y="213"/>
              </a:cxn>
              <a:cxn ang="0">
                <a:pos x="330" y="387"/>
              </a:cxn>
              <a:cxn ang="0">
                <a:pos x="502" y="615"/>
              </a:cxn>
              <a:cxn ang="0">
                <a:pos x="561" y="725"/>
              </a:cxn>
              <a:cxn ang="0">
                <a:pos x="536" y="788"/>
              </a:cxn>
            </a:cxnLst>
            <a:rect l="0" t="0" r="r" b="b"/>
            <a:pathLst>
              <a:path w="564" h="788">
                <a:moveTo>
                  <a:pt x="0" y="0"/>
                </a:moveTo>
                <a:cubicBezTo>
                  <a:pt x="13" y="20"/>
                  <a:pt x="50" y="84"/>
                  <a:pt x="67" y="105"/>
                </a:cubicBezTo>
                <a:cubicBezTo>
                  <a:pt x="87" y="130"/>
                  <a:pt x="159" y="199"/>
                  <a:pt x="170" y="213"/>
                </a:cubicBezTo>
                <a:cubicBezTo>
                  <a:pt x="181" y="227"/>
                  <a:pt x="315" y="373"/>
                  <a:pt x="330" y="387"/>
                </a:cubicBezTo>
                <a:cubicBezTo>
                  <a:pt x="344" y="401"/>
                  <a:pt x="478" y="581"/>
                  <a:pt x="502" y="615"/>
                </a:cubicBezTo>
                <a:cubicBezTo>
                  <a:pt x="527" y="649"/>
                  <a:pt x="562" y="703"/>
                  <a:pt x="561" y="725"/>
                </a:cubicBezTo>
                <a:cubicBezTo>
                  <a:pt x="560" y="745"/>
                  <a:pt x="564" y="768"/>
                  <a:pt x="536" y="788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299" name="Freeform 11"/>
          <p:cNvSpPr/>
          <p:nvPr/>
        </p:nvSpPr>
        <p:spPr bwMode="auto">
          <a:xfrm>
            <a:off x="4301069" y="2157414"/>
            <a:ext cx="742951" cy="142875"/>
          </a:xfrm>
          <a:custGeom>
            <a:avLst/>
            <a:gdLst/>
            <a:ahLst/>
            <a:cxnLst>
              <a:cxn ang="0">
                <a:pos x="0" y="47"/>
              </a:cxn>
              <a:cxn ang="0">
                <a:pos x="55" y="10"/>
              </a:cxn>
              <a:cxn ang="0">
                <a:pos x="100" y="11"/>
              </a:cxn>
              <a:cxn ang="0">
                <a:pos x="143" y="34"/>
              </a:cxn>
              <a:cxn ang="0">
                <a:pos x="191" y="43"/>
              </a:cxn>
              <a:cxn ang="0">
                <a:pos x="196" y="50"/>
              </a:cxn>
            </a:cxnLst>
            <a:rect l="0" t="0" r="r" b="b"/>
            <a:pathLst>
              <a:path w="196" h="50">
                <a:moveTo>
                  <a:pt x="0" y="47"/>
                </a:moveTo>
                <a:cubicBezTo>
                  <a:pt x="14" y="33"/>
                  <a:pt x="46" y="14"/>
                  <a:pt x="55" y="10"/>
                </a:cubicBezTo>
                <a:cubicBezTo>
                  <a:pt x="65" y="6"/>
                  <a:pt x="89" y="0"/>
                  <a:pt x="100" y="11"/>
                </a:cubicBezTo>
                <a:cubicBezTo>
                  <a:pt x="111" y="22"/>
                  <a:pt x="139" y="32"/>
                  <a:pt x="143" y="34"/>
                </a:cubicBezTo>
                <a:cubicBezTo>
                  <a:pt x="148" y="37"/>
                  <a:pt x="185" y="39"/>
                  <a:pt x="191" y="43"/>
                </a:cubicBezTo>
                <a:cubicBezTo>
                  <a:pt x="192" y="44"/>
                  <a:pt x="193" y="46"/>
                  <a:pt x="196" y="5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0" name="Freeform 12"/>
          <p:cNvSpPr/>
          <p:nvPr/>
        </p:nvSpPr>
        <p:spPr bwMode="auto">
          <a:xfrm>
            <a:off x="4248153" y="2290765"/>
            <a:ext cx="131234" cy="236538"/>
          </a:xfrm>
          <a:custGeom>
            <a:avLst/>
            <a:gdLst/>
            <a:ahLst/>
            <a:cxnLst>
              <a:cxn ang="0">
                <a:pos x="62" y="78"/>
              </a:cxn>
              <a:cxn ang="0">
                <a:pos x="45" y="149"/>
              </a:cxn>
              <a:cxn ang="0">
                <a:pos x="4" y="83"/>
              </a:cxn>
              <a:cxn ang="0">
                <a:pos x="16" y="9"/>
              </a:cxn>
              <a:cxn ang="0">
                <a:pos x="25" y="0"/>
              </a:cxn>
            </a:cxnLst>
            <a:rect l="0" t="0" r="r" b="b"/>
            <a:pathLst>
              <a:path w="62" h="149">
                <a:moveTo>
                  <a:pt x="62" y="78"/>
                </a:moveTo>
                <a:cubicBezTo>
                  <a:pt x="55" y="99"/>
                  <a:pt x="55" y="149"/>
                  <a:pt x="45" y="149"/>
                </a:cubicBezTo>
                <a:cubicBezTo>
                  <a:pt x="29" y="149"/>
                  <a:pt x="4" y="108"/>
                  <a:pt x="4" y="83"/>
                </a:cubicBezTo>
                <a:cubicBezTo>
                  <a:pt x="4" y="59"/>
                  <a:pt x="0" y="34"/>
                  <a:pt x="16" y="9"/>
                </a:cubicBezTo>
                <a:cubicBezTo>
                  <a:pt x="18" y="7"/>
                  <a:pt x="21" y="4"/>
                  <a:pt x="25" y="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1" name="Freeform 13"/>
          <p:cNvSpPr/>
          <p:nvPr/>
        </p:nvSpPr>
        <p:spPr bwMode="auto">
          <a:xfrm>
            <a:off x="4364567" y="2405063"/>
            <a:ext cx="1540934" cy="1676400"/>
          </a:xfrm>
          <a:custGeom>
            <a:avLst/>
            <a:gdLst/>
            <a:ahLst/>
            <a:cxnLst>
              <a:cxn ang="0">
                <a:pos x="728" y="1056"/>
              </a:cxn>
              <a:cxn ang="0">
                <a:pos x="626" y="810"/>
              </a:cxn>
              <a:cxn ang="0">
                <a:pos x="447" y="432"/>
              </a:cxn>
              <a:cxn ang="0">
                <a:pos x="372" y="368"/>
              </a:cxn>
              <a:cxn ang="0">
                <a:pos x="246" y="337"/>
              </a:cxn>
              <a:cxn ang="0">
                <a:pos x="187" y="294"/>
              </a:cxn>
              <a:cxn ang="0">
                <a:pos x="135" y="276"/>
              </a:cxn>
              <a:cxn ang="0">
                <a:pos x="58" y="237"/>
              </a:cxn>
              <a:cxn ang="0">
                <a:pos x="17" y="199"/>
              </a:cxn>
              <a:cxn ang="0">
                <a:pos x="8" y="152"/>
              </a:cxn>
              <a:cxn ang="0">
                <a:pos x="26" y="84"/>
              </a:cxn>
              <a:cxn ang="0">
                <a:pos x="36" y="0"/>
              </a:cxn>
              <a:cxn ang="0">
                <a:pos x="6" y="6"/>
              </a:cxn>
            </a:cxnLst>
            <a:rect l="0" t="0" r="r" b="b"/>
            <a:pathLst>
              <a:path w="728" h="1056">
                <a:moveTo>
                  <a:pt x="728" y="1056"/>
                </a:moveTo>
                <a:cubicBezTo>
                  <a:pt x="723" y="1017"/>
                  <a:pt x="701" y="914"/>
                  <a:pt x="626" y="810"/>
                </a:cubicBezTo>
                <a:cubicBezTo>
                  <a:pt x="531" y="676"/>
                  <a:pt x="465" y="446"/>
                  <a:pt x="447" y="432"/>
                </a:cubicBezTo>
                <a:cubicBezTo>
                  <a:pt x="429" y="420"/>
                  <a:pt x="416" y="375"/>
                  <a:pt x="372" y="368"/>
                </a:cubicBezTo>
                <a:cubicBezTo>
                  <a:pt x="329" y="359"/>
                  <a:pt x="269" y="357"/>
                  <a:pt x="246" y="337"/>
                </a:cubicBezTo>
                <a:cubicBezTo>
                  <a:pt x="225" y="317"/>
                  <a:pt x="201" y="298"/>
                  <a:pt x="187" y="294"/>
                </a:cubicBezTo>
                <a:cubicBezTo>
                  <a:pt x="173" y="290"/>
                  <a:pt x="151" y="283"/>
                  <a:pt x="135" y="276"/>
                </a:cubicBezTo>
                <a:cubicBezTo>
                  <a:pt x="119" y="267"/>
                  <a:pt x="60" y="247"/>
                  <a:pt x="58" y="237"/>
                </a:cubicBezTo>
                <a:cubicBezTo>
                  <a:pt x="56" y="228"/>
                  <a:pt x="19" y="206"/>
                  <a:pt x="17" y="199"/>
                </a:cubicBezTo>
                <a:cubicBezTo>
                  <a:pt x="13" y="190"/>
                  <a:pt x="8" y="152"/>
                  <a:pt x="8" y="152"/>
                </a:cubicBezTo>
                <a:cubicBezTo>
                  <a:pt x="8" y="152"/>
                  <a:pt x="26" y="93"/>
                  <a:pt x="26" y="84"/>
                </a:cubicBezTo>
                <a:cubicBezTo>
                  <a:pt x="26" y="74"/>
                  <a:pt x="36" y="0"/>
                  <a:pt x="36" y="0"/>
                </a:cubicBezTo>
                <a:cubicBezTo>
                  <a:pt x="36" y="0"/>
                  <a:pt x="0" y="0"/>
                  <a:pt x="6" y="6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2" name="Freeform 14"/>
          <p:cNvSpPr/>
          <p:nvPr/>
        </p:nvSpPr>
        <p:spPr bwMode="auto">
          <a:xfrm>
            <a:off x="3807886" y="3887788"/>
            <a:ext cx="2101850" cy="22225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4" y="28"/>
              </a:cxn>
              <a:cxn ang="0">
                <a:pos x="121" y="39"/>
              </a:cxn>
              <a:cxn ang="0">
                <a:pos x="152" y="31"/>
              </a:cxn>
              <a:cxn ang="0">
                <a:pos x="262" y="29"/>
              </a:cxn>
              <a:cxn ang="0">
                <a:pos x="356" y="49"/>
              </a:cxn>
              <a:cxn ang="0">
                <a:pos x="483" y="71"/>
              </a:cxn>
              <a:cxn ang="0">
                <a:pos x="554" y="78"/>
              </a:cxn>
              <a:cxn ang="0">
                <a:pos x="553" y="68"/>
              </a:cxn>
            </a:cxnLst>
            <a:rect l="0" t="0" r="r" b="b"/>
            <a:pathLst>
              <a:path w="554" h="78">
                <a:moveTo>
                  <a:pt x="0" y="0"/>
                </a:moveTo>
                <a:cubicBezTo>
                  <a:pt x="14" y="7"/>
                  <a:pt x="45" y="23"/>
                  <a:pt x="64" y="28"/>
                </a:cubicBezTo>
                <a:cubicBezTo>
                  <a:pt x="90" y="35"/>
                  <a:pt x="121" y="39"/>
                  <a:pt x="121" y="39"/>
                </a:cubicBezTo>
                <a:cubicBezTo>
                  <a:pt x="121" y="39"/>
                  <a:pt x="140" y="33"/>
                  <a:pt x="152" y="31"/>
                </a:cubicBezTo>
                <a:cubicBezTo>
                  <a:pt x="164" y="30"/>
                  <a:pt x="249" y="27"/>
                  <a:pt x="262" y="29"/>
                </a:cubicBezTo>
                <a:cubicBezTo>
                  <a:pt x="274" y="31"/>
                  <a:pt x="326" y="40"/>
                  <a:pt x="356" y="49"/>
                </a:cubicBezTo>
                <a:cubicBezTo>
                  <a:pt x="386" y="58"/>
                  <a:pt x="460" y="69"/>
                  <a:pt x="483" y="71"/>
                </a:cubicBezTo>
                <a:cubicBezTo>
                  <a:pt x="507" y="74"/>
                  <a:pt x="554" y="78"/>
                  <a:pt x="554" y="78"/>
                </a:cubicBezTo>
                <a:cubicBezTo>
                  <a:pt x="554" y="78"/>
                  <a:pt x="554" y="75"/>
                  <a:pt x="553" y="68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3" name="Freeform 15"/>
          <p:cNvSpPr/>
          <p:nvPr/>
        </p:nvSpPr>
        <p:spPr bwMode="auto">
          <a:xfrm>
            <a:off x="3780367" y="2390776"/>
            <a:ext cx="550334" cy="1497014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144" y="75"/>
              </a:cxn>
              <a:cxn ang="0">
                <a:pos x="131" y="233"/>
              </a:cxn>
              <a:cxn ang="0">
                <a:pos x="121" y="245"/>
              </a:cxn>
              <a:cxn ang="0">
                <a:pos x="122" y="261"/>
              </a:cxn>
              <a:cxn ang="0">
                <a:pos x="100" y="312"/>
              </a:cxn>
              <a:cxn ang="0">
                <a:pos x="81" y="358"/>
              </a:cxn>
              <a:cxn ang="0">
                <a:pos x="58" y="377"/>
              </a:cxn>
              <a:cxn ang="0">
                <a:pos x="36" y="389"/>
              </a:cxn>
              <a:cxn ang="0">
                <a:pos x="4" y="460"/>
              </a:cxn>
              <a:cxn ang="0">
                <a:pos x="0" y="493"/>
              </a:cxn>
              <a:cxn ang="0">
                <a:pos x="0" y="522"/>
              </a:cxn>
              <a:cxn ang="0">
                <a:pos x="7" y="526"/>
              </a:cxn>
            </a:cxnLst>
            <a:rect l="0" t="0" r="r" b="b"/>
            <a:pathLst>
              <a:path w="145" h="526">
                <a:moveTo>
                  <a:pt x="118" y="0"/>
                </a:moveTo>
                <a:cubicBezTo>
                  <a:pt x="130" y="21"/>
                  <a:pt x="145" y="51"/>
                  <a:pt x="144" y="75"/>
                </a:cubicBezTo>
                <a:cubicBezTo>
                  <a:pt x="143" y="114"/>
                  <a:pt x="137" y="227"/>
                  <a:pt x="131" y="233"/>
                </a:cubicBezTo>
                <a:cubicBezTo>
                  <a:pt x="126" y="238"/>
                  <a:pt x="121" y="245"/>
                  <a:pt x="121" y="245"/>
                </a:cubicBezTo>
                <a:cubicBezTo>
                  <a:pt x="121" y="245"/>
                  <a:pt x="124" y="248"/>
                  <a:pt x="122" y="261"/>
                </a:cubicBezTo>
                <a:cubicBezTo>
                  <a:pt x="120" y="275"/>
                  <a:pt x="108" y="297"/>
                  <a:pt x="100" y="312"/>
                </a:cubicBezTo>
                <a:cubicBezTo>
                  <a:pt x="92" y="328"/>
                  <a:pt x="82" y="350"/>
                  <a:pt x="81" y="358"/>
                </a:cubicBezTo>
                <a:cubicBezTo>
                  <a:pt x="80" y="366"/>
                  <a:pt x="63" y="377"/>
                  <a:pt x="58" y="377"/>
                </a:cubicBezTo>
                <a:cubicBezTo>
                  <a:pt x="52" y="377"/>
                  <a:pt x="41" y="372"/>
                  <a:pt x="36" y="389"/>
                </a:cubicBezTo>
                <a:cubicBezTo>
                  <a:pt x="30" y="406"/>
                  <a:pt x="4" y="460"/>
                  <a:pt x="4" y="460"/>
                </a:cubicBezTo>
                <a:cubicBezTo>
                  <a:pt x="4" y="460"/>
                  <a:pt x="0" y="486"/>
                  <a:pt x="0" y="493"/>
                </a:cubicBezTo>
                <a:cubicBezTo>
                  <a:pt x="0" y="500"/>
                  <a:pt x="0" y="522"/>
                  <a:pt x="0" y="522"/>
                </a:cubicBezTo>
                <a:cubicBezTo>
                  <a:pt x="0" y="522"/>
                  <a:pt x="3" y="523"/>
                  <a:pt x="7" y="526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4" name="Freeform 16"/>
          <p:cNvSpPr/>
          <p:nvPr/>
        </p:nvSpPr>
        <p:spPr bwMode="auto">
          <a:xfrm>
            <a:off x="3213100" y="2136775"/>
            <a:ext cx="1016000" cy="254000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80" y="2"/>
              </a:cxn>
              <a:cxn ang="0">
                <a:pos x="199" y="39"/>
              </a:cxn>
              <a:cxn ang="0">
                <a:pos x="253" y="66"/>
              </a:cxn>
              <a:cxn ang="0">
                <a:pos x="268" y="89"/>
              </a:cxn>
            </a:cxnLst>
            <a:rect l="0" t="0" r="r" b="b"/>
            <a:pathLst>
              <a:path w="268" h="89">
                <a:moveTo>
                  <a:pt x="0" y="14"/>
                </a:moveTo>
                <a:cubicBezTo>
                  <a:pt x="20" y="9"/>
                  <a:pt x="59" y="0"/>
                  <a:pt x="80" y="2"/>
                </a:cubicBezTo>
                <a:cubicBezTo>
                  <a:pt x="110" y="5"/>
                  <a:pt x="182" y="30"/>
                  <a:pt x="199" y="39"/>
                </a:cubicBezTo>
                <a:cubicBezTo>
                  <a:pt x="216" y="48"/>
                  <a:pt x="253" y="66"/>
                  <a:pt x="253" y="66"/>
                </a:cubicBezTo>
                <a:cubicBezTo>
                  <a:pt x="254" y="68"/>
                  <a:pt x="260" y="77"/>
                  <a:pt x="268" y="89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5" name="Freeform 17"/>
          <p:cNvSpPr/>
          <p:nvPr/>
        </p:nvSpPr>
        <p:spPr bwMode="auto">
          <a:xfrm>
            <a:off x="797986" y="2176465"/>
            <a:ext cx="2415116" cy="3265487"/>
          </a:xfrm>
          <a:custGeom>
            <a:avLst/>
            <a:gdLst/>
            <a:ahLst/>
            <a:cxnLst>
              <a:cxn ang="0">
                <a:pos x="0" y="1147"/>
              </a:cxn>
              <a:cxn ang="0">
                <a:pos x="105" y="902"/>
              </a:cxn>
              <a:cxn ang="0">
                <a:pos x="191" y="776"/>
              </a:cxn>
              <a:cxn ang="0">
                <a:pos x="489" y="610"/>
              </a:cxn>
              <a:cxn ang="0">
                <a:pos x="509" y="468"/>
              </a:cxn>
              <a:cxn ang="0">
                <a:pos x="505" y="374"/>
              </a:cxn>
              <a:cxn ang="0">
                <a:pos x="482" y="352"/>
              </a:cxn>
              <a:cxn ang="0">
                <a:pos x="481" y="319"/>
              </a:cxn>
              <a:cxn ang="0">
                <a:pos x="474" y="286"/>
              </a:cxn>
              <a:cxn ang="0">
                <a:pos x="485" y="217"/>
              </a:cxn>
              <a:cxn ang="0">
                <a:pos x="490" y="177"/>
              </a:cxn>
              <a:cxn ang="0">
                <a:pos x="557" y="52"/>
              </a:cxn>
              <a:cxn ang="0">
                <a:pos x="623" y="4"/>
              </a:cxn>
              <a:cxn ang="0">
                <a:pos x="636" y="0"/>
              </a:cxn>
            </a:cxnLst>
            <a:rect l="0" t="0" r="r" b="b"/>
            <a:pathLst>
              <a:path w="636" h="1147">
                <a:moveTo>
                  <a:pt x="0" y="1147"/>
                </a:moveTo>
                <a:cubicBezTo>
                  <a:pt x="0" y="1147"/>
                  <a:pt x="103" y="910"/>
                  <a:pt x="105" y="902"/>
                </a:cubicBezTo>
                <a:cubicBezTo>
                  <a:pt x="108" y="894"/>
                  <a:pt x="146" y="802"/>
                  <a:pt x="191" y="776"/>
                </a:cubicBezTo>
                <a:cubicBezTo>
                  <a:pt x="235" y="749"/>
                  <a:pt x="481" y="624"/>
                  <a:pt x="489" y="610"/>
                </a:cubicBezTo>
                <a:cubicBezTo>
                  <a:pt x="497" y="597"/>
                  <a:pt x="510" y="492"/>
                  <a:pt x="509" y="468"/>
                </a:cubicBezTo>
                <a:cubicBezTo>
                  <a:pt x="508" y="445"/>
                  <a:pt x="505" y="374"/>
                  <a:pt x="505" y="374"/>
                </a:cubicBezTo>
                <a:cubicBezTo>
                  <a:pt x="505" y="374"/>
                  <a:pt x="484" y="363"/>
                  <a:pt x="482" y="352"/>
                </a:cubicBezTo>
                <a:cubicBezTo>
                  <a:pt x="481" y="341"/>
                  <a:pt x="481" y="331"/>
                  <a:pt x="481" y="319"/>
                </a:cubicBezTo>
                <a:cubicBezTo>
                  <a:pt x="481" y="306"/>
                  <a:pt x="474" y="299"/>
                  <a:pt x="474" y="286"/>
                </a:cubicBezTo>
                <a:cubicBezTo>
                  <a:pt x="474" y="274"/>
                  <a:pt x="481" y="223"/>
                  <a:pt x="485" y="217"/>
                </a:cubicBezTo>
                <a:cubicBezTo>
                  <a:pt x="488" y="210"/>
                  <a:pt x="490" y="191"/>
                  <a:pt x="490" y="177"/>
                </a:cubicBezTo>
                <a:cubicBezTo>
                  <a:pt x="490" y="162"/>
                  <a:pt x="516" y="78"/>
                  <a:pt x="557" y="52"/>
                </a:cubicBezTo>
                <a:cubicBezTo>
                  <a:pt x="598" y="27"/>
                  <a:pt x="623" y="4"/>
                  <a:pt x="623" y="4"/>
                </a:cubicBezTo>
                <a:cubicBezTo>
                  <a:pt x="623" y="4"/>
                  <a:pt x="628" y="2"/>
                  <a:pt x="636" y="0"/>
                </a:cubicBezTo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6" name="Freeform 18"/>
          <p:cNvSpPr/>
          <p:nvPr/>
        </p:nvSpPr>
        <p:spPr bwMode="auto">
          <a:xfrm>
            <a:off x="4756153" y="2451100"/>
            <a:ext cx="215900" cy="166688"/>
          </a:xfrm>
          <a:custGeom>
            <a:avLst/>
            <a:gdLst/>
            <a:ahLst/>
            <a:cxnLst>
              <a:cxn ang="0">
                <a:pos x="57" y="13"/>
              </a:cxn>
              <a:cxn ang="0">
                <a:pos x="35" y="8"/>
              </a:cxn>
              <a:cxn ang="0">
                <a:pos x="21" y="5"/>
              </a:cxn>
              <a:cxn ang="0">
                <a:pos x="0" y="18"/>
              </a:cxn>
              <a:cxn ang="0">
                <a:pos x="4" y="39"/>
              </a:cxn>
              <a:cxn ang="0">
                <a:pos x="26" y="50"/>
              </a:cxn>
              <a:cxn ang="0">
                <a:pos x="56" y="54"/>
              </a:cxn>
              <a:cxn ang="0">
                <a:pos x="57" y="13"/>
              </a:cxn>
            </a:cxnLst>
            <a:rect l="0" t="0" r="r" b="b"/>
            <a:pathLst>
              <a:path w="57" h="59">
                <a:moveTo>
                  <a:pt x="57" y="13"/>
                </a:moveTo>
                <a:cubicBezTo>
                  <a:pt x="57" y="13"/>
                  <a:pt x="41" y="16"/>
                  <a:pt x="35" y="8"/>
                </a:cubicBezTo>
                <a:cubicBezTo>
                  <a:pt x="29" y="0"/>
                  <a:pt x="21" y="5"/>
                  <a:pt x="21" y="5"/>
                </a:cubicBezTo>
                <a:cubicBezTo>
                  <a:pt x="0" y="18"/>
                  <a:pt x="0" y="18"/>
                  <a:pt x="0" y="18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20" y="48"/>
                  <a:pt x="26" y="50"/>
                </a:cubicBezTo>
                <a:cubicBezTo>
                  <a:pt x="31" y="51"/>
                  <a:pt x="55" y="59"/>
                  <a:pt x="56" y="54"/>
                </a:cubicBezTo>
                <a:cubicBezTo>
                  <a:pt x="57" y="49"/>
                  <a:pt x="57" y="13"/>
                  <a:pt x="57" y="13"/>
                </a:cubicBezTo>
                <a:close/>
              </a:path>
            </a:pathLst>
          </a:custGeom>
          <a:noFill/>
          <a:ln w="33338" cap="flat">
            <a:solidFill>
              <a:schemeClr val="bg1"/>
            </a:solidFill>
            <a:prstDash val="solid"/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7" name="Line 19"/>
          <p:cNvSpPr>
            <a:spLocks noChangeShapeType="1"/>
          </p:cNvSpPr>
          <p:nvPr/>
        </p:nvSpPr>
        <p:spPr bwMode="auto">
          <a:xfrm>
            <a:off x="0" y="5435601"/>
            <a:ext cx="806451" cy="1588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8" name="Line 20"/>
          <p:cNvSpPr>
            <a:spLocks noChangeShapeType="1"/>
          </p:cNvSpPr>
          <p:nvPr/>
        </p:nvSpPr>
        <p:spPr bwMode="auto">
          <a:xfrm>
            <a:off x="5124451" y="6186490"/>
            <a:ext cx="7067550" cy="1587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09" name="Oval 21"/>
          <p:cNvSpPr>
            <a:spLocks noChangeArrowheads="1"/>
          </p:cNvSpPr>
          <p:nvPr/>
        </p:nvSpPr>
        <p:spPr bwMode="auto">
          <a:xfrm>
            <a:off x="4000500" y="1895476"/>
            <a:ext cx="273051" cy="204788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10" name="Oval 22"/>
          <p:cNvSpPr>
            <a:spLocks noChangeArrowheads="1"/>
          </p:cNvSpPr>
          <p:nvPr/>
        </p:nvSpPr>
        <p:spPr bwMode="auto">
          <a:xfrm>
            <a:off x="4502153" y="1485900"/>
            <a:ext cx="501650" cy="374651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11" name="Oval 23"/>
          <p:cNvSpPr>
            <a:spLocks noChangeArrowheads="1"/>
          </p:cNvSpPr>
          <p:nvPr/>
        </p:nvSpPr>
        <p:spPr bwMode="auto">
          <a:xfrm>
            <a:off x="5291669" y="1166814"/>
            <a:ext cx="698500" cy="523875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12" name="Oval 24"/>
          <p:cNvSpPr>
            <a:spLocks noChangeArrowheads="1"/>
          </p:cNvSpPr>
          <p:nvPr/>
        </p:nvSpPr>
        <p:spPr bwMode="auto">
          <a:xfrm>
            <a:off x="6263220" y="427038"/>
            <a:ext cx="4734983" cy="1733551"/>
          </a:xfrm>
          <a:prstGeom prst="ellips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zh-CN" altLang="en-US" sz="4800"/>
          </a:p>
        </p:txBody>
      </p: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2317749" y="616745"/>
            <a:ext cx="3638551" cy="1009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en-GB" altLang="zh-CN" sz="7200" dirty="0">
                <a:solidFill>
                  <a:schemeClr val="bg1"/>
                </a:solidFill>
                <a:ea typeface="宋体" panose="02010600030101010101" pitchFamily="2" charset="-122"/>
              </a:rPr>
              <a:t>Got you</a:t>
            </a:r>
            <a:endParaRPr lang="en-GB" altLang="zh-CN" sz="72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6320367" y="485775"/>
            <a:ext cx="4675718" cy="1625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altLang="zh-CN" sz="6400" b="1">
                <a:solidFill>
                  <a:schemeClr val="bg1"/>
                </a:solidFill>
                <a:ea typeface="宋体" panose="02010600030101010101" pitchFamily="2" charset="-122"/>
              </a:rPr>
              <a:t>thinking?</a:t>
            </a:r>
            <a:endParaRPr lang="en-GB" altLang="zh-CN" sz="6400" b="1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5423926" y="5349214"/>
            <a:ext cx="6417734" cy="1009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zh-CN" altLang="en-US" sz="4265" b="1" dirty="0" smtClean="0">
                <a:solidFill>
                  <a:schemeClr val="bg1"/>
                </a:solidFill>
                <a:latin typeface="汉仪丫丫体简" charset="-122"/>
                <a:ea typeface="汉仪丫丫体简" charset="-122"/>
              </a:rPr>
              <a:t>英语水平究竟如何提高呢</a:t>
            </a:r>
            <a:r>
              <a:rPr lang="zh-CN" altLang="en-US" sz="4265" b="1" dirty="0">
                <a:solidFill>
                  <a:schemeClr val="bg1"/>
                </a:solidFill>
                <a:latin typeface="汉仪丫丫体简" charset="-122"/>
                <a:ea typeface="汉仪丫丫体简" charset="-122"/>
              </a:rPr>
              <a:t>？</a:t>
            </a:r>
            <a:endParaRPr lang="en-GB" altLang="zh-CN" sz="4265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" y="38735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4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 animBg="1"/>
      <p:bldP spid="12297" grpId="0" animBg="1"/>
      <p:bldP spid="12298" grpId="0" animBg="1"/>
      <p:bldP spid="12299" grpId="0" animBg="1"/>
      <p:bldP spid="12300" grpId="0" animBg="1"/>
      <p:bldP spid="12301" grpId="0" animBg="1"/>
      <p:bldP spid="12302" grpId="0" animBg="1"/>
      <p:bldP spid="12303" grpId="0" animBg="1"/>
      <p:bldP spid="12304" grpId="0" animBg="1"/>
      <p:bldP spid="12305" grpId="0" animBg="1"/>
      <p:bldP spid="12306" grpId="0" animBg="1"/>
      <p:bldP spid="12307" grpId="0" animBg="1"/>
      <p:bldP spid="12308" grpId="0" animBg="1"/>
      <p:bldP spid="12309" grpId="0" animBg="1"/>
      <p:bldP spid="12310" grpId="0" animBg="1"/>
      <p:bldP spid="12311" grpId="0" animBg="1"/>
      <p:bldP spid="12312" grpId="0" animBg="1"/>
      <p:bldP spid="12314" grpId="0"/>
      <p:bldP spid="12315" grpId="0"/>
      <p:bldP spid="123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83488" y="500895"/>
            <a:ext cx="5017913" cy="245638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94" y="500895"/>
            <a:ext cx="4639857" cy="245855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94" y="3638550"/>
            <a:ext cx="4639857" cy="241935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488" y="3638550"/>
            <a:ext cx="5017913" cy="241935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79894" y="3143251"/>
            <a:ext cx="4449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百里挑一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四六级模拟考试大比拼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67765" y="3143251"/>
            <a:ext cx="4449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天津高校“读经典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飙口语”大赛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5143" y="6183869"/>
            <a:ext cx="4449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泰达图书馆句子跟读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PK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赛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467765" y="6183869"/>
            <a:ext cx="44493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天津图书馆句子跟读</a:t>
            </a:r>
            <a:r>
              <a:rPr lang="en-US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PK</a:t>
            </a:r>
            <a:r>
              <a:rPr lang="zh-CN" altLang="en-US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赛</a:t>
            </a:r>
            <a:endParaRPr lang="zh-CN" altLang="en-US" sz="9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830" y="6130290"/>
            <a:ext cx="1395095" cy="68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0" name="Group 1600"/>
          <p:cNvGrpSpPr/>
          <p:nvPr/>
        </p:nvGrpSpPr>
        <p:grpSpPr>
          <a:xfrm>
            <a:off x="-1051970" y="-3646295"/>
            <a:ext cx="14229921" cy="14029766"/>
            <a:chOff x="4663051" y="4605343"/>
            <a:chExt cx="28459841" cy="28059531"/>
          </a:xfrm>
        </p:grpSpPr>
        <p:sp>
          <p:nvSpPr>
            <p:cNvPr id="1584" name="Shape 1584"/>
            <p:cNvSpPr/>
            <p:nvPr/>
          </p:nvSpPr>
          <p:spPr>
            <a:xfrm rot="14896333">
              <a:off x="24445478" y="8518517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85" name="Shape 1585"/>
            <p:cNvSpPr/>
            <p:nvPr/>
          </p:nvSpPr>
          <p:spPr>
            <a:xfrm rot="4096333" flipH="1">
              <a:off x="10720882" y="13988609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86" name="Shape 1586"/>
            <p:cNvSpPr/>
            <p:nvPr/>
          </p:nvSpPr>
          <p:spPr>
            <a:xfrm rot="12219129">
              <a:off x="20563701" y="4508101"/>
              <a:ext cx="2617696" cy="1481699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87" name="Shape 1587"/>
            <p:cNvSpPr/>
            <p:nvPr/>
          </p:nvSpPr>
          <p:spPr>
            <a:xfrm rot="1492205" flipH="1">
              <a:off x="14481593" y="17984466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88" name="Shape 1588"/>
            <p:cNvSpPr/>
            <p:nvPr/>
          </p:nvSpPr>
          <p:spPr>
            <a:xfrm rot="9337947" flipH="1">
              <a:off x="14545011" y="4503469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89" name="Shape 1589"/>
            <p:cNvSpPr/>
            <p:nvPr/>
          </p:nvSpPr>
          <p:spPr>
            <a:xfrm rot="20107795">
              <a:off x="20693375" y="17913002"/>
              <a:ext cx="2617695" cy="14816994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0" name="Shape 1590"/>
            <p:cNvSpPr/>
            <p:nvPr/>
          </p:nvSpPr>
          <p:spPr>
            <a:xfrm rot="6703667" flipH="1">
              <a:off x="10743158" y="8508282"/>
              <a:ext cx="2617696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1" name="Shape 1591"/>
            <p:cNvSpPr/>
            <p:nvPr/>
          </p:nvSpPr>
          <p:spPr>
            <a:xfrm rot="17503667">
              <a:off x="24447370" y="13973904"/>
              <a:ext cx="2617693" cy="14816993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2" name="Shape 1592"/>
            <p:cNvSpPr/>
            <p:nvPr/>
          </p:nvSpPr>
          <p:spPr>
            <a:xfrm rot="10800000" flipH="1">
              <a:off x="17603220" y="6534876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3" name="Shape 1593"/>
            <p:cNvSpPr/>
            <p:nvPr/>
          </p:nvSpPr>
          <p:spPr>
            <a:xfrm>
              <a:off x="17603221" y="18635733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4" name="Shape 1594"/>
            <p:cNvSpPr/>
            <p:nvPr/>
          </p:nvSpPr>
          <p:spPr>
            <a:xfrm rot="5400000">
              <a:off x="11556950" y="12572435"/>
              <a:ext cx="2617694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5" name="Shape 1595"/>
            <p:cNvSpPr/>
            <p:nvPr/>
          </p:nvSpPr>
          <p:spPr>
            <a:xfrm rot="16200000" flipH="1">
              <a:off x="23698682" y="12508827"/>
              <a:ext cx="2617696" cy="12286920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6" name="Shape 1596"/>
            <p:cNvSpPr/>
            <p:nvPr/>
          </p:nvSpPr>
          <p:spPr>
            <a:xfrm rot="2700000" flipH="1">
              <a:off x="13322886" y="16868900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7" name="Shape 1597"/>
            <p:cNvSpPr/>
            <p:nvPr/>
          </p:nvSpPr>
          <p:spPr>
            <a:xfrm rot="18900000">
              <a:off x="21910020" y="16880821"/>
              <a:ext cx="2617695" cy="12149912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8" name="Shape 1598"/>
            <p:cNvSpPr/>
            <p:nvPr/>
          </p:nvSpPr>
          <p:spPr>
            <a:xfrm rot="13500000" flipH="1">
              <a:off x="21935345" y="8263429"/>
              <a:ext cx="2617696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  <p:sp>
          <p:nvSpPr>
            <p:cNvPr id="1599" name="Shape 1599"/>
            <p:cNvSpPr/>
            <p:nvPr/>
          </p:nvSpPr>
          <p:spPr>
            <a:xfrm rot="8126060">
              <a:off x="13344894" y="8253550"/>
              <a:ext cx="2617695" cy="12149911"/>
            </a:xfrm>
            <a:prstGeom prst="triangle">
              <a:avLst/>
            </a:prstGeom>
            <a:solidFill>
              <a:srgbClr val="18A48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>
                  <a:solidFill>
                    <a:srgbClr val="FFFFFF"/>
                  </a:solidFill>
                </a:defRPr>
              </a:pPr>
              <a:endParaRPr sz="900"/>
            </a:p>
          </p:txBody>
        </p:sp>
      </p:grpSp>
      <p:grpSp>
        <p:nvGrpSpPr>
          <p:cNvPr id="2" name="组 1"/>
          <p:cNvGrpSpPr/>
          <p:nvPr/>
        </p:nvGrpSpPr>
        <p:grpSpPr>
          <a:xfrm>
            <a:off x="-642916" y="191121"/>
            <a:ext cx="13477832" cy="6665294"/>
            <a:chOff x="-1285832" y="382241"/>
            <a:chExt cx="26955664" cy="13330587"/>
          </a:xfrm>
        </p:grpSpPr>
        <p:grpSp>
          <p:nvGrpSpPr>
            <p:cNvPr id="1634" name="Group 1634"/>
            <p:cNvGrpSpPr/>
            <p:nvPr/>
          </p:nvGrpSpPr>
          <p:grpSpPr>
            <a:xfrm>
              <a:off x="19446271" y="9437812"/>
              <a:ext cx="2527710" cy="3092151"/>
              <a:chOff x="0" y="0"/>
              <a:chExt cx="2527708" cy="3092150"/>
            </a:xfrm>
          </p:grpSpPr>
          <p:sp>
            <p:nvSpPr>
              <p:cNvPr id="1601" name="Shape 1601"/>
              <p:cNvSpPr/>
              <p:nvPr/>
            </p:nvSpPr>
            <p:spPr>
              <a:xfrm>
                <a:off x="19631" y="338663"/>
                <a:ext cx="1285941" cy="2625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404"/>
                    </a:moveTo>
                    <a:lnTo>
                      <a:pt x="1649" y="0"/>
                    </a:lnTo>
                    <a:lnTo>
                      <a:pt x="21600" y="21196"/>
                    </a:lnTo>
                    <a:lnTo>
                      <a:pt x="19951" y="21600"/>
                    </a:lnTo>
                    <a:lnTo>
                      <a:pt x="0" y="404"/>
                    </a:lnTo>
                    <a:close/>
                  </a:path>
                </a:pathLst>
              </a:cu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02" name="Shape 1602"/>
              <p:cNvSpPr/>
              <p:nvPr/>
            </p:nvSpPr>
            <p:spPr>
              <a:xfrm>
                <a:off x="-1" y="201235"/>
                <a:ext cx="117797" cy="1865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21600"/>
                    </a:moveTo>
                    <a:lnTo>
                      <a:pt x="21600" y="15916"/>
                    </a:lnTo>
                    <a:lnTo>
                      <a:pt x="0" y="0"/>
                    </a:lnTo>
                    <a:lnTo>
                      <a:pt x="3600" y="21600"/>
                    </a:ln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03" name="Shape 1603"/>
              <p:cNvSpPr/>
              <p:nvPr/>
            </p:nvSpPr>
            <p:spPr>
              <a:xfrm>
                <a:off x="962001" y="446644"/>
                <a:ext cx="1521534" cy="2508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465"/>
                    </a:moveTo>
                    <a:lnTo>
                      <a:pt x="20276" y="0"/>
                    </a:lnTo>
                    <a:lnTo>
                      <a:pt x="0" y="21093"/>
                    </a:lnTo>
                    <a:lnTo>
                      <a:pt x="1324" y="21600"/>
                    </a:lnTo>
                    <a:lnTo>
                      <a:pt x="21600" y="465"/>
                    </a:ln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04" name="Shape 1604"/>
              <p:cNvSpPr/>
              <p:nvPr/>
            </p:nvSpPr>
            <p:spPr>
              <a:xfrm>
                <a:off x="2390280" y="323937"/>
                <a:ext cx="137429" cy="1766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57" y="21600"/>
                    </a:moveTo>
                    <a:lnTo>
                      <a:pt x="0" y="15000"/>
                    </a:lnTo>
                    <a:lnTo>
                      <a:pt x="21600" y="0"/>
                    </a:lnTo>
                    <a:lnTo>
                      <a:pt x="14657" y="21600"/>
                    </a:lnTo>
                    <a:close/>
                  </a:path>
                </a:pathLst>
              </a:cu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05" name="Shape 1605"/>
              <p:cNvSpPr/>
              <p:nvPr/>
            </p:nvSpPr>
            <p:spPr>
              <a:xfrm>
                <a:off x="642971" y="157059"/>
                <a:ext cx="672421" cy="2807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9"/>
                    </a:moveTo>
                    <a:lnTo>
                      <a:pt x="3469" y="0"/>
                    </a:lnTo>
                    <a:lnTo>
                      <a:pt x="21600" y="21411"/>
                    </a:lnTo>
                    <a:lnTo>
                      <a:pt x="18131" y="21600"/>
                    </a:lnTo>
                    <a:lnTo>
                      <a:pt x="0" y="189"/>
                    </a:ln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06" name="Shape 1606"/>
              <p:cNvSpPr/>
              <p:nvPr/>
            </p:nvSpPr>
            <p:spPr>
              <a:xfrm>
                <a:off x="642971" y="-1"/>
                <a:ext cx="107981" cy="181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lnTo>
                      <a:pt x="21600" y="18681"/>
                    </a:lnTo>
                    <a:lnTo>
                      <a:pt x="3927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07" name="Shape 1607"/>
              <p:cNvSpPr/>
              <p:nvPr/>
            </p:nvSpPr>
            <p:spPr>
              <a:xfrm>
                <a:off x="1207409" y="201235"/>
                <a:ext cx="770585" cy="2787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73" y="0"/>
                    </a:moveTo>
                    <a:lnTo>
                      <a:pt x="21600" y="190"/>
                    </a:lnTo>
                    <a:lnTo>
                      <a:pt x="2889" y="21600"/>
                    </a:lnTo>
                    <a:lnTo>
                      <a:pt x="0" y="21410"/>
                    </a:lnTo>
                    <a:lnTo>
                      <a:pt x="18573" y="0"/>
                    </a:lnTo>
                    <a:close/>
                  </a:path>
                </a:pathLst>
              </a:custGeom>
              <a:solidFill>
                <a:srgbClr val="A83A2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08" name="Shape 1608"/>
              <p:cNvSpPr/>
              <p:nvPr/>
            </p:nvSpPr>
            <p:spPr>
              <a:xfrm>
                <a:off x="1870013" y="44173"/>
                <a:ext cx="107981" cy="181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681"/>
                    </a:moveTo>
                    <a:lnTo>
                      <a:pt x="21600" y="21600"/>
                    </a:lnTo>
                    <a:lnTo>
                      <a:pt x="18655" y="0"/>
                    </a:lnTo>
                    <a:lnTo>
                      <a:pt x="0" y="18681"/>
                    </a:ln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09" name="Shape 1609"/>
              <p:cNvSpPr/>
              <p:nvPr/>
            </p:nvSpPr>
            <p:spPr>
              <a:xfrm>
                <a:off x="495725" y="1325206"/>
                <a:ext cx="520267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10" name="Shape 1610"/>
              <p:cNvSpPr/>
              <p:nvPr/>
            </p:nvSpPr>
            <p:spPr>
              <a:xfrm>
                <a:off x="819665" y="1325206"/>
                <a:ext cx="520267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057" y="0"/>
                    </a:moveTo>
                    <a:lnTo>
                      <a:pt x="21600" y="21600"/>
                    </a:lnTo>
                    <a:lnTo>
                      <a:pt x="18543" y="21600"/>
                    </a:lnTo>
                    <a:lnTo>
                      <a:pt x="0" y="0"/>
                    </a:lnTo>
                    <a:lnTo>
                      <a:pt x="30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grpSp>
            <p:nvGrpSpPr>
              <p:cNvPr id="1617" name="Group 1617"/>
              <p:cNvGrpSpPr/>
              <p:nvPr/>
            </p:nvGrpSpPr>
            <p:grpSpPr>
              <a:xfrm>
                <a:off x="319031" y="1217225"/>
                <a:ext cx="1830750" cy="1874926"/>
                <a:chOff x="0" y="0"/>
                <a:chExt cx="1830748" cy="1874924"/>
              </a:xfrm>
            </p:grpSpPr>
            <p:sp>
              <p:nvSpPr>
                <p:cNvPr id="1611" name="Shape 1611"/>
                <p:cNvSpPr/>
                <p:nvPr/>
              </p:nvSpPr>
              <p:spPr>
                <a:xfrm>
                  <a:off x="0" y="-1"/>
                  <a:ext cx="1830748" cy="132523"/>
                </a:xfrm>
                <a:prstGeom prst="rect">
                  <a:avLst/>
                </a:pr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sz="900"/>
                </a:p>
              </p:txBody>
            </p:sp>
            <p:sp>
              <p:nvSpPr>
                <p:cNvPr id="1612" name="Shape 1612"/>
                <p:cNvSpPr/>
                <p:nvPr/>
              </p:nvSpPr>
              <p:spPr>
                <a:xfrm>
                  <a:off x="471183" y="1737492"/>
                  <a:ext cx="888381" cy="137429"/>
                </a:xfrm>
                <a:prstGeom prst="rect">
                  <a:avLst/>
                </a:pr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sz="900"/>
                </a:p>
              </p:txBody>
            </p:sp>
            <p:sp>
              <p:nvSpPr>
                <p:cNvPr id="1613" name="Shape 1613"/>
                <p:cNvSpPr/>
                <p:nvPr/>
              </p:nvSpPr>
              <p:spPr>
                <a:xfrm>
                  <a:off x="-1" y="132521"/>
                  <a:ext cx="608614" cy="1742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4877" y="0"/>
                      </a:moveTo>
                      <a:lnTo>
                        <a:pt x="21600" y="21600"/>
                      </a:lnTo>
                      <a:lnTo>
                        <a:pt x="16723" y="21600"/>
                      </a:lnTo>
                      <a:lnTo>
                        <a:pt x="0" y="0"/>
                      </a:lnTo>
                      <a:lnTo>
                        <a:pt x="4877" y="0"/>
                      </a:lnTo>
                      <a:close/>
                    </a:path>
                  </a:pathLst>
                </a:cu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sz="900"/>
                </a:p>
              </p:txBody>
            </p:sp>
            <p:sp>
              <p:nvSpPr>
                <p:cNvPr id="1614" name="Shape 1614"/>
                <p:cNvSpPr/>
                <p:nvPr/>
              </p:nvSpPr>
              <p:spPr>
                <a:xfrm>
                  <a:off x="1227041" y="132521"/>
                  <a:ext cx="603708" cy="1742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683" y="0"/>
                      </a:moveTo>
                      <a:lnTo>
                        <a:pt x="0" y="21600"/>
                      </a:lnTo>
                      <a:lnTo>
                        <a:pt x="4741" y="21600"/>
                      </a:lnTo>
                      <a:lnTo>
                        <a:pt x="21600" y="0"/>
                      </a:lnTo>
                      <a:lnTo>
                        <a:pt x="16683" y="0"/>
                      </a:lnTo>
                      <a:close/>
                    </a:path>
                  </a:pathLst>
                </a:cu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sz="900"/>
                </a:p>
              </p:txBody>
            </p:sp>
            <p:sp>
              <p:nvSpPr>
                <p:cNvPr id="1615" name="Shape 1615"/>
                <p:cNvSpPr/>
                <p:nvPr/>
              </p:nvSpPr>
              <p:spPr>
                <a:xfrm>
                  <a:off x="338661" y="107979"/>
                  <a:ext cx="520267" cy="1658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057" y="0"/>
                      </a:moveTo>
                      <a:lnTo>
                        <a:pt x="21600" y="21600"/>
                      </a:lnTo>
                      <a:lnTo>
                        <a:pt x="18543" y="21600"/>
                      </a:lnTo>
                      <a:lnTo>
                        <a:pt x="0" y="0"/>
                      </a:lnTo>
                      <a:lnTo>
                        <a:pt x="3057" y="0"/>
                      </a:lnTo>
                      <a:close/>
                    </a:path>
                  </a:pathLst>
                </a:cu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sz="900"/>
                </a:p>
              </p:txBody>
            </p:sp>
            <p:sp>
              <p:nvSpPr>
                <p:cNvPr id="1616" name="Shape 1616"/>
                <p:cNvSpPr/>
                <p:nvPr/>
              </p:nvSpPr>
              <p:spPr>
                <a:xfrm>
                  <a:off x="662601" y="107979"/>
                  <a:ext cx="520267" cy="1658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3057" y="0"/>
                      </a:moveTo>
                      <a:lnTo>
                        <a:pt x="21600" y="21600"/>
                      </a:lnTo>
                      <a:lnTo>
                        <a:pt x="18543" y="21600"/>
                      </a:lnTo>
                      <a:lnTo>
                        <a:pt x="0" y="0"/>
                      </a:lnTo>
                      <a:lnTo>
                        <a:pt x="3057" y="0"/>
                      </a:lnTo>
                      <a:close/>
                    </a:path>
                  </a:pathLst>
                </a:custGeom>
                <a:solidFill>
                  <a:srgbClr val="E55C4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sz="900"/>
                </a:p>
              </p:txBody>
            </p:sp>
          </p:grpSp>
          <p:sp>
            <p:nvSpPr>
              <p:cNvPr id="1618" name="Shape 1618"/>
              <p:cNvSpPr/>
              <p:nvPr/>
            </p:nvSpPr>
            <p:spPr>
              <a:xfrm>
                <a:off x="1143605" y="1325206"/>
                <a:ext cx="485911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3" y="0"/>
                    </a:moveTo>
                    <a:lnTo>
                      <a:pt x="21600" y="19875"/>
                    </a:lnTo>
                    <a:lnTo>
                      <a:pt x="19855" y="21600"/>
                    </a:lnTo>
                    <a:lnTo>
                      <a:pt x="0" y="0"/>
                    </a:lnTo>
                    <a:lnTo>
                      <a:pt x="327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19" name="Shape 1619"/>
              <p:cNvSpPr/>
              <p:nvPr/>
            </p:nvSpPr>
            <p:spPr>
              <a:xfrm>
                <a:off x="1305573" y="1325206"/>
                <a:ext cx="402471" cy="1364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951" y="0"/>
                    </a:moveTo>
                    <a:lnTo>
                      <a:pt x="21600" y="19424"/>
                    </a:lnTo>
                    <a:lnTo>
                      <a:pt x="19493" y="21600"/>
                    </a:lnTo>
                    <a:lnTo>
                      <a:pt x="0" y="0"/>
                    </a:lnTo>
                    <a:lnTo>
                      <a:pt x="3951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0" name="Shape 1620"/>
              <p:cNvSpPr/>
              <p:nvPr/>
            </p:nvSpPr>
            <p:spPr>
              <a:xfrm>
                <a:off x="1462633" y="1325206"/>
                <a:ext cx="328849" cy="10650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836" y="0"/>
                    </a:moveTo>
                    <a:lnTo>
                      <a:pt x="21600" y="18813"/>
                    </a:lnTo>
                    <a:lnTo>
                      <a:pt x="19021" y="21600"/>
                    </a:lnTo>
                    <a:lnTo>
                      <a:pt x="0" y="0"/>
                    </a:lnTo>
                    <a:lnTo>
                      <a:pt x="4836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1" name="Shape 1621"/>
              <p:cNvSpPr/>
              <p:nvPr/>
            </p:nvSpPr>
            <p:spPr>
              <a:xfrm>
                <a:off x="1629511" y="1325206"/>
                <a:ext cx="240503" cy="7656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71" y="0"/>
                    </a:moveTo>
                    <a:lnTo>
                      <a:pt x="21600" y="17723"/>
                    </a:lnTo>
                    <a:lnTo>
                      <a:pt x="18073" y="21600"/>
                    </a:lnTo>
                    <a:lnTo>
                      <a:pt x="0" y="0"/>
                    </a:lnTo>
                    <a:lnTo>
                      <a:pt x="6171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2" name="Shape 1622"/>
              <p:cNvSpPr/>
              <p:nvPr/>
            </p:nvSpPr>
            <p:spPr>
              <a:xfrm>
                <a:off x="1791484" y="1325206"/>
                <a:ext cx="157063" cy="46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125" y="0"/>
                    </a:moveTo>
                    <a:lnTo>
                      <a:pt x="21600" y="15234"/>
                    </a:lnTo>
                    <a:lnTo>
                      <a:pt x="16875" y="21600"/>
                    </a:lnTo>
                    <a:lnTo>
                      <a:pt x="0" y="0"/>
                    </a:lnTo>
                    <a:lnTo>
                      <a:pt x="10125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3" name="Shape 1623"/>
              <p:cNvSpPr/>
              <p:nvPr/>
            </p:nvSpPr>
            <p:spPr>
              <a:xfrm>
                <a:off x="1948544" y="1325206"/>
                <a:ext cx="83441" cy="166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059" y="0"/>
                    </a:moveTo>
                    <a:lnTo>
                      <a:pt x="21600" y="3812"/>
                    </a:lnTo>
                    <a:lnTo>
                      <a:pt x="12706" y="21600"/>
                    </a:lnTo>
                    <a:lnTo>
                      <a:pt x="0" y="0"/>
                    </a:lnTo>
                    <a:lnTo>
                      <a:pt x="19059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4" name="Shape 1624"/>
              <p:cNvSpPr/>
              <p:nvPr/>
            </p:nvSpPr>
            <p:spPr>
              <a:xfrm>
                <a:off x="1433185" y="1325206"/>
                <a:ext cx="515361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4" y="0"/>
                    </a:moveTo>
                    <a:lnTo>
                      <a:pt x="0" y="21600"/>
                    </a:lnTo>
                    <a:lnTo>
                      <a:pt x="2880" y="21600"/>
                    </a:lnTo>
                    <a:lnTo>
                      <a:pt x="21600" y="0"/>
                    </a:lnTo>
                    <a:lnTo>
                      <a:pt x="18514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5" name="Shape 1625"/>
              <p:cNvSpPr/>
              <p:nvPr/>
            </p:nvSpPr>
            <p:spPr>
              <a:xfrm>
                <a:off x="1271217" y="1325206"/>
                <a:ext cx="520267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43" y="0"/>
                    </a:moveTo>
                    <a:lnTo>
                      <a:pt x="0" y="21600"/>
                    </a:lnTo>
                    <a:lnTo>
                      <a:pt x="2853" y="21600"/>
                    </a:lnTo>
                    <a:lnTo>
                      <a:pt x="21600" y="0"/>
                    </a:lnTo>
                    <a:lnTo>
                      <a:pt x="18543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6" name="Shape 1626"/>
              <p:cNvSpPr/>
              <p:nvPr/>
            </p:nvSpPr>
            <p:spPr>
              <a:xfrm>
                <a:off x="1104339" y="1325206"/>
                <a:ext cx="525177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72" y="0"/>
                    </a:moveTo>
                    <a:lnTo>
                      <a:pt x="0" y="21600"/>
                    </a:lnTo>
                    <a:lnTo>
                      <a:pt x="3028" y="21600"/>
                    </a:lnTo>
                    <a:lnTo>
                      <a:pt x="21600" y="0"/>
                    </a:lnTo>
                    <a:lnTo>
                      <a:pt x="18572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7" name="Shape 1627"/>
              <p:cNvSpPr/>
              <p:nvPr/>
            </p:nvSpPr>
            <p:spPr>
              <a:xfrm>
                <a:off x="947277" y="1325206"/>
                <a:ext cx="515361" cy="16589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514" y="0"/>
                    </a:moveTo>
                    <a:lnTo>
                      <a:pt x="0" y="21600"/>
                    </a:lnTo>
                    <a:lnTo>
                      <a:pt x="2880" y="21600"/>
                    </a:lnTo>
                    <a:lnTo>
                      <a:pt x="21600" y="0"/>
                    </a:lnTo>
                    <a:lnTo>
                      <a:pt x="18514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8" name="Shape 1628"/>
              <p:cNvSpPr/>
              <p:nvPr/>
            </p:nvSpPr>
            <p:spPr>
              <a:xfrm>
                <a:off x="829481" y="1325205"/>
                <a:ext cx="476095" cy="1619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260" y="0"/>
                    </a:moveTo>
                    <a:lnTo>
                      <a:pt x="0" y="19767"/>
                    </a:lnTo>
                    <a:lnTo>
                      <a:pt x="1781" y="21600"/>
                    </a:lnTo>
                    <a:lnTo>
                      <a:pt x="21600" y="0"/>
                    </a:lnTo>
                    <a:lnTo>
                      <a:pt x="18260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29" name="Shape 1629"/>
              <p:cNvSpPr/>
              <p:nvPr/>
            </p:nvSpPr>
            <p:spPr>
              <a:xfrm>
                <a:off x="750951" y="1325206"/>
                <a:ext cx="392655" cy="1320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550" y="0"/>
                    </a:moveTo>
                    <a:lnTo>
                      <a:pt x="0" y="19352"/>
                    </a:lnTo>
                    <a:lnTo>
                      <a:pt x="1890" y="21600"/>
                    </a:lnTo>
                    <a:lnTo>
                      <a:pt x="21600" y="0"/>
                    </a:lnTo>
                    <a:lnTo>
                      <a:pt x="17550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30" name="Shape 1630"/>
              <p:cNvSpPr/>
              <p:nvPr/>
            </p:nvSpPr>
            <p:spPr>
              <a:xfrm>
                <a:off x="672419" y="1325206"/>
                <a:ext cx="309217" cy="1020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457" y="0"/>
                    </a:moveTo>
                    <a:lnTo>
                      <a:pt x="0" y="18692"/>
                    </a:lnTo>
                    <a:lnTo>
                      <a:pt x="2400" y="21600"/>
                    </a:lnTo>
                    <a:lnTo>
                      <a:pt x="21600" y="0"/>
                    </a:lnTo>
                    <a:lnTo>
                      <a:pt x="16457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31" name="Shape 1631"/>
              <p:cNvSpPr/>
              <p:nvPr/>
            </p:nvSpPr>
            <p:spPr>
              <a:xfrm>
                <a:off x="588979" y="1325206"/>
                <a:ext cx="230687" cy="721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706" y="0"/>
                    </a:moveTo>
                    <a:lnTo>
                      <a:pt x="0" y="17486"/>
                    </a:lnTo>
                    <a:lnTo>
                      <a:pt x="3217" y="21600"/>
                    </a:lnTo>
                    <a:lnTo>
                      <a:pt x="21600" y="0"/>
                    </a:lnTo>
                    <a:lnTo>
                      <a:pt x="14706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32" name="Shape 1632"/>
              <p:cNvSpPr/>
              <p:nvPr/>
            </p:nvSpPr>
            <p:spPr>
              <a:xfrm>
                <a:off x="505543" y="1325206"/>
                <a:ext cx="152155" cy="4171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148" y="0"/>
                    </a:moveTo>
                    <a:lnTo>
                      <a:pt x="0" y="14739"/>
                    </a:lnTo>
                    <a:lnTo>
                      <a:pt x="5574" y="21600"/>
                    </a:lnTo>
                    <a:lnTo>
                      <a:pt x="21600" y="0"/>
                    </a:lnTo>
                    <a:lnTo>
                      <a:pt x="11148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33" name="Shape 1633"/>
              <p:cNvSpPr/>
              <p:nvPr/>
            </p:nvSpPr>
            <p:spPr>
              <a:xfrm>
                <a:off x="431919" y="1325206"/>
                <a:ext cx="63809" cy="117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631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1631" y="21600"/>
                    </a:lnTo>
                    <a:close/>
                  </a:path>
                </a:pathLst>
              </a:custGeom>
              <a:solidFill>
                <a:srgbClr val="B51D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  <p:grpSp>
          <p:nvGrpSpPr>
            <p:cNvPr id="1637" name="Group 1637"/>
            <p:cNvGrpSpPr/>
            <p:nvPr/>
          </p:nvGrpSpPr>
          <p:grpSpPr>
            <a:xfrm>
              <a:off x="21605865" y="11337273"/>
              <a:ext cx="2733853" cy="1192689"/>
              <a:chOff x="0" y="0"/>
              <a:chExt cx="2733851" cy="1192687"/>
            </a:xfrm>
          </p:grpSpPr>
          <p:sp>
            <p:nvSpPr>
              <p:cNvPr id="1635" name="Shape 1635"/>
              <p:cNvSpPr/>
              <p:nvPr/>
            </p:nvSpPr>
            <p:spPr>
              <a:xfrm>
                <a:off x="160520" y="-1"/>
                <a:ext cx="2573332" cy="11141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7" h="21600" extrusionOk="0">
                    <a:moveTo>
                      <a:pt x="18623" y="1914"/>
                    </a:moveTo>
                    <a:cubicBezTo>
                      <a:pt x="18623" y="1914"/>
                      <a:pt x="18623" y="1914"/>
                      <a:pt x="18623" y="1914"/>
                    </a:cubicBezTo>
                    <a:cubicBezTo>
                      <a:pt x="20043" y="1914"/>
                      <a:pt x="21207" y="4648"/>
                      <a:pt x="21207" y="8038"/>
                    </a:cubicBezTo>
                    <a:cubicBezTo>
                      <a:pt x="21207" y="11374"/>
                      <a:pt x="20043" y="14108"/>
                      <a:pt x="18623" y="14108"/>
                    </a:cubicBezTo>
                    <a:cubicBezTo>
                      <a:pt x="18623" y="14108"/>
                      <a:pt x="18623" y="14108"/>
                      <a:pt x="18623" y="14108"/>
                    </a:cubicBezTo>
                    <a:cubicBezTo>
                      <a:pt x="18623" y="11265"/>
                      <a:pt x="18623" y="11265"/>
                      <a:pt x="18623" y="11265"/>
                    </a:cubicBezTo>
                    <a:cubicBezTo>
                      <a:pt x="18623" y="11265"/>
                      <a:pt x="18623" y="11265"/>
                      <a:pt x="18623" y="11265"/>
                    </a:cubicBezTo>
                    <a:cubicBezTo>
                      <a:pt x="19368" y="11265"/>
                      <a:pt x="19997" y="9843"/>
                      <a:pt x="19997" y="8038"/>
                    </a:cubicBezTo>
                    <a:cubicBezTo>
                      <a:pt x="19997" y="6234"/>
                      <a:pt x="19368" y="4757"/>
                      <a:pt x="18623" y="4757"/>
                    </a:cubicBezTo>
                    <a:cubicBezTo>
                      <a:pt x="18623" y="4757"/>
                      <a:pt x="18623" y="4757"/>
                      <a:pt x="18623" y="4757"/>
                    </a:cubicBezTo>
                    <a:lnTo>
                      <a:pt x="18623" y="1914"/>
                    </a:lnTo>
                    <a:close/>
                    <a:moveTo>
                      <a:pt x="17902" y="0"/>
                    </a:moveTo>
                    <a:cubicBezTo>
                      <a:pt x="17925" y="711"/>
                      <a:pt x="17925" y="1422"/>
                      <a:pt x="17902" y="2133"/>
                    </a:cubicBezTo>
                    <a:cubicBezTo>
                      <a:pt x="18135" y="2023"/>
                      <a:pt x="18367" y="1914"/>
                      <a:pt x="18623" y="1914"/>
                    </a:cubicBezTo>
                    <a:cubicBezTo>
                      <a:pt x="18623" y="4757"/>
                      <a:pt x="18623" y="4757"/>
                      <a:pt x="18623" y="4757"/>
                    </a:cubicBezTo>
                    <a:cubicBezTo>
                      <a:pt x="17855" y="4757"/>
                      <a:pt x="17227" y="6234"/>
                      <a:pt x="17227" y="8038"/>
                    </a:cubicBezTo>
                    <a:cubicBezTo>
                      <a:pt x="17227" y="9843"/>
                      <a:pt x="17855" y="11265"/>
                      <a:pt x="18623" y="11265"/>
                    </a:cubicBezTo>
                    <a:cubicBezTo>
                      <a:pt x="18623" y="14108"/>
                      <a:pt x="18623" y="14108"/>
                      <a:pt x="18623" y="14108"/>
                    </a:cubicBezTo>
                    <a:cubicBezTo>
                      <a:pt x="17692" y="14108"/>
                      <a:pt x="16878" y="13015"/>
                      <a:pt x="16435" y="11319"/>
                    </a:cubicBezTo>
                    <a:cubicBezTo>
                      <a:pt x="14736" y="17061"/>
                      <a:pt x="11873" y="21600"/>
                      <a:pt x="8964" y="21600"/>
                    </a:cubicBezTo>
                    <a:cubicBezTo>
                      <a:pt x="4239" y="21600"/>
                      <a:pt x="-393" y="9570"/>
                      <a:pt x="26" y="0"/>
                    </a:cubicBezTo>
                    <a:lnTo>
                      <a:pt x="17902" y="0"/>
                    </a:ln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36" name="Shape 1636"/>
              <p:cNvSpPr/>
              <p:nvPr/>
            </p:nvSpPr>
            <p:spPr>
              <a:xfrm>
                <a:off x="-1" y="1011083"/>
                <a:ext cx="2537525" cy="181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0445" y="8775"/>
                      <a:pt x="19098" y="16200"/>
                      <a:pt x="17607" y="21600"/>
                    </a:cubicBezTo>
                    <a:cubicBezTo>
                      <a:pt x="3993" y="21600"/>
                      <a:pt x="3993" y="21600"/>
                      <a:pt x="3993" y="21600"/>
                    </a:cubicBezTo>
                    <a:cubicBezTo>
                      <a:pt x="2502" y="16200"/>
                      <a:pt x="1155" y="8775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  <p:sp>
          <p:nvSpPr>
            <p:cNvPr id="1638" name="Shape 1638"/>
            <p:cNvSpPr/>
            <p:nvPr/>
          </p:nvSpPr>
          <p:spPr>
            <a:xfrm>
              <a:off x="22203725" y="7371474"/>
              <a:ext cx="623809" cy="3357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7360" h="21600" extrusionOk="0">
                  <a:moveTo>
                    <a:pt x="4505" y="21600"/>
                  </a:moveTo>
                  <a:cubicBezTo>
                    <a:pt x="-395" y="12156"/>
                    <a:pt x="14372" y="11391"/>
                    <a:pt x="2839" y="0"/>
                  </a:cubicBezTo>
                  <a:cubicBezTo>
                    <a:pt x="8305" y="10482"/>
                    <a:pt x="-7228" y="12774"/>
                    <a:pt x="4505" y="21600"/>
                  </a:cubicBezTo>
                  <a:close/>
                </a:path>
              </a:pathLst>
            </a:custGeom>
            <a:solidFill>
              <a:srgbClr val="66808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sz="900"/>
            </a:p>
          </p:txBody>
        </p:sp>
        <p:sp>
          <p:nvSpPr>
            <p:cNvPr id="1639" name="Shape 1639"/>
            <p:cNvSpPr/>
            <p:nvPr/>
          </p:nvSpPr>
          <p:spPr>
            <a:xfrm>
              <a:off x="22864289" y="8338381"/>
              <a:ext cx="476489" cy="2562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7358" h="21600" extrusionOk="0">
                  <a:moveTo>
                    <a:pt x="4508" y="21600"/>
                  </a:moveTo>
                  <a:cubicBezTo>
                    <a:pt x="-423" y="12146"/>
                    <a:pt x="14370" y="11383"/>
                    <a:pt x="2850" y="0"/>
                  </a:cubicBezTo>
                  <a:cubicBezTo>
                    <a:pt x="8305" y="10479"/>
                    <a:pt x="-7230" y="12765"/>
                    <a:pt x="4508" y="21600"/>
                  </a:cubicBezTo>
                  <a:close/>
                </a:path>
              </a:pathLst>
            </a:custGeom>
            <a:solidFill>
              <a:srgbClr val="E3F2F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sz="900"/>
            </a:p>
          </p:txBody>
        </p:sp>
        <p:sp>
          <p:nvSpPr>
            <p:cNvPr id="1640" name="Shape 1640"/>
            <p:cNvSpPr/>
            <p:nvPr/>
          </p:nvSpPr>
          <p:spPr>
            <a:xfrm>
              <a:off x="-1285832" y="12529957"/>
              <a:ext cx="26955664" cy="1182871"/>
            </a:xfrm>
            <a:prstGeom prst="rect">
              <a:avLst/>
            </a:prstGeom>
            <a:solidFill>
              <a:srgbClr val="E2E2E2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pPr lvl="0"/>
              <a:endParaRPr sz="900"/>
            </a:p>
          </p:txBody>
        </p:sp>
        <p:grpSp>
          <p:nvGrpSpPr>
            <p:cNvPr id="1665" name="Group 1665"/>
            <p:cNvGrpSpPr/>
            <p:nvPr/>
          </p:nvGrpSpPr>
          <p:grpSpPr>
            <a:xfrm>
              <a:off x="3411287" y="2036293"/>
              <a:ext cx="17124600" cy="10493667"/>
              <a:chOff x="1" y="0"/>
              <a:chExt cx="17124599" cy="10493666"/>
            </a:xfrm>
          </p:grpSpPr>
          <p:grpSp>
            <p:nvGrpSpPr>
              <p:cNvPr id="1661" name="Group 1661"/>
              <p:cNvGrpSpPr/>
              <p:nvPr/>
            </p:nvGrpSpPr>
            <p:grpSpPr>
              <a:xfrm>
                <a:off x="1" y="-1"/>
                <a:ext cx="17124600" cy="10493668"/>
                <a:chOff x="1" y="0"/>
                <a:chExt cx="17124599" cy="10493666"/>
              </a:xfrm>
            </p:grpSpPr>
            <p:grpSp>
              <p:nvGrpSpPr>
                <p:cNvPr id="1659" name="Group 1659"/>
                <p:cNvGrpSpPr/>
                <p:nvPr/>
              </p:nvGrpSpPr>
              <p:grpSpPr>
                <a:xfrm>
                  <a:off x="1" y="-1"/>
                  <a:ext cx="17124600" cy="10493668"/>
                  <a:chOff x="1" y="0"/>
                  <a:chExt cx="17124599" cy="10493666"/>
                </a:xfrm>
              </p:grpSpPr>
              <p:grpSp>
                <p:nvGrpSpPr>
                  <p:cNvPr id="1657" name="Group 1657"/>
                  <p:cNvGrpSpPr/>
                  <p:nvPr/>
                </p:nvGrpSpPr>
                <p:grpSpPr>
                  <a:xfrm>
                    <a:off x="1" y="0"/>
                    <a:ext cx="17124600" cy="10493667"/>
                    <a:chOff x="1" y="0"/>
                    <a:chExt cx="17124599" cy="10493666"/>
                  </a:xfrm>
                </p:grpSpPr>
                <p:sp>
                  <p:nvSpPr>
                    <p:cNvPr id="1652" name="Shape 1652"/>
                    <p:cNvSpPr/>
                    <p:nvPr/>
                  </p:nvSpPr>
                  <p:spPr>
                    <a:xfrm>
                      <a:off x="5801455" y="8073938"/>
                      <a:ext cx="5521693" cy="241972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5222" y="0"/>
                          </a:moveTo>
                          <a:lnTo>
                            <a:pt x="16378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5222" y="0"/>
                          </a:lnTo>
                          <a:close/>
                        </a:path>
                      </a:pathLst>
                    </a:custGeom>
                    <a:solidFill>
                      <a:srgbClr val="4E505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 sz="900"/>
                    </a:p>
                  </p:txBody>
                </p:sp>
                <p:sp>
                  <p:nvSpPr>
                    <p:cNvPr id="1653" name="Shape 1653"/>
                    <p:cNvSpPr/>
                    <p:nvPr/>
                  </p:nvSpPr>
                  <p:spPr>
                    <a:xfrm>
                      <a:off x="1158328" y="0"/>
                      <a:ext cx="14807945" cy="868745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1001" y="0"/>
                          </a:moveTo>
                          <a:cubicBezTo>
                            <a:pt x="20599" y="0"/>
                            <a:pt x="20599" y="0"/>
                            <a:pt x="20599" y="0"/>
                          </a:cubicBezTo>
                          <a:cubicBezTo>
                            <a:pt x="21151" y="0"/>
                            <a:pt x="21600" y="766"/>
                            <a:pt x="21600" y="1707"/>
                          </a:cubicBezTo>
                          <a:cubicBezTo>
                            <a:pt x="21600" y="19893"/>
                            <a:pt x="21600" y="19893"/>
                            <a:pt x="21600" y="19893"/>
                          </a:cubicBezTo>
                          <a:cubicBezTo>
                            <a:pt x="21600" y="20827"/>
                            <a:pt x="21151" y="21600"/>
                            <a:pt x="20599" y="21600"/>
                          </a:cubicBezTo>
                          <a:cubicBezTo>
                            <a:pt x="1001" y="21600"/>
                            <a:pt x="1001" y="21600"/>
                            <a:pt x="1001" y="21600"/>
                          </a:cubicBezTo>
                          <a:cubicBezTo>
                            <a:pt x="453" y="21600"/>
                            <a:pt x="0" y="20827"/>
                            <a:pt x="0" y="19893"/>
                          </a:cubicBezTo>
                          <a:cubicBezTo>
                            <a:pt x="0" y="1707"/>
                            <a:pt x="0" y="1707"/>
                            <a:pt x="0" y="1707"/>
                          </a:cubicBezTo>
                          <a:cubicBezTo>
                            <a:pt x="0" y="766"/>
                            <a:pt x="453" y="0"/>
                            <a:pt x="1001" y="0"/>
                          </a:cubicBezTo>
                          <a:close/>
                        </a:path>
                      </a:pathLst>
                    </a:custGeom>
                    <a:solidFill>
                      <a:srgbClr val="1C201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 sz="900"/>
                    </a:p>
                  </p:txBody>
                </p:sp>
                <p:sp>
                  <p:nvSpPr>
                    <p:cNvPr id="1654" name="Shape 1654"/>
                    <p:cNvSpPr/>
                    <p:nvPr/>
                  </p:nvSpPr>
                  <p:spPr>
                    <a:xfrm>
                      <a:off x="1614785" y="402470"/>
                      <a:ext cx="13895026" cy="7057947"/>
                    </a:xfrm>
                    <a:prstGeom prst="rect">
                      <a:avLst/>
                    </a:prstGeom>
                    <a:solidFill>
                      <a:srgbClr val="214A5C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 sz="900"/>
                    </a:p>
                  </p:txBody>
                </p:sp>
                <p:sp>
                  <p:nvSpPr>
                    <p:cNvPr id="1655" name="Shape 1655"/>
                    <p:cNvSpPr/>
                    <p:nvPr/>
                  </p:nvSpPr>
                  <p:spPr>
                    <a:xfrm>
                      <a:off x="1" y="9762348"/>
                      <a:ext cx="17124599" cy="731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460" y="0"/>
                          </a:moveTo>
                          <a:cubicBezTo>
                            <a:pt x="21137" y="0"/>
                            <a:pt x="21137" y="0"/>
                            <a:pt x="21137" y="0"/>
                          </a:cubicBezTo>
                          <a:cubicBezTo>
                            <a:pt x="21393" y="0"/>
                            <a:pt x="21600" y="4920"/>
                            <a:pt x="21600" y="10842"/>
                          </a:cubicBezTo>
                          <a:cubicBezTo>
                            <a:pt x="21600" y="10842"/>
                            <a:pt x="21600" y="10842"/>
                            <a:pt x="21600" y="10842"/>
                          </a:cubicBezTo>
                          <a:cubicBezTo>
                            <a:pt x="21600" y="16763"/>
                            <a:pt x="21393" y="21600"/>
                            <a:pt x="21137" y="21600"/>
                          </a:cubicBezTo>
                          <a:cubicBezTo>
                            <a:pt x="460" y="21600"/>
                            <a:pt x="460" y="21600"/>
                            <a:pt x="460" y="21600"/>
                          </a:cubicBezTo>
                          <a:cubicBezTo>
                            <a:pt x="207" y="21600"/>
                            <a:pt x="0" y="16763"/>
                            <a:pt x="0" y="10842"/>
                          </a:cubicBezTo>
                          <a:cubicBezTo>
                            <a:pt x="0" y="10842"/>
                            <a:pt x="0" y="10842"/>
                            <a:pt x="0" y="10842"/>
                          </a:cubicBezTo>
                          <a:cubicBezTo>
                            <a:pt x="0" y="4920"/>
                            <a:pt x="207" y="0"/>
                            <a:pt x="460" y="0"/>
                          </a:cubicBezTo>
                          <a:close/>
                        </a:path>
                      </a:pathLst>
                    </a:custGeom>
                    <a:solidFill>
                      <a:srgbClr val="8082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 sz="900"/>
                    </a:p>
                  </p:txBody>
                </p:sp>
                <p:sp>
                  <p:nvSpPr>
                    <p:cNvPr id="1656" name="Shape 1656"/>
                    <p:cNvSpPr/>
                    <p:nvPr/>
                  </p:nvSpPr>
                  <p:spPr>
                    <a:xfrm>
                      <a:off x="5997781" y="9762348"/>
                      <a:ext cx="11126820" cy="73131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0"/>
                          </a:moveTo>
                          <a:cubicBezTo>
                            <a:pt x="20887" y="0"/>
                            <a:pt x="20887" y="0"/>
                            <a:pt x="20887" y="0"/>
                          </a:cubicBezTo>
                          <a:cubicBezTo>
                            <a:pt x="21282" y="0"/>
                            <a:pt x="21600" y="4920"/>
                            <a:pt x="21600" y="10842"/>
                          </a:cubicBezTo>
                          <a:cubicBezTo>
                            <a:pt x="21600" y="10842"/>
                            <a:pt x="21600" y="10842"/>
                            <a:pt x="21600" y="10842"/>
                          </a:cubicBezTo>
                          <a:cubicBezTo>
                            <a:pt x="21600" y="16763"/>
                            <a:pt x="21282" y="21600"/>
                            <a:pt x="20887" y="21600"/>
                          </a:cubicBezTo>
                          <a:cubicBezTo>
                            <a:pt x="154" y="21600"/>
                            <a:pt x="154" y="21600"/>
                            <a:pt x="154" y="21600"/>
                          </a:cubicBez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585959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0" tIns="0" rIns="0" bIns="0" numCol="1" anchor="t">
                      <a:noAutofit/>
                    </a:bodyPr>
                    <a:lstStyle/>
                    <a:p>
                      <a:pPr lvl="0"/>
                      <a:endParaRPr sz="900"/>
                    </a:p>
                  </p:txBody>
                </p:sp>
              </p:grpSp>
              <p:sp>
                <p:nvSpPr>
                  <p:cNvPr id="1658" name="Shape 1658"/>
                  <p:cNvSpPr/>
                  <p:nvPr/>
                </p:nvSpPr>
                <p:spPr>
                  <a:xfrm>
                    <a:off x="1" y="10130459"/>
                    <a:ext cx="17124599" cy="3632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cubicBezTo>
                          <a:pt x="21600" y="11888"/>
                          <a:pt x="21393" y="21600"/>
                          <a:pt x="21137" y="21600"/>
                        </a:cubicBezTo>
                        <a:cubicBezTo>
                          <a:pt x="460" y="21600"/>
                          <a:pt x="460" y="21600"/>
                          <a:pt x="460" y="21600"/>
                        </a:cubicBezTo>
                        <a:cubicBezTo>
                          <a:pt x="207" y="21600"/>
                          <a:pt x="0" y="11888"/>
                          <a:pt x="0" y="0"/>
                        </a:cubicBez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1C201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/>
                    <a:endParaRPr sz="900"/>
                  </a:p>
                </p:txBody>
              </p:sp>
            </p:grpSp>
            <p:sp>
              <p:nvSpPr>
                <p:cNvPr id="1660" name="Shape 1660"/>
                <p:cNvSpPr/>
                <p:nvPr/>
              </p:nvSpPr>
              <p:spPr>
                <a:xfrm>
                  <a:off x="6037047" y="10130459"/>
                  <a:ext cx="11087554" cy="363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1600" y="11888"/>
                        <a:pt x="21281" y="21600"/>
                        <a:pt x="20884" y="21600"/>
                      </a:cubicBezTo>
                      <a:cubicBezTo>
                        <a:pt x="77" y="21600"/>
                        <a:pt x="77" y="21600"/>
                        <a:pt x="77" y="2160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9090A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lvl="0"/>
                  <a:endParaRPr sz="900"/>
                </a:p>
              </p:txBody>
            </p:sp>
          </p:grpSp>
          <p:sp>
            <p:nvSpPr>
              <p:cNvPr id="1662" name="Shape 1662"/>
              <p:cNvSpPr/>
              <p:nvPr/>
            </p:nvSpPr>
            <p:spPr>
              <a:xfrm>
                <a:off x="15043534" y="7990497"/>
                <a:ext cx="176693" cy="17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8082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63" name="Shape 1663"/>
              <p:cNvSpPr/>
              <p:nvPr/>
            </p:nvSpPr>
            <p:spPr>
              <a:xfrm>
                <a:off x="14695056" y="7990497"/>
                <a:ext cx="176693" cy="17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8082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64" name="Shape 1664"/>
              <p:cNvSpPr/>
              <p:nvPr/>
            </p:nvSpPr>
            <p:spPr>
              <a:xfrm>
                <a:off x="14346575" y="7990497"/>
                <a:ext cx="176693" cy="17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8082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  <p:grpSp>
          <p:nvGrpSpPr>
            <p:cNvPr id="1695" name="Group 1695"/>
            <p:cNvGrpSpPr/>
            <p:nvPr/>
          </p:nvGrpSpPr>
          <p:grpSpPr>
            <a:xfrm>
              <a:off x="4758814" y="10090600"/>
              <a:ext cx="2690326" cy="2439359"/>
              <a:chOff x="0" y="0"/>
              <a:chExt cx="2690325" cy="2439357"/>
            </a:xfrm>
          </p:grpSpPr>
          <p:sp>
            <p:nvSpPr>
              <p:cNvPr id="1666" name="Shape 1666"/>
              <p:cNvSpPr/>
              <p:nvPr/>
            </p:nvSpPr>
            <p:spPr>
              <a:xfrm>
                <a:off x="1806855" y="0"/>
                <a:ext cx="883471" cy="5987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8" y="21600"/>
                    </a:moveTo>
                    <a:cubicBezTo>
                      <a:pt x="20082" y="21600"/>
                      <a:pt x="20082" y="21600"/>
                      <a:pt x="20082" y="21600"/>
                    </a:cubicBezTo>
                    <a:cubicBezTo>
                      <a:pt x="20910" y="21600"/>
                      <a:pt x="21600" y="20586"/>
                      <a:pt x="21600" y="19369"/>
                    </a:cubicBezTo>
                    <a:cubicBezTo>
                      <a:pt x="21600" y="2231"/>
                      <a:pt x="21600" y="2231"/>
                      <a:pt x="21600" y="2231"/>
                    </a:cubicBezTo>
                    <a:cubicBezTo>
                      <a:pt x="21600" y="1014"/>
                      <a:pt x="20910" y="0"/>
                      <a:pt x="20082" y="0"/>
                    </a:cubicBezTo>
                    <a:cubicBezTo>
                      <a:pt x="1518" y="0"/>
                      <a:pt x="1518" y="0"/>
                      <a:pt x="1518" y="0"/>
                    </a:cubicBezTo>
                    <a:cubicBezTo>
                      <a:pt x="690" y="0"/>
                      <a:pt x="0" y="1014"/>
                      <a:pt x="0" y="2231"/>
                    </a:cubicBezTo>
                    <a:cubicBezTo>
                      <a:pt x="0" y="19369"/>
                      <a:pt x="0" y="19369"/>
                      <a:pt x="0" y="19369"/>
                    </a:cubicBezTo>
                    <a:cubicBezTo>
                      <a:pt x="0" y="20586"/>
                      <a:pt x="690" y="21600"/>
                      <a:pt x="1518" y="21600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67" name="Shape 1667"/>
              <p:cNvSpPr/>
              <p:nvPr/>
            </p:nvSpPr>
            <p:spPr>
              <a:xfrm>
                <a:off x="1821577" y="0"/>
                <a:ext cx="854023" cy="1472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665" y="21600"/>
                    </a:moveTo>
                    <a:cubicBezTo>
                      <a:pt x="21600" y="2445"/>
                      <a:pt x="21600" y="2445"/>
                      <a:pt x="21600" y="2445"/>
                    </a:cubicBezTo>
                    <a:cubicBezTo>
                      <a:pt x="21314" y="815"/>
                      <a:pt x="20885" y="0"/>
                      <a:pt x="20384" y="0"/>
                    </a:cubicBezTo>
                    <a:cubicBezTo>
                      <a:pt x="1144" y="0"/>
                      <a:pt x="1144" y="0"/>
                      <a:pt x="1144" y="0"/>
                    </a:cubicBezTo>
                    <a:cubicBezTo>
                      <a:pt x="715" y="0"/>
                      <a:pt x="286" y="815"/>
                      <a:pt x="0" y="2038"/>
                    </a:cubicBezTo>
                    <a:cubicBezTo>
                      <a:pt x="5007" y="21600"/>
                      <a:pt x="5007" y="21600"/>
                      <a:pt x="5007" y="21600"/>
                    </a:cubicBezTo>
                    <a:lnTo>
                      <a:pt x="16665" y="21600"/>
                    </a:lnTo>
                    <a:close/>
                  </a:path>
                </a:pathLst>
              </a:custGeom>
              <a:solidFill>
                <a:srgbClr val="6F72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68" name="Shape 1668"/>
              <p:cNvSpPr/>
              <p:nvPr/>
            </p:nvSpPr>
            <p:spPr>
              <a:xfrm>
                <a:off x="1954099" y="98162"/>
                <a:ext cx="584075" cy="4024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1" y="0"/>
                    </a:moveTo>
                    <a:cubicBezTo>
                      <a:pt x="20139" y="0"/>
                      <a:pt x="20139" y="0"/>
                      <a:pt x="20139" y="0"/>
                    </a:cubicBezTo>
                    <a:cubicBezTo>
                      <a:pt x="20974" y="0"/>
                      <a:pt x="21600" y="919"/>
                      <a:pt x="21600" y="2145"/>
                    </a:cubicBezTo>
                    <a:cubicBezTo>
                      <a:pt x="21600" y="19302"/>
                      <a:pt x="21600" y="19302"/>
                      <a:pt x="21600" y="19302"/>
                    </a:cubicBezTo>
                    <a:cubicBezTo>
                      <a:pt x="21600" y="20528"/>
                      <a:pt x="20974" y="21600"/>
                      <a:pt x="20139" y="21600"/>
                    </a:cubicBezTo>
                    <a:cubicBezTo>
                      <a:pt x="1461" y="21600"/>
                      <a:pt x="1461" y="21600"/>
                      <a:pt x="1461" y="21600"/>
                    </a:cubicBezTo>
                    <a:cubicBezTo>
                      <a:pt x="626" y="21600"/>
                      <a:pt x="0" y="20528"/>
                      <a:pt x="0" y="19302"/>
                    </a:cubicBezTo>
                    <a:cubicBezTo>
                      <a:pt x="0" y="2145"/>
                      <a:pt x="0" y="2145"/>
                      <a:pt x="0" y="2145"/>
                    </a:cubicBezTo>
                    <a:cubicBezTo>
                      <a:pt x="0" y="919"/>
                      <a:pt x="626" y="0"/>
                      <a:pt x="1461" y="0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69" name="Shape 1669"/>
              <p:cNvSpPr/>
              <p:nvPr/>
            </p:nvSpPr>
            <p:spPr>
              <a:xfrm>
                <a:off x="649" y="191416"/>
                <a:ext cx="2689677" cy="1865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16" y="0"/>
                    </a:moveTo>
                    <a:cubicBezTo>
                      <a:pt x="20284" y="0"/>
                      <a:pt x="20284" y="0"/>
                      <a:pt x="20284" y="0"/>
                    </a:cubicBezTo>
                    <a:cubicBezTo>
                      <a:pt x="21010" y="0"/>
                      <a:pt x="21600" y="851"/>
                      <a:pt x="21600" y="1898"/>
                    </a:cubicBezTo>
                    <a:cubicBezTo>
                      <a:pt x="21600" y="19702"/>
                      <a:pt x="21600" y="19702"/>
                      <a:pt x="21600" y="19702"/>
                    </a:cubicBezTo>
                    <a:cubicBezTo>
                      <a:pt x="21600" y="20749"/>
                      <a:pt x="21010" y="21600"/>
                      <a:pt x="20284" y="21600"/>
                    </a:cubicBezTo>
                    <a:cubicBezTo>
                      <a:pt x="1316" y="21600"/>
                      <a:pt x="1316" y="21600"/>
                      <a:pt x="1316" y="21600"/>
                    </a:cubicBezTo>
                    <a:cubicBezTo>
                      <a:pt x="590" y="21600"/>
                      <a:pt x="0" y="20749"/>
                      <a:pt x="0" y="19702"/>
                    </a:cubicBezTo>
                    <a:cubicBezTo>
                      <a:pt x="0" y="1898"/>
                      <a:pt x="0" y="1898"/>
                      <a:pt x="0" y="1898"/>
                    </a:cubicBezTo>
                    <a:cubicBezTo>
                      <a:pt x="0" y="851"/>
                      <a:pt x="590" y="0"/>
                      <a:pt x="1316" y="0"/>
                    </a:cubicBez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0" name="Shape 1670"/>
              <p:cNvSpPr/>
              <p:nvPr/>
            </p:nvSpPr>
            <p:spPr>
              <a:xfrm>
                <a:off x="2238773" y="755858"/>
                <a:ext cx="284677" cy="2846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1" name="Shape 1671"/>
              <p:cNvSpPr/>
              <p:nvPr/>
            </p:nvSpPr>
            <p:spPr>
              <a:xfrm>
                <a:off x="-1" y="2056520"/>
                <a:ext cx="2688789" cy="3828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extrusionOk="0">
                    <a:moveTo>
                      <a:pt x="355" y="0"/>
                    </a:moveTo>
                    <a:cubicBezTo>
                      <a:pt x="7270" y="0"/>
                      <a:pt x="14184" y="0"/>
                      <a:pt x="21122" y="0"/>
                    </a:cubicBezTo>
                    <a:cubicBezTo>
                      <a:pt x="21392" y="0"/>
                      <a:pt x="21527" y="1429"/>
                      <a:pt x="21369" y="3335"/>
                    </a:cubicBezTo>
                    <a:cubicBezTo>
                      <a:pt x="21189" y="5876"/>
                      <a:pt x="20986" y="8259"/>
                      <a:pt x="20806" y="10800"/>
                    </a:cubicBezTo>
                    <a:cubicBezTo>
                      <a:pt x="20221" y="18424"/>
                      <a:pt x="20221" y="18424"/>
                      <a:pt x="20221" y="18424"/>
                    </a:cubicBezTo>
                    <a:cubicBezTo>
                      <a:pt x="20085" y="20171"/>
                      <a:pt x="19770" y="21600"/>
                      <a:pt x="19522" y="21600"/>
                    </a:cubicBezTo>
                    <a:cubicBezTo>
                      <a:pt x="1751" y="21600"/>
                      <a:pt x="1751" y="21600"/>
                      <a:pt x="1751" y="21600"/>
                    </a:cubicBezTo>
                    <a:cubicBezTo>
                      <a:pt x="1504" y="21600"/>
                      <a:pt x="1188" y="19853"/>
                      <a:pt x="1076" y="18106"/>
                    </a:cubicBezTo>
                    <a:cubicBezTo>
                      <a:pt x="558" y="10641"/>
                      <a:pt x="558" y="10641"/>
                      <a:pt x="558" y="10641"/>
                    </a:cubicBezTo>
                    <a:cubicBezTo>
                      <a:pt x="400" y="8259"/>
                      <a:pt x="220" y="5718"/>
                      <a:pt x="40" y="3335"/>
                    </a:cubicBezTo>
                    <a:cubicBezTo>
                      <a:pt x="-73" y="1429"/>
                      <a:pt x="62" y="0"/>
                      <a:pt x="355" y="0"/>
                    </a:cubicBezTo>
                    <a:close/>
                  </a:path>
                </a:pathLst>
              </a:custGeom>
              <a:solidFill>
                <a:srgbClr val="E247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2" name="Shape 1672"/>
              <p:cNvSpPr/>
              <p:nvPr/>
            </p:nvSpPr>
            <p:spPr>
              <a:xfrm>
                <a:off x="649" y="1889642"/>
                <a:ext cx="2689677" cy="206145"/>
              </a:xfrm>
              <a:prstGeom prst="rect">
                <a:avLst/>
              </a:prstGeom>
              <a:solidFill>
                <a:srgbClr val="D4C0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3" name="Shape 1673"/>
              <p:cNvSpPr/>
              <p:nvPr/>
            </p:nvSpPr>
            <p:spPr>
              <a:xfrm>
                <a:off x="649" y="1069980"/>
                <a:ext cx="2689677" cy="206145"/>
              </a:xfrm>
              <a:prstGeom prst="rect">
                <a:avLst/>
              </a:prstGeom>
              <a:solidFill>
                <a:srgbClr val="D4C0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4" name="Shape 1674"/>
              <p:cNvSpPr/>
              <p:nvPr/>
            </p:nvSpPr>
            <p:spPr>
              <a:xfrm>
                <a:off x="169329" y="2262664"/>
                <a:ext cx="2350745" cy="1079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3" h="21600" extrusionOk="0">
                    <a:moveTo>
                      <a:pt x="112" y="0"/>
                    </a:moveTo>
                    <a:cubicBezTo>
                      <a:pt x="2311" y="0"/>
                      <a:pt x="19255" y="0"/>
                      <a:pt x="21454" y="0"/>
                    </a:cubicBezTo>
                    <a:cubicBezTo>
                      <a:pt x="21531" y="0"/>
                      <a:pt x="21583" y="1705"/>
                      <a:pt x="21531" y="3411"/>
                    </a:cubicBezTo>
                    <a:cubicBezTo>
                      <a:pt x="21480" y="5684"/>
                      <a:pt x="21402" y="8526"/>
                      <a:pt x="21350" y="10800"/>
                    </a:cubicBezTo>
                    <a:cubicBezTo>
                      <a:pt x="21169" y="18189"/>
                      <a:pt x="21169" y="18189"/>
                      <a:pt x="21169" y="18189"/>
                    </a:cubicBezTo>
                    <a:cubicBezTo>
                      <a:pt x="21117" y="19895"/>
                      <a:pt x="21014" y="21600"/>
                      <a:pt x="20936" y="21600"/>
                    </a:cubicBezTo>
                    <a:cubicBezTo>
                      <a:pt x="552" y="21600"/>
                      <a:pt x="552" y="21600"/>
                      <a:pt x="552" y="21600"/>
                    </a:cubicBezTo>
                    <a:cubicBezTo>
                      <a:pt x="474" y="21600"/>
                      <a:pt x="371" y="19895"/>
                      <a:pt x="345" y="18189"/>
                    </a:cubicBezTo>
                    <a:cubicBezTo>
                      <a:pt x="190" y="10800"/>
                      <a:pt x="190" y="10800"/>
                      <a:pt x="190" y="10800"/>
                    </a:cubicBezTo>
                    <a:cubicBezTo>
                      <a:pt x="138" y="8526"/>
                      <a:pt x="61" y="5684"/>
                      <a:pt x="9" y="3411"/>
                    </a:cubicBezTo>
                    <a:cubicBezTo>
                      <a:pt x="-17" y="1705"/>
                      <a:pt x="9" y="0"/>
                      <a:pt x="112" y="0"/>
                    </a:cubicBez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5" name="Shape 1675"/>
              <p:cNvSpPr/>
              <p:nvPr/>
            </p:nvSpPr>
            <p:spPr>
              <a:xfrm>
                <a:off x="1237507" y="618427"/>
                <a:ext cx="107981" cy="1477362"/>
              </a:xfrm>
              <a:prstGeom prst="rect">
                <a:avLst/>
              </a:pr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6" name="Shape 1676"/>
              <p:cNvSpPr/>
              <p:nvPr/>
            </p:nvSpPr>
            <p:spPr>
              <a:xfrm>
                <a:off x="1345487" y="618427"/>
                <a:ext cx="103075" cy="1477362"/>
              </a:xfrm>
              <a:prstGeom prst="rect">
                <a:avLst/>
              </a:pr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7" name="Shape 1677"/>
              <p:cNvSpPr/>
              <p:nvPr/>
            </p:nvSpPr>
            <p:spPr>
              <a:xfrm>
                <a:off x="1237507" y="1069980"/>
                <a:ext cx="107981" cy="206145"/>
              </a:xfrm>
              <a:prstGeom prst="rect">
                <a:avLst/>
              </a:pr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8" name="Shape 1678"/>
              <p:cNvSpPr/>
              <p:nvPr/>
            </p:nvSpPr>
            <p:spPr>
              <a:xfrm>
                <a:off x="1345487" y="1069980"/>
                <a:ext cx="103075" cy="206145"/>
              </a:xfrm>
              <a:prstGeom prst="rect">
                <a:avLst/>
              </a:prstGeom>
              <a:solidFill>
                <a:srgbClr val="E247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79" name="Shape 1679"/>
              <p:cNvSpPr/>
              <p:nvPr/>
            </p:nvSpPr>
            <p:spPr>
              <a:xfrm>
                <a:off x="1237507" y="1889642"/>
                <a:ext cx="107981" cy="206145"/>
              </a:xfrm>
              <a:prstGeom prst="rect">
                <a:avLst/>
              </a:pr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0" name="Shape 1680"/>
              <p:cNvSpPr/>
              <p:nvPr/>
            </p:nvSpPr>
            <p:spPr>
              <a:xfrm>
                <a:off x="1345487" y="1889642"/>
                <a:ext cx="103075" cy="206145"/>
              </a:xfrm>
              <a:prstGeom prst="rect">
                <a:avLst/>
              </a:prstGeom>
              <a:solidFill>
                <a:srgbClr val="E247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1" name="Shape 1681"/>
              <p:cNvSpPr/>
              <p:nvPr/>
            </p:nvSpPr>
            <p:spPr>
              <a:xfrm>
                <a:off x="972465" y="294490"/>
                <a:ext cx="741137" cy="7411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2" name="Shape 1682"/>
              <p:cNvSpPr/>
              <p:nvPr/>
            </p:nvSpPr>
            <p:spPr>
              <a:xfrm>
                <a:off x="1065719" y="387744"/>
                <a:ext cx="554625" cy="554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3" name="Shape 1683"/>
              <p:cNvSpPr/>
              <p:nvPr/>
            </p:nvSpPr>
            <p:spPr>
              <a:xfrm>
                <a:off x="1129527" y="446642"/>
                <a:ext cx="431921" cy="436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317C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4" name="Shape 1684"/>
              <p:cNvSpPr/>
              <p:nvPr/>
            </p:nvSpPr>
            <p:spPr>
              <a:xfrm>
                <a:off x="1266955" y="584070"/>
                <a:ext cx="157065" cy="157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5" name="Shape 1685"/>
              <p:cNvSpPr/>
              <p:nvPr/>
            </p:nvSpPr>
            <p:spPr>
              <a:xfrm>
                <a:off x="1225966" y="491011"/>
                <a:ext cx="103127" cy="71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456" h="17453" extrusionOk="0">
                    <a:moveTo>
                      <a:pt x="1556" y="8507"/>
                    </a:moveTo>
                    <a:cubicBezTo>
                      <a:pt x="4373" y="5023"/>
                      <a:pt x="8599" y="1539"/>
                      <a:pt x="13295" y="146"/>
                    </a:cubicBezTo>
                    <a:cubicBezTo>
                      <a:pt x="17521" y="-1248"/>
                      <a:pt x="19399" y="7810"/>
                      <a:pt x="14703" y="9204"/>
                    </a:cubicBezTo>
                    <a:cubicBezTo>
                      <a:pt x="10947" y="10597"/>
                      <a:pt x="8129" y="12687"/>
                      <a:pt x="5312" y="16171"/>
                    </a:cubicBezTo>
                    <a:cubicBezTo>
                      <a:pt x="1556" y="20352"/>
                      <a:pt x="-2201" y="13384"/>
                      <a:pt x="1556" y="8507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6" name="Shape 1686"/>
              <p:cNvSpPr/>
              <p:nvPr/>
            </p:nvSpPr>
            <p:spPr>
              <a:xfrm>
                <a:off x="1165823" y="568123"/>
                <a:ext cx="56400" cy="171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6546" h="18816" extrusionOk="0">
                    <a:moveTo>
                      <a:pt x="2791" y="17029"/>
                    </a:moveTo>
                    <a:cubicBezTo>
                      <a:pt x="-2009" y="11784"/>
                      <a:pt x="-409" y="6229"/>
                      <a:pt x="5991" y="1292"/>
                    </a:cubicBezTo>
                    <a:cubicBezTo>
                      <a:pt x="9991" y="-1485"/>
                      <a:pt x="19591" y="675"/>
                      <a:pt x="15591" y="3452"/>
                    </a:cubicBezTo>
                    <a:cubicBezTo>
                      <a:pt x="10791" y="7155"/>
                      <a:pt x="9191" y="11475"/>
                      <a:pt x="13191" y="15795"/>
                    </a:cubicBezTo>
                    <a:cubicBezTo>
                      <a:pt x="16391" y="18881"/>
                      <a:pt x="5991" y="20115"/>
                      <a:pt x="2791" y="17029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7" name="Shape 1687"/>
              <p:cNvSpPr/>
              <p:nvPr/>
            </p:nvSpPr>
            <p:spPr>
              <a:xfrm>
                <a:off x="1954099" y="323938"/>
                <a:ext cx="584075" cy="397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61" y="0"/>
                    </a:moveTo>
                    <a:cubicBezTo>
                      <a:pt x="20139" y="0"/>
                      <a:pt x="20139" y="0"/>
                      <a:pt x="20139" y="0"/>
                    </a:cubicBezTo>
                    <a:cubicBezTo>
                      <a:pt x="20974" y="0"/>
                      <a:pt x="21600" y="919"/>
                      <a:pt x="21600" y="2145"/>
                    </a:cubicBezTo>
                    <a:cubicBezTo>
                      <a:pt x="21600" y="19302"/>
                      <a:pt x="21600" y="19302"/>
                      <a:pt x="21600" y="19302"/>
                    </a:cubicBezTo>
                    <a:cubicBezTo>
                      <a:pt x="21600" y="20528"/>
                      <a:pt x="20974" y="21600"/>
                      <a:pt x="20139" y="21600"/>
                    </a:cubicBezTo>
                    <a:cubicBezTo>
                      <a:pt x="1461" y="21600"/>
                      <a:pt x="1461" y="21600"/>
                      <a:pt x="1461" y="21600"/>
                    </a:cubicBezTo>
                    <a:cubicBezTo>
                      <a:pt x="626" y="21600"/>
                      <a:pt x="0" y="20528"/>
                      <a:pt x="0" y="19302"/>
                    </a:cubicBezTo>
                    <a:cubicBezTo>
                      <a:pt x="0" y="2145"/>
                      <a:pt x="0" y="2145"/>
                      <a:pt x="0" y="2145"/>
                    </a:cubicBezTo>
                    <a:cubicBezTo>
                      <a:pt x="0" y="919"/>
                      <a:pt x="626" y="0"/>
                      <a:pt x="1461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8" name="Shape 1688"/>
              <p:cNvSpPr/>
              <p:nvPr/>
            </p:nvSpPr>
            <p:spPr>
              <a:xfrm>
                <a:off x="1978639" y="353388"/>
                <a:ext cx="534993" cy="3386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14" y="0"/>
                    </a:moveTo>
                    <a:cubicBezTo>
                      <a:pt x="20686" y="0"/>
                      <a:pt x="20686" y="0"/>
                      <a:pt x="20686" y="0"/>
                    </a:cubicBezTo>
                    <a:cubicBezTo>
                      <a:pt x="21143" y="0"/>
                      <a:pt x="21600" y="536"/>
                      <a:pt x="21600" y="1428"/>
                    </a:cubicBezTo>
                    <a:cubicBezTo>
                      <a:pt x="21600" y="20172"/>
                      <a:pt x="21600" y="20172"/>
                      <a:pt x="21600" y="20172"/>
                    </a:cubicBezTo>
                    <a:cubicBezTo>
                      <a:pt x="21600" y="21064"/>
                      <a:pt x="21143" y="21600"/>
                      <a:pt x="20686" y="21600"/>
                    </a:cubicBezTo>
                    <a:cubicBezTo>
                      <a:pt x="914" y="21600"/>
                      <a:pt x="914" y="21600"/>
                      <a:pt x="914" y="21600"/>
                    </a:cubicBezTo>
                    <a:cubicBezTo>
                      <a:pt x="457" y="21600"/>
                      <a:pt x="0" y="21064"/>
                      <a:pt x="0" y="20172"/>
                    </a:cubicBezTo>
                    <a:cubicBezTo>
                      <a:pt x="0" y="1428"/>
                      <a:pt x="0" y="1428"/>
                      <a:pt x="0" y="1428"/>
                    </a:cubicBezTo>
                    <a:cubicBezTo>
                      <a:pt x="0" y="536"/>
                      <a:pt x="457" y="0"/>
                      <a:pt x="914" y="0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89" name="Shape 1689"/>
              <p:cNvSpPr/>
              <p:nvPr/>
            </p:nvSpPr>
            <p:spPr>
              <a:xfrm>
                <a:off x="2096435" y="373020"/>
                <a:ext cx="304309" cy="29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6F72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90" name="Shape 1690"/>
              <p:cNvSpPr/>
              <p:nvPr/>
            </p:nvSpPr>
            <p:spPr>
              <a:xfrm>
                <a:off x="2189691" y="466274"/>
                <a:ext cx="112893" cy="112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91" name="Shape 1691"/>
              <p:cNvSpPr/>
              <p:nvPr/>
            </p:nvSpPr>
            <p:spPr>
              <a:xfrm>
                <a:off x="108627" y="323938"/>
                <a:ext cx="588981" cy="1963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27" y="0"/>
                    </a:moveTo>
                    <a:cubicBezTo>
                      <a:pt x="20769" y="0"/>
                      <a:pt x="20769" y="0"/>
                      <a:pt x="20769" y="0"/>
                    </a:cubicBezTo>
                    <a:cubicBezTo>
                      <a:pt x="21185" y="0"/>
                      <a:pt x="21600" y="926"/>
                      <a:pt x="21600" y="2160"/>
                    </a:cubicBezTo>
                    <a:cubicBezTo>
                      <a:pt x="21600" y="19440"/>
                      <a:pt x="21600" y="19440"/>
                      <a:pt x="21600" y="19440"/>
                    </a:cubicBezTo>
                    <a:cubicBezTo>
                      <a:pt x="21600" y="20674"/>
                      <a:pt x="21185" y="21600"/>
                      <a:pt x="20769" y="21600"/>
                    </a:cubicBezTo>
                    <a:cubicBezTo>
                      <a:pt x="727" y="21600"/>
                      <a:pt x="727" y="21600"/>
                      <a:pt x="727" y="21600"/>
                    </a:cubicBezTo>
                    <a:cubicBezTo>
                      <a:pt x="312" y="21600"/>
                      <a:pt x="0" y="20674"/>
                      <a:pt x="0" y="19440"/>
                    </a:cubicBezTo>
                    <a:cubicBezTo>
                      <a:pt x="0" y="2160"/>
                      <a:pt x="0" y="2160"/>
                      <a:pt x="0" y="2160"/>
                    </a:cubicBezTo>
                    <a:cubicBezTo>
                      <a:pt x="0" y="926"/>
                      <a:pt x="312" y="0"/>
                      <a:pt x="727" y="0"/>
                    </a:cubicBezTo>
                    <a:close/>
                  </a:path>
                </a:pathLst>
              </a:custGeom>
              <a:solidFill>
                <a:srgbClr val="F5F5F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92" name="Shape 1692"/>
              <p:cNvSpPr/>
              <p:nvPr/>
            </p:nvSpPr>
            <p:spPr>
              <a:xfrm>
                <a:off x="2268223" y="785306"/>
                <a:ext cx="220873" cy="225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93" name="Shape 1693"/>
              <p:cNvSpPr/>
              <p:nvPr/>
            </p:nvSpPr>
            <p:spPr>
              <a:xfrm>
                <a:off x="2297671" y="819661"/>
                <a:ext cx="161973" cy="1570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6F727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94" name="Shape 1694"/>
              <p:cNvSpPr/>
              <p:nvPr/>
            </p:nvSpPr>
            <p:spPr>
              <a:xfrm>
                <a:off x="152799" y="358294"/>
                <a:ext cx="500635" cy="127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10" y="0"/>
                    </a:moveTo>
                    <a:cubicBezTo>
                      <a:pt x="21112" y="0"/>
                      <a:pt x="21112" y="0"/>
                      <a:pt x="21112" y="0"/>
                    </a:cubicBezTo>
                    <a:cubicBezTo>
                      <a:pt x="21356" y="0"/>
                      <a:pt x="21600" y="1409"/>
                      <a:pt x="21600" y="2348"/>
                    </a:cubicBezTo>
                    <a:cubicBezTo>
                      <a:pt x="21600" y="19252"/>
                      <a:pt x="21600" y="19252"/>
                      <a:pt x="21600" y="19252"/>
                    </a:cubicBezTo>
                    <a:cubicBezTo>
                      <a:pt x="21600" y="20661"/>
                      <a:pt x="21356" y="21600"/>
                      <a:pt x="21112" y="21600"/>
                    </a:cubicBezTo>
                    <a:cubicBezTo>
                      <a:pt x="610" y="21600"/>
                      <a:pt x="610" y="21600"/>
                      <a:pt x="610" y="21600"/>
                    </a:cubicBezTo>
                    <a:cubicBezTo>
                      <a:pt x="244" y="21600"/>
                      <a:pt x="0" y="20661"/>
                      <a:pt x="0" y="19252"/>
                    </a:cubicBezTo>
                    <a:cubicBezTo>
                      <a:pt x="0" y="2348"/>
                      <a:pt x="0" y="2348"/>
                      <a:pt x="0" y="2348"/>
                    </a:cubicBezTo>
                    <a:cubicBezTo>
                      <a:pt x="0" y="1409"/>
                      <a:pt x="244" y="0"/>
                      <a:pt x="610" y="0"/>
                    </a:cubicBezTo>
                    <a:close/>
                  </a:path>
                </a:pathLst>
              </a:custGeom>
              <a:solidFill>
                <a:srgbClr val="54565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  <p:grpSp>
          <p:nvGrpSpPr>
            <p:cNvPr id="1698" name="Group 1698"/>
            <p:cNvGrpSpPr/>
            <p:nvPr/>
          </p:nvGrpSpPr>
          <p:grpSpPr>
            <a:xfrm>
              <a:off x="8574679" y="2340599"/>
              <a:ext cx="10802881" cy="8383153"/>
              <a:chOff x="0" y="0"/>
              <a:chExt cx="10802880" cy="8383151"/>
            </a:xfrm>
          </p:grpSpPr>
          <p:sp>
            <p:nvSpPr>
              <p:cNvPr id="1696" name="Shape 1696"/>
              <p:cNvSpPr/>
              <p:nvPr/>
            </p:nvSpPr>
            <p:spPr>
              <a:xfrm>
                <a:off x="-1" y="-1"/>
                <a:ext cx="10802881" cy="83831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9858"/>
                    </a:moveTo>
                    <a:lnTo>
                      <a:pt x="21600" y="19831"/>
                    </a:lnTo>
                    <a:cubicBezTo>
                      <a:pt x="21600" y="20799"/>
                      <a:pt x="20984" y="21600"/>
                      <a:pt x="20226" y="21600"/>
                    </a:cubicBezTo>
                    <a:lnTo>
                      <a:pt x="1434" y="21600"/>
                    </a:lnTo>
                    <a:cubicBezTo>
                      <a:pt x="957" y="15954"/>
                      <a:pt x="477" y="10305"/>
                      <a:pt x="0" y="4659"/>
                    </a:cubicBezTo>
                    <a:lnTo>
                      <a:pt x="1102" y="255"/>
                    </a:lnTo>
                    <a:lnTo>
                      <a:pt x="5990" y="0"/>
                    </a:lnTo>
                    <a:lnTo>
                      <a:pt x="6471" y="276"/>
                    </a:lnTo>
                    <a:lnTo>
                      <a:pt x="10318" y="10854"/>
                    </a:lnTo>
                    <a:lnTo>
                      <a:pt x="20356" y="9113"/>
                    </a:lnTo>
                    <a:lnTo>
                      <a:pt x="21600" y="9858"/>
                    </a:lnTo>
                    <a:close/>
                  </a:path>
                </a:pathLst>
              </a:custGeom>
              <a:solidFill>
                <a:srgbClr val="2D333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697" name="Shape 1697"/>
              <p:cNvSpPr/>
              <p:nvPr/>
            </p:nvSpPr>
            <p:spPr>
              <a:xfrm>
                <a:off x="0" y="98164"/>
                <a:ext cx="10346419" cy="70579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47" y="0"/>
                    </a:moveTo>
                    <a:lnTo>
                      <a:pt x="6709" y="0"/>
                    </a:lnTo>
                    <a:lnTo>
                      <a:pt x="21600" y="10724"/>
                    </a:lnTo>
                    <a:lnTo>
                      <a:pt x="21600" y="21600"/>
                    </a:lnTo>
                    <a:lnTo>
                      <a:pt x="1220" y="21600"/>
                    </a:lnTo>
                    <a:cubicBezTo>
                      <a:pt x="814" y="16142"/>
                      <a:pt x="406" y="10686"/>
                      <a:pt x="0" y="5227"/>
                    </a:cubicBezTo>
                    <a:lnTo>
                      <a:pt x="1147" y="0"/>
                    </a:lnTo>
                    <a:close/>
                  </a:path>
                </a:pathLst>
              </a:custGeom>
              <a:solidFill>
                <a:srgbClr val="2C566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  <p:grpSp>
          <p:nvGrpSpPr>
            <p:cNvPr id="1708" name="Group 1708"/>
            <p:cNvGrpSpPr/>
            <p:nvPr/>
          </p:nvGrpSpPr>
          <p:grpSpPr>
            <a:xfrm>
              <a:off x="-549606" y="382241"/>
              <a:ext cx="12118269" cy="12147717"/>
              <a:chOff x="0" y="0"/>
              <a:chExt cx="12118268" cy="12147715"/>
            </a:xfrm>
          </p:grpSpPr>
          <p:sp>
            <p:nvSpPr>
              <p:cNvPr id="1699" name="Shape 1699"/>
              <p:cNvSpPr/>
              <p:nvPr/>
            </p:nvSpPr>
            <p:spPr>
              <a:xfrm>
                <a:off x="912917" y="5202658"/>
                <a:ext cx="1879831" cy="67192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8" y="14973"/>
                    </a:moveTo>
                    <a:lnTo>
                      <a:pt x="21600" y="347"/>
                    </a:lnTo>
                    <a:lnTo>
                      <a:pt x="15735" y="0"/>
                    </a:lnTo>
                    <a:lnTo>
                      <a:pt x="10828" y="6643"/>
                    </a:lnTo>
                    <a:lnTo>
                      <a:pt x="10828" y="9814"/>
                    </a:lnTo>
                    <a:lnTo>
                      <a:pt x="17991" y="142"/>
                    </a:lnTo>
                    <a:lnTo>
                      <a:pt x="19401" y="221"/>
                    </a:lnTo>
                    <a:lnTo>
                      <a:pt x="10828" y="11802"/>
                    </a:lnTo>
                    <a:lnTo>
                      <a:pt x="10828" y="14973"/>
                    </a:lnTo>
                    <a:close/>
                    <a:moveTo>
                      <a:pt x="0" y="21269"/>
                    </a:moveTo>
                    <a:lnTo>
                      <a:pt x="5922" y="21600"/>
                    </a:lnTo>
                    <a:lnTo>
                      <a:pt x="10828" y="14973"/>
                    </a:lnTo>
                    <a:lnTo>
                      <a:pt x="10828" y="11802"/>
                    </a:lnTo>
                    <a:lnTo>
                      <a:pt x="3666" y="21474"/>
                    </a:lnTo>
                    <a:lnTo>
                      <a:pt x="2256" y="21395"/>
                    </a:lnTo>
                    <a:lnTo>
                      <a:pt x="10828" y="9814"/>
                    </a:lnTo>
                    <a:lnTo>
                      <a:pt x="10828" y="6643"/>
                    </a:lnTo>
                    <a:lnTo>
                      <a:pt x="0" y="21269"/>
                    </a:lnTo>
                    <a:close/>
                  </a:path>
                </a:pathLst>
              </a:custGeom>
              <a:solidFill>
                <a:srgbClr val="E2E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00" name="Shape 1700"/>
              <p:cNvSpPr/>
              <p:nvPr/>
            </p:nvSpPr>
            <p:spPr>
              <a:xfrm>
                <a:off x="2954715" y="1708041"/>
                <a:ext cx="6910703" cy="3185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3295"/>
                    </a:moveTo>
                    <a:lnTo>
                      <a:pt x="20986" y="0"/>
                    </a:lnTo>
                    <a:lnTo>
                      <a:pt x="10800" y="8853"/>
                    </a:lnTo>
                    <a:lnTo>
                      <a:pt x="10800" y="10351"/>
                    </a:lnTo>
                    <a:lnTo>
                      <a:pt x="21216" y="1265"/>
                    </a:lnTo>
                    <a:lnTo>
                      <a:pt x="21355" y="2030"/>
                    </a:lnTo>
                    <a:lnTo>
                      <a:pt x="10800" y="11249"/>
                    </a:lnTo>
                    <a:lnTo>
                      <a:pt x="10800" y="12714"/>
                    </a:lnTo>
                    <a:lnTo>
                      <a:pt x="21600" y="3295"/>
                    </a:lnTo>
                    <a:close/>
                    <a:moveTo>
                      <a:pt x="10800" y="8853"/>
                    </a:moveTo>
                    <a:lnTo>
                      <a:pt x="0" y="18272"/>
                    </a:lnTo>
                    <a:lnTo>
                      <a:pt x="614" y="21600"/>
                    </a:lnTo>
                    <a:lnTo>
                      <a:pt x="10800" y="12714"/>
                    </a:lnTo>
                    <a:lnTo>
                      <a:pt x="10800" y="11249"/>
                    </a:lnTo>
                    <a:lnTo>
                      <a:pt x="368" y="20335"/>
                    </a:lnTo>
                    <a:lnTo>
                      <a:pt x="230" y="19537"/>
                    </a:lnTo>
                    <a:lnTo>
                      <a:pt x="10800" y="10351"/>
                    </a:lnTo>
                    <a:lnTo>
                      <a:pt x="10800" y="8853"/>
                    </a:lnTo>
                    <a:close/>
                  </a:path>
                </a:pathLst>
              </a:custGeom>
              <a:solidFill>
                <a:srgbClr val="E2E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01" name="Shape 1701"/>
              <p:cNvSpPr/>
              <p:nvPr/>
            </p:nvSpPr>
            <p:spPr>
              <a:xfrm>
                <a:off x="10071561" y="2292113"/>
                <a:ext cx="1035629" cy="1030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02" name="Shape 1702"/>
              <p:cNvSpPr/>
              <p:nvPr/>
            </p:nvSpPr>
            <p:spPr>
              <a:xfrm>
                <a:off x="8864151" y="58897"/>
                <a:ext cx="328849" cy="3288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03" name="Shape 1703"/>
              <p:cNvSpPr/>
              <p:nvPr/>
            </p:nvSpPr>
            <p:spPr>
              <a:xfrm>
                <a:off x="8589294" y="-1"/>
                <a:ext cx="3528975" cy="3764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681" y="1280"/>
                    </a:moveTo>
                    <a:cubicBezTo>
                      <a:pt x="3684" y="713"/>
                      <a:pt x="4756" y="292"/>
                      <a:pt x="5863" y="0"/>
                    </a:cubicBezTo>
                    <a:cubicBezTo>
                      <a:pt x="10065" y="4813"/>
                      <a:pt x="10065" y="4813"/>
                      <a:pt x="10065" y="4813"/>
                    </a:cubicBezTo>
                    <a:cubicBezTo>
                      <a:pt x="14250" y="4667"/>
                      <a:pt x="18781" y="7049"/>
                      <a:pt x="21600" y="11229"/>
                    </a:cubicBezTo>
                    <a:cubicBezTo>
                      <a:pt x="18556" y="12672"/>
                      <a:pt x="15409" y="14308"/>
                      <a:pt x="12227" y="16107"/>
                    </a:cubicBezTo>
                    <a:cubicBezTo>
                      <a:pt x="9062" y="17905"/>
                      <a:pt x="6053" y="19753"/>
                      <a:pt x="3269" y="21600"/>
                    </a:cubicBezTo>
                    <a:cubicBezTo>
                      <a:pt x="623" y="17322"/>
                      <a:pt x="502" y="12445"/>
                      <a:pt x="2594" y="9042"/>
                    </a:cubicBezTo>
                    <a:cubicBezTo>
                      <a:pt x="0" y="3322"/>
                      <a:pt x="0" y="3322"/>
                      <a:pt x="0" y="3322"/>
                    </a:cubicBezTo>
                    <a:cubicBezTo>
                      <a:pt x="778" y="2544"/>
                      <a:pt x="1678" y="1847"/>
                      <a:pt x="2681" y="1280"/>
                    </a:cubicBezTo>
                    <a:close/>
                  </a:path>
                </a:pathLst>
              </a:custGeom>
              <a:solidFill>
                <a:srgbClr val="E2E2E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04" name="Shape 1704"/>
              <p:cNvSpPr/>
              <p:nvPr/>
            </p:nvSpPr>
            <p:spPr>
              <a:xfrm>
                <a:off x="2078957" y="4261706"/>
                <a:ext cx="1105390" cy="11060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5" h="19627" extrusionOk="0">
                    <a:moveTo>
                      <a:pt x="2801" y="2926"/>
                    </a:moveTo>
                    <a:cubicBezTo>
                      <a:pt x="6610" y="-933"/>
                      <a:pt x="12824" y="-983"/>
                      <a:pt x="16683" y="2826"/>
                    </a:cubicBezTo>
                    <a:cubicBezTo>
                      <a:pt x="20542" y="6585"/>
                      <a:pt x="20592" y="12799"/>
                      <a:pt x="16833" y="16658"/>
                    </a:cubicBezTo>
                    <a:cubicBezTo>
                      <a:pt x="13024" y="20567"/>
                      <a:pt x="6810" y="20617"/>
                      <a:pt x="2951" y="16808"/>
                    </a:cubicBezTo>
                    <a:cubicBezTo>
                      <a:pt x="-908" y="13049"/>
                      <a:pt x="-1008" y="6835"/>
                      <a:pt x="2801" y="2926"/>
                    </a:cubicBez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05" name="Shape 1705"/>
              <p:cNvSpPr/>
              <p:nvPr/>
            </p:nvSpPr>
            <p:spPr>
              <a:xfrm>
                <a:off x="8942682" y="701865"/>
                <a:ext cx="1290851" cy="873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7280"/>
                    </a:moveTo>
                    <a:cubicBezTo>
                      <a:pt x="3631" y="9406"/>
                      <a:pt x="13064" y="1394"/>
                      <a:pt x="19666" y="0"/>
                    </a:cubicBezTo>
                    <a:cubicBezTo>
                      <a:pt x="21600" y="3414"/>
                      <a:pt x="21600" y="3414"/>
                      <a:pt x="21600" y="3414"/>
                    </a:cubicBezTo>
                    <a:cubicBezTo>
                      <a:pt x="15186" y="3972"/>
                      <a:pt x="3726" y="13587"/>
                      <a:pt x="1226" y="21600"/>
                    </a:cubicBezTo>
                    <a:lnTo>
                      <a:pt x="0" y="17280"/>
                    </a:lnTo>
                    <a:close/>
                  </a:path>
                </a:pathLst>
              </a:custGeom>
              <a:solidFill>
                <a:srgbClr val="EFD90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06" name="Shape 1706"/>
              <p:cNvSpPr/>
              <p:nvPr/>
            </p:nvSpPr>
            <p:spPr>
              <a:xfrm>
                <a:off x="2223402" y="4407531"/>
                <a:ext cx="814757" cy="8147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07" name="Shape 1707"/>
              <p:cNvSpPr/>
              <p:nvPr/>
            </p:nvSpPr>
            <p:spPr>
              <a:xfrm>
                <a:off x="0" y="10832325"/>
                <a:ext cx="2635688" cy="1315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6756" y="0"/>
                      <a:pt x="21600" y="9688"/>
                      <a:pt x="21600" y="21600"/>
                    </a:cubicBez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0" y="9688"/>
                      <a:pt x="4844" y="0"/>
                      <a:pt x="10800" y="0"/>
                    </a:cubicBezTo>
                    <a:close/>
                  </a:path>
                </a:pathLst>
              </a:custGeom>
              <a:solidFill>
                <a:srgbClr val="E55C4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  <p:grpSp>
          <p:nvGrpSpPr>
            <p:cNvPr id="1721" name="Group 1721"/>
            <p:cNvGrpSpPr/>
            <p:nvPr/>
          </p:nvGrpSpPr>
          <p:grpSpPr>
            <a:xfrm>
              <a:off x="5837782" y="4263425"/>
              <a:ext cx="12706916" cy="3919386"/>
              <a:chOff x="0" y="1318959"/>
              <a:chExt cx="12706914" cy="3919385"/>
            </a:xfrm>
          </p:grpSpPr>
          <p:grpSp>
            <p:nvGrpSpPr>
              <p:cNvPr id="1717" name="Group 1717"/>
              <p:cNvGrpSpPr/>
              <p:nvPr/>
            </p:nvGrpSpPr>
            <p:grpSpPr>
              <a:xfrm>
                <a:off x="0" y="1318959"/>
                <a:ext cx="12706914" cy="3440383"/>
                <a:chOff x="0" y="1318959"/>
                <a:chExt cx="12706913" cy="3440382"/>
              </a:xfrm>
            </p:grpSpPr>
            <p:sp>
              <p:nvSpPr>
                <p:cNvPr id="1710" name="Shape 1710"/>
                <p:cNvSpPr/>
                <p:nvPr/>
              </p:nvSpPr>
              <p:spPr>
                <a:xfrm>
                  <a:off x="0" y="1318959"/>
                  <a:ext cx="12705389" cy="22159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spAutoFit/>
                </a:bodyPr>
                <a:lstStyle>
                  <a:lvl1pPr algn="ctr">
                    <a:defRPr sz="13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6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THANK YOU</a:t>
                  </a:r>
                  <a:endParaRPr sz="6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716" name="Shape 1716"/>
                <p:cNvSpPr/>
                <p:nvPr/>
              </p:nvSpPr>
              <p:spPr>
                <a:xfrm>
                  <a:off x="1524" y="3343570"/>
                  <a:ext cx="12705389" cy="14157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20" tIns="45720" rIns="45720" bIns="45720" numCol="1" anchor="t">
                  <a:spAutoFit/>
                </a:bodyPr>
                <a:lstStyle>
                  <a:lvl1pPr algn="ctr">
                    <a:defRPr sz="80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lvl="0">
                    <a:defRPr sz="1800" b="0">
                      <a:solidFill>
                        <a:srgbClr val="000000"/>
                      </a:solidFill>
                    </a:defRPr>
                  </a:pPr>
                  <a:r>
                    <a:rPr sz="4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FOR</a:t>
                  </a:r>
                  <a:r>
                    <a:rPr lang="en-US" sz="4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4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JOINING US</a:t>
                  </a:r>
                  <a:r>
                    <a:rPr sz="40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sz="4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718" name="Shape 1718"/>
              <p:cNvSpPr/>
              <p:nvPr/>
            </p:nvSpPr>
            <p:spPr>
              <a:xfrm>
                <a:off x="9586100" y="5042080"/>
                <a:ext cx="213653" cy="196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9" h="21066" extrusionOk="0">
                    <a:moveTo>
                      <a:pt x="21369" y="12376"/>
                    </a:moveTo>
                    <a:cubicBezTo>
                      <a:pt x="21085" y="15976"/>
                      <a:pt x="19664" y="18076"/>
                      <a:pt x="17106" y="19576"/>
                    </a:cubicBezTo>
                    <a:cubicBezTo>
                      <a:pt x="14832" y="21076"/>
                      <a:pt x="12274" y="21376"/>
                      <a:pt x="9432" y="20776"/>
                    </a:cubicBezTo>
                    <a:cubicBezTo>
                      <a:pt x="7158" y="19876"/>
                      <a:pt x="4601" y="18676"/>
                      <a:pt x="2611" y="16576"/>
                    </a:cubicBezTo>
                    <a:cubicBezTo>
                      <a:pt x="622" y="14476"/>
                      <a:pt x="-231" y="12076"/>
                      <a:pt x="53" y="9076"/>
                    </a:cubicBezTo>
                    <a:cubicBezTo>
                      <a:pt x="53" y="5476"/>
                      <a:pt x="1474" y="3076"/>
                      <a:pt x="3464" y="1576"/>
                    </a:cubicBezTo>
                    <a:cubicBezTo>
                      <a:pt x="5737" y="376"/>
                      <a:pt x="8295" y="-224"/>
                      <a:pt x="11137" y="76"/>
                    </a:cubicBezTo>
                    <a:cubicBezTo>
                      <a:pt x="14264" y="976"/>
                      <a:pt x="16537" y="2176"/>
                      <a:pt x="18527" y="4576"/>
                    </a:cubicBezTo>
                    <a:cubicBezTo>
                      <a:pt x="20516" y="6676"/>
                      <a:pt x="21369" y="9376"/>
                      <a:pt x="21369" y="12376"/>
                    </a:cubicBezTo>
                    <a:close/>
                  </a:path>
                </a:pathLst>
              </a:custGeom>
              <a:solidFill>
                <a:srgbClr val="70C4B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19" name="Shape 1719"/>
              <p:cNvSpPr/>
              <p:nvPr/>
            </p:nvSpPr>
            <p:spPr>
              <a:xfrm>
                <a:off x="9919832" y="5042080"/>
                <a:ext cx="211398" cy="196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066" extrusionOk="0">
                    <a:moveTo>
                      <a:pt x="21091" y="12376"/>
                    </a:moveTo>
                    <a:cubicBezTo>
                      <a:pt x="20811" y="15976"/>
                      <a:pt x="19408" y="18076"/>
                      <a:pt x="17164" y="19576"/>
                    </a:cubicBezTo>
                    <a:cubicBezTo>
                      <a:pt x="14640" y="21076"/>
                      <a:pt x="12115" y="21376"/>
                      <a:pt x="9590" y="20776"/>
                    </a:cubicBezTo>
                    <a:cubicBezTo>
                      <a:pt x="7066" y="19876"/>
                      <a:pt x="4821" y="18676"/>
                      <a:pt x="2858" y="16576"/>
                    </a:cubicBezTo>
                    <a:cubicBezTo>
                      <a:pt x="614" y="14476"/>
                      <a:pt x="-228" y="12076"/>
                      <a:pt x="53" y="9076"/>
                    </a:cubicBezTo>
                    <a:cubicBezTo>
                      <a:pt x="333" y="5476"/>
                      <a:pt x="1455" y="3076"/>
                      <a:pt x="3699" y="1576"/>
                    </a:cubicBezTo>
                    <a:cubicBezTo>
                      <a:pt x="5943" y="376"/>
                      <a:pt x="8468" y="-224"/>
                      <a:pt x="11273" y="76"/>
                    </a:cubicBezTo>
                    <a:cubicBezTo>
                      <a:pt x="14078" y="976"/>
                      <a:pt x="16603" y="2176"/>
                      <a:pt x="18567" y="4576"/>
                    </a:cubicBezTo>
                    <a:cubicBezTo>
                      <a:pt x="20530" y="6676"/>
                      <a:pt x="21372" y="9376"/>
                      <a:pt x="21091" y="12376"/>
                    </a:cubicBezTo>
                    <a:close/>
                  </a:path>
                </a:pathLst>
              </a:custGeom>
              <a:solidFill>
                <a:srgbClr val="B51D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  <p:sp>
            <p:nvSpPr>
              <p:cNvPr id="1720" name="Shape 1720"/>
              <p:cNvSpPr/>
              <p:nvPr/>
            </p:nvSpPr>
            <p:spPr>
              <a:xfrm>
                <a:off x="10248774" y="5042080"/>
                <a:ext cx="211304" cy="1962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34" h="21066" extrusionOk="0">
                    <a:moveTo>
                      <a:pt x="21081" y="12376"/>
                    </a:moveTo>
                    <a:cubicBezTo>
                      <a:pt x="20801" y="15976"/>
                      <a:pt x="19679" y="18076"/>
                      <a:pt x="17154" y="19576"/>
                    </a:cubicBezTo>
                    <a:cubicBezTo>
                      <a:pt x="14630" y="21076"/>
                      <a:pt x="12105" y="21376"/>
                      <a:pt x="9580" y="20776"/>
                    </a:cubicBezTo>
                    <a:cubicBezTo>
                      <a:pt x="7056" y="19876"/>
                      <a:pt x="4811" y="18676"/>
                      <a:pt x="2848" y="16576"/>
                    </a:cubicBezTo>
                    <a:cubicBezTo>
                      <a:pt x="884" y="14476"/>
                      <a:pt x="-238" y="12076"/>
                      <a:pt x="43" y="9076"/>
                    </a:cubicBezTo>
                    <a:cubicBezTo>
                      <a:pt x="323" y="5476"/>
                      <a:pt x="1726" y="3076"/>
                      <a:pt x="3689" y="1576"/>
                    </a:cubicBezTo>
                    <a:cubicBezTo>
                      <a:pt x="5933" y="376"/>
                      <a:pt x="8458" y="-224"/>
                      <a:pt x="11263" y="76"/>
                    </a:cubicBezTo>
                    <a:cubicBezTo>
                      <a:pt x="14068" y="976"/>
                      <a:pt x="16593" y="2176"/>
                      <a:pt x="18557" y="4576"/>
                    </a:cubicBezTo>
                    <a:cubicBezTo>
                      <a:pt x="20520" y="6676"/>
                      <a:pt x="21362" y="9376"/>
                      <a:pt x="21081" y="12376"/>
                    </a:cubicBezTo>
                    <a:close/>
                  </a:path>
                </a:pathLst>
              </a:custGeom>
              <a:solidFill>
                <a:srgbClr val="EFA42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/>
                <a:endParaRPr sz="900"/>
              </a:p>
            </p:txBody>
          </p:sp>
        </p:grpSp>
      </p:grpSp>
      <p:grpSp>
        <p:nvGrpSpPr>
          <p:cNvPr id="124" name="Group 117"/>
          <p:cNvGrpSpPr/>
          <p:nvPr/>
        </p:nvGrpSpPr>
        <p:grpSpPr>
          <a:xfrm>
            <a:off x="10341000" y="1243800"/>
            <a:ext cx="1288394" cy="1317846"/>
            <a:chOff x="-1" y="-1"/>
            <a:chExt cx="2576787" cy="2635690"/>
          </a:xfrm>
        </p:grpSpPr>
        <p:sp>
          <p:nvSpPr>
            <p:cNvPr id="125" name="Shape 107"/>
            <p:cNvSpPr/>
            <p:nvPr/>
          </p:nvSpPr>
          <p:spPr>
            <a:xfrm>
              <a:off x="392653" y="3"/>
              <a:ext cx="127613" cy="5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0" y="0"/>
                  </a:moveTo>
                  <a:cubicBezTo>
                    <a:pt x="10560" y="0"/>
                    <a:pt x="10560" y="0"/>
                    <a:pt x="10560" y="0"/>
                  </a:cubicBezTo>
                  <a:cubicBezTo>
                    <a:pt x="16800" y="0"/>
                    <a:pt x="21600" y="1059"/>
                    <a:pt x="21600" y="2435"/>
                  </a:cubicBezTo>
                  <a:cubicBezTo>
                    <a:pt x="21600" y="19165"/>
                    <a:pt x="21600" y="19165"/>
                    <a:pt x="21600" y="19165"/>
                  </a:cubicBezTo>
                  <a:cubicBezTo>
                    <a:pt x="21600" y="20435"/>
                    <a:pt x="16800" y="21600"/>
                    <a:pt x="10560" y="21600"/>
                  </a:cubicBezTo>
                  <a:cubicBezTo>
                    <a:pt x="10560" y="21600"/>
                    <a:pt x="10560" y="21600"/>
                    <a:pt x="10560" y="21600"/>
                  </a:cubicBezTo>
                  <a:cubicBezTo>
                    <a:pt x="4800" y="21600"/>
                    <a:pt x="0" y="20435"/>
                    <a:pt x="0" y="19165"/>
                  </a:cubicBezTo>
                  <a:cubicBezTo>
                    <a:pt x="0" y="2435"/>
                    <a:pt x="0" y="2435"/>
                    <a:pt x="0" y="2435"/>
                  </a:cubicBezTo>
                  <a:cubicBezTo>
                    <a:pt x="0" y="1059"/>
                    <a:pt x="4800" y="0"/>
                    <a:pt x="10560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26" name="Shape 108"/>
            <p:cNvSpPr/>
            <p:nvPr/>
          </p:nvSpPr>
          <p:spPr>
            <a:xfrm>
              <a:off x="63803" y="112889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66" y="0"/>
                  </a:moveTo>
                  <a:cubicBezTo>
                    <a:pt x="17834" y="0"/>
                    <a:pt x="17834" y="0"/>
                    <a:pt x="17834" y="0"/>
                  </a:cubicBezTo>
                  <a:cubicBezTo>
                    <a:pt x="19899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899" y="21600"/>
                    <a:pt x="17834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96B7B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27" name="Shape 109"/>
            <p:cNvSpPr/>
            <p:nvPr/>
          </p:nvSpPr>
          <p:spPr>
            <a:xfrm>
              <a:off x="-1" y="122705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66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924" y="21600"/>
                    <a:pt x="17858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6D8B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28" name="Shape 110"/>
            <p:cNvSpPr/>
            <p:nvPr/>
          </p:nvSpPr>
          <p:spPr>
            <a:xfrm>
              <a:off x="-1" y="122705"/>
              <a:ext cx="2512983" cy="2512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64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1676"/>
                    <a:pt x="21600" y="3742"/>
                  </a:cubicBezTo>
                  <a:cubicBezTo>
                    <a:pt x="21600" y="17834"/>
                    <a:pt x="21600" y="17834"/>
                    <a:pt x="21600" y="17834"/>
                  </a:cubicBezTo>
                  <a:cubicBezTo>
                    <a:pt x="21600" y="19899"/>
                    <a:pt x="19924" y="21600"/>
                    <a:pt x="17858" y="21600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17664" y="5321"/>
                    <a:pt x="17664" y="5321"/>
                    <a:pt x="17664" y="5321"/>
                  </a:cubicBezTo>
                  <a:cubicBezTo>
                    <a:pt x="18466" y="5321"/>
                    <a:pt x="19097" y="4689"/>
                    <a:pt x="19097" y="3912"/>
                  </a:cubicBezTo>
                  <a:cubicBezTo>
                    <a:pt x="19097" y="3110"/>
                    <a:pt x="18466" y="2478"/>
                    <a:pt x="17664" y="2478"/>
                  </a:cubicBezTo>
                  <a:lnTo>
                    <a:pt x="17664" y="0"/>
                  </a:lnTo>
                  <a:close/>
                  <a:moveTo>
                    <a:pt x="3936" y="0"/>
                  </a:moveTo>
                  <a:cubicBezTo>
                    <a:pt x="17664" y="0"/>
                    <a:pt x="17664" y="0"/>
                    <a:pt x="17664" y="0"/>
                  </a:cubicBezTo>
                  <a:cubicBezTo>
                    <a:pt x="17664" y="2478"/>
                    <a:pt x="17664" y="2478"/>
                    <a:pt x="17664" y="2478"/>
                  </a:cubicBezTo>
                  <a:cubicBezTo>
                    <a:pt x="16886" y="2478"/>
                    <a:pt x="16255" y="3110"/>
                    <a:pt x="16255" y="3912"/>
                  </a:cubicBezTo>
                  <a:cubicBezTo>
                    <a:pt x="16255" y="4689"/>
                    <a:pt x="16886" y="5321"/>
                    <a:pt x="17664" y="5321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936" y="5321"/>
                    <a:pt x="3936" y="5321"/>
                    <a:pt x="3936" y="5321"/>
                  </a:cubicBezTo>
                  <a:cubicBezTo>
                    <a:pt x="3936" y="5321"/>
                    <a:pt x="3936" y="5321"/>
                    <a:pt x="3936" y="5321"/>
                  </a:cubicBezTo>
                  <a:cubicBezTo>
                    <a:pt x="4738" y="5321"/>
                    <a:pt x="5370" y="4689"/>
                    <a:pt x="5370" y="3912"/>
                  </a:cubicBezTo>
                  <a:cubicBezTo>
                    <a:pt x="5370" y="3110"/>
                    <a:pt x="4738" y="2478"/>
                    <a:pt x="3936" y="2478"/>
                  </a:cubicBezTo>
                  <a:cubicBezTo>
                    <a:pt x="3936" y="2478"/>
                    <a:pt x="3936" y="2478"/>
                    <a:pt x="3936" y="2478"/>
                  </a:cubicBezTo>
                  <a:lnTo>
                    <a:pt x="3936" y="0"/>
                  </a:lnTo>
                  <a:close/>
                  <a:moveTo>
                    <a:pt x="3766" y="0"/>
                  </a:moveTo>
                  <a:cubicBezTo>
                    <a:pt x="3936" y="0"/>
                    <a:pt x="3936" y="0"/>
                    <a:pt x="3936" y="0"/>
                  </a:cubicBezTo>
                  <a:cubicBezTo>
                    <a:pt x="3936" y="2478"/>
                    <a:pt x="3936" y="2478"/>
                    <a:pt x="3936" y="2478"/>
                  </a:cubicBezTo>
                  <a:cubicBezTo>
                    <a:pt x="3159" y="2478"/>
                    <a:pt x="2527" y="3110"/>
                    <a:pt x="2527" y="3912"/>
                  </a:cubicBezTo>
                  <a:cubicBezTo>
                    <a:pt x="2527" y="4689"/>
                    <a:pt x="3159" y="5321"/>
                    <a:pt x="3936" y="5321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766" y="21600"/>
                    <a:pt x="3766" y="21600"/>
                    <a:pt x="3766" y="21600"/>
                  </a:cubicBezTo>
                  <a:cubicBezTo>
                    <a:pt x="1701" y="21600"/>
                    <a:pt x="0" y="19899"/>
                    <a:pt x="0" y="17834"/>
                  </a:cubicBezTo>
                  <a:cubicBezTo>
                    <a:pt x="0" y="3742"/>
                    <a:pt x="0" y="3742"/>
                    <a:pt x="0" y="3742"/>
                  </a:cubicBezTo>
                  <a:cubicBezTo>
                    <a:pt x="0" y="1676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29" name="Shape 111"/>
            <p:cNvSpPr/>
            <p:nvPr/>
          </p:nvSpPr>
          <p:spPr>
            <a:xfrm>
              <a:off x="-1" y="122705"/>
              <a:ext cx="2512983" cy="908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64" y="0"/>
                  </a:moveTo>
                  <a:cubicBezTo>
                    <a:pt x="17858" y="0"/>
                    <a:pt x="17858" y="0"/>
                    <a:pt x="17858" y="0"/>
                  </a:cubicBezTo>
                  <a:cubicBezTo>
                    <a:pt x="19924" y="0"/>
                    <a:pt x="21600" y="4629"/>
                    <a:pt x="21600" y="1033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17664" y="14691"/>
                    <a:pt x="17664" y="14691"/>
                    <a:pt x="17664" y="14691"/>
                  </a:cubicBezTo>
                  <a:cubicBezTo>
                    <a:pt x="18466" y="14691"/>
                    <a:pt x="19097" y="12947"/>
                    <a:pt x="19097" y="10800"/>
                  </a:cubicBezTo>
                  <a:cubicBezTo>
                    <a:pt x="19097" y="8586"/>
                    <a:pt x="18466" y="6842"/>
                    <a:pt x="17664" y="6842"/>
                  </a:cubicBezTo>
                  <a:lnTo>
                    <a:pt x="17664" y="0"/>
                  </a:lnTo>
                  <a:close/>
                  <a:moveTo>
                    <a:pt x="3936" y="0"/>
                  </a:moveTo>
                  <a:cubicBezTo>
                    <a:pt x="17664" y="0"/>
                    <a:pt x="17664" y="0"/>
                    <a:pt x="17664" y="0"/>
                  </a:cubicBezTo>
                  <a:cubicBezTo>
                    <a:pt x="17664" y="6842"/>
                    <a:pt x="17664" y="6842"/>
                    <a:pt x="17664" y="6842"/>
                  </a:cubicBezTo>
                  <a:cubicBezTo>
                    <a:pt x="16886" y="6842"/>
                    <a:pt x="16255" y="8586"/>
                    <a:pt x="16255" y="10800"/>
                  </a:cubicBezTo>
                  <a:cubicBezTo>
                    <a:pt x="16255" y="12947"/>
                    <a:pt x="16886" y="14691"/>
                    <a:pt x="17664" y="14691"/>
                  </a:cubicBezTo>
                  <a:cubicBezTo>
                    <a:pt x="17664" y="21600"/>
                    <a:pt x="17664" y="21600"/>
                    <a:pt x="17664" y="21600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3936" y="14691"/>
                    <a:pt x="3936" y="14691"/>
                    <a:pt x="3936" y="14691"/>
                  </a:cubicBezTo>
                  <a:cubicBezTo>
                    <a:pt x="3936" y="14691"/>
                    <a:pt x="3936" y="14691"/>
                    <a:pt x="3936" y="14691"/>
                  </a:cubicBezTo>
                  <a:cubicBezTo>
                    <a:pt x="4738" y="14691"/>
                    <a:pt x="5370" y="12947"/>
                    <a:pt x="5370" y="10800"/>
                  </a:cubicBezTo>
                  <a:cubicBezTo>
                    <a:pt x="5370" y="8586"/>
                    <a:pt x="4738" y="6842"/>
                    <a:pt x="3936" y="6842"/>
                  </a:cubicBezTo>
                  <a:cubicBezTo>
                    <a:pt x="3936" y="6842"/>
                    <a:pt x="3936" y="6842"/>
                    <a:pt x="3936" y="6842"/>
                  </a:cubicBezTo>
                  <a:lnTo>
                    <a:pt x="3936" y="0"/>
                  </a:lnTo>
                  <a:close/>
                  <a:moveTo>
                    <a:pt x="3766" y="0"/>
                  </a:moveTo>
                  <a:cubicBezTo>
                    <a:pt x="3936" y="0"/>
                    <a:pt x="3936" y="0"/>
                    <a:pt x="3936" y="0"/>
                  </a:cubicBezTo>
                  <a:cubicBezTo>
                    <a:pt x="3936" y="6842"/>
                    <a:pt x="3936" y="6842"/>
                    <a:pt x="3936" y="6842"/>
                  </a:cubicBezTo>
                  <a:cubicBezTo>
                    <a:pt x="3159" y="6842"/>
                    <a:pt x="2527" y="8586"/>
                    <a:pt x="2527" y="10800"/>
                  </a:cubicBezTo>
                  <a:cubicBezTo>
                    <a:pt x="2527" y="12947"/>
                    <a:pt x="3159" y="14691"/>
                    <a:pt x="3936" y="14691"/>
                  </a:cubicBezTo>
                  <a:cubicBezTo>
                    <a:pt x="3936" y="21600"/>
                    <a:pt x="3936" y="21600"/>
                    <a:pt x="3936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0330"/>
                    <a:pt x="0" y="10330"/>
                    <a:pt x="0" y="10330"/>
                  </a:cubicBezTo>
                  <a:cubicBezTo>
                    <a:pt x="0" y="4629"/>
                    <a:pt x="1701" y="0"/>
                    <a:pt x="3766" y="0"/>
                  </a:cubicBezTo>
                  <a:close/>
                </a:path>
              </a:pathLst>
            </a:custGeom>
            <a:solidFill>
              <a:srgbClr val="E55C4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  <p:sp>
          <p:nvSpPr>
            <p:cNvPr id="130" name="Shape 112"/>
            <p:cNvSpPr/>
            <p:nvPr/>
          </p:nvSpPr>
          <p:spPr>
            <a:xfrm>
              <a:off x="1992715" y="-1"/>
              <a:ext cx="127613" cy="579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60" y="0"/>
                  </a:moveTo>
                  <a:cubicBezTo>
                    <a:pt x="10560" y="0"/>
                    <a:pt x="10560" y="0"/>
                    <a:pt x="10560" y="0"/>
                  </a:cubicBezTo>
                  <a:cubicBezTo>
                    <a:pt x="16800" y="0"/>
                    <a:pt x="21600" y="1059"/>
                    <a:pt x="21600" y="2435"/>
                  </a:cubicBezTo>
                  <a:cubicBezTo>
                    <a:pt x="21600" y="19165"/>
                    <a:pt x="21600" y="19165"/>
                    <a:pt x="21600" y="19165"/>
                  </a:cubicBezTo>
                  <a:cubicBezTo>
                    <a:pt x="21600" y="20435"/>
                    <a:pt x="16800" y="21600"/>
                    <a:pt x="10560" y="21600"/>
                  </a:cubicBezTo>
                  <a:cubicBezTo>
                    <a:pt x="10560" y="21600"/>
                    <a:pt x="10560" y="21600"/>
                    <a:pt x="10560" y="21600"/>
                  </a:cubicBezTo>
                  <a:cubicBezTo>
                    <a:pt x="4800" y="21600"/>
                    <a:pt x="0" y="20435"/>
                    <a:pt x="0" y="19165"/>
                  </a:cubicBezTo>
                  <a:cubicBezTo>
                    <a:pt x="0" y="2435"/>
                    <a:pt x="0" y="2435"/>
                    <a:pt x="0" y="2435"/>
                  </a:cubicBezTo>
                  <a:cubicBezTo>
                    <a:pt x="0" y="1059"/>
                    <a:pt x="4800" y="0"/>
                    <a:pt x="10560" y="0"/>
                  </a:cubicBezTo>
                  <a:close/>
                </a:path>
              </a:pathLst>
            </a:custGeom>
            <a:solidFill>
              <a:srgbClr val="E2E2E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/>
              <a:endParaRPr sz="900"/>
            </a:p>
          </p:txBody>
        </p:sp>
      </p:grpSp>
      <p:sp>
        <p:nvSpPr>
          <p:cNvPr id="131" name="文本框 130"/>
          <p:cNvSpPr txBox="1"/>
          <p:nvPr/>
        </p:nvSpPr>
        <p:spPr>
          <a:xfrm>
            <a:off x="10625919" y="1317645"/>
            <a:ext cx="880384" cy="389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57200" latinLnBrk="1" hangingPunct="0"/>
            <a:r>
              <a:rPr lang="en-US" altLang="zh-CN" sz="2200" dirty="0" smtClean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Thu</a:t>
            </a:r>
            <a:endParaRPr lang="zh-CN" altLang="en-US" sz="2200" dirty="0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  <a:sym typeface="Trebuchet MS" panose="020B0603020202020204"/>
            </a:endParaRPr>
          </a:p>
        </p:txBody>
      </p:sp>
      <p:sp>
        <p:nvSpPr>
          <p:cNvPr id="132" name="文本框 131"/>
          <p:cNvSpPr txBox="1"/>
          <p:nvPr/>
        </p:nvSpPr>
        <p:spPr>
          <a:xfrm>
            <a:off x="10591631" y="1772661"/>
            <a:ext cx="935972" cy="789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457200" latinLnBrk="1" hangingPunct="0"/>
            <a:r>
              <a:rPr lang="en-US" altLang="zh-CN" sz="4800" dirty="0" smtClean="0">
                <a:solidFill>
                  <a:srgbClr val="214A5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  <a:sym typeface="Trebuchet MS" panose="020B0603020202020204"/>
              </a:rPr>
              <a:t>31</a:t>
            </a:r>
            <a:endParaRPr lang="zh-CN" altLang="en-US" sz="4800" dirty="0">
              <a:solidFill>
                <a:srgbClr val="214A5C"/>
              </a:solidFill>
              <a:latin typeface="Segoe UI Black" panose="020B0A02040204020203" pitchFamily="34" charset="0"/>
              <a:cs typeface="Segoe UI Black" panose="020B0A02040204020203" pitchFamily="34" charset="0"/>
              <a:sym typeface="Trebuchet MS" panose="020B0603020202020204"/>
            </a:endParaRPr>
          </a:p>
        </p:txBody>
      </p:sp>
      <p:pic>
        <p:nvPicPr>
          <p:cNvPr id="133" name="图片 13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96" y="1327000"/>
            <a:ext cx="1330608" cy="450625"/>
          </a:xfrm>
          <a:prstGeom prst="rect">
            <a:avLst/>
          </a:prstGeom>
        </p:spPr>
      </p:pic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17601" y="1349830"/>
            <a:ext cx="2743200" cy="4985656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听</a:t>
            </a:r>
            <a:endParaRPr lang="en-US" altLang="zh-CN" sz="2800" dirty="0" smtClean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endParaRPr lang="en-US" altLang="zh-CN" sz="28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r>
              <a:rPr lang="zh-CN" altLang="en-US" sz="28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说</a:t>
            </a:r>
            <a:endParaRPr lang="en-US" altLang="zh-CN" sz="2800" dirty="0" smtClean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endParaRPr lang="en-US" altLang="zh-CN" sz="28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r>
              <a:rPr lang="zh-CN" altLang="en-US" sz="28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读</a:t>
            </a:r>
            <a:endParaRPr lang="en-US" altLang="zh-CN" sz="2800" dirty="0" smtClean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endParaRPr lang="en-US" altLang="zh-CN" sz="28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r>
              <a:rPr lang="zh-CN" altLang="en-US" sz="28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写</a:t>
            </a:r>
            <a:endParaRPr lang="zh-CN" altLang="en-US" sz="2800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107543" y="2989943"/>
            <a:ext cx="7170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你的弱势是哪一环？</a:t>
            </a:r>
            <a:endParaRPr lang="en-US" altLang="zh-CN" sz="3600" dirty="0" smtClean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5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" y="38735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9943" y="699462"/>
            <a:ext cx="9107405" cy="940653"/>
          </a:xfrm>
        </p:spPr>
        <p:txBody>
          <a:bodyPr/>
          <a:lstStyle/>
          <a:p>
            <a:r>
              <a:rPr lang="zh-CN" altLang="en-US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英语学习现状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“说”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“写”明显弱于“听”</a:t>
            </a:r>
            <a:r>
              <a:rPr lang="en-US" altLang="zh-CN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“读”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输出式学习训练少于输入式学习训练</a:t>
            </a:r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输入程度远远不够</a:t>
            </a:r>
            <a:endParaRPr lang="zh-CN" altLang="en-US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449943" y="699462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英语学习方法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12800" y="1828800"/>
            <a:ext cx="930365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误区：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高效 ≠ 长期有效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有时候所谓的“高效”学习法只是通过一种短期满足感让你误以为掌握了语言的精髓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“无痛学习”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or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“走捷径”在语言学习中不存在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zh-CN" altLang="en-US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长期的进步在于是否能坚持反复的做一件事情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711200" y="830091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 smtClean="0">
                <a:latin typeface="华文琥珀" panose="02010800040101010101" pitchFamily="2" charset="-122"/>
                <a:ea typeface="华文琥珀" panose="02010800040101010101" pitchFamily="2" charset="-122"/>
              </a:rPr>
              <a:t>听力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6914" y="2162628"/>
            <a:ext cx="8998858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精听 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Intensive Listening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素材：</a:t>
            </a: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VOA, BBC, TED,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走遍美国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…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方法：听一句，写一句 （至少三遍）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endParaRPr lang="zh-CN" altLang="en-US" sz="2400" dirty="0"/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537029" y="583348"/>
            <a:ext cx="9107405" cy="94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dirty="0">
                <a:latin typeface="华文琥珀" panose="02010800040101010101" pitchFamily="2" charset="-122"/>
                <a:ea typeface="华文琥珀" panose="02010800040101010101" pitchFamily="2" charset="-122"/>
              </a:rPr>
              <a:t>阅读</a:t>
            </a:r>
            <a:endParaRPr lang="zh-CN" altLang="en-US" dirty="0"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10034" y="1659553"/>
            <a:ext cx="8534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工具类书籍：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划重点，反复读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文学类书籍：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体会作者用词、语气，积累优美句式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专业类书籍：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 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学习观点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                 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7" descr="图片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765" y="3810"/>
            <a:ext cx="1982470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离子">
  <a:themeElements>
    <a:clrScheme name="离子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离子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离子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2150</Words>
  <Application>WPS 演示</Application>
  <PresentationFormat>宽屏</PresentationFormat>
  <Paragraphs>381</Paragraphs>
  <Slides>41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67" baseType="lpstr">
      <vt:lpstr>Arial</vt:lpstr>
      <vt:lpstr>宋体</vt:lpstr>
      <vt:lpstr>Wingdings</vt:lpstr>
      <vt:lpstr>Wingdings 3</vt:lpstr>
      <vt:lpstr>Arial</vt:lpstr>
      <vt:lpstr>Helvetica</vt:lpstr>
      <vt:lpstr>华文琥珀</vt:lpstr>
      <vt:lpstr>Segoe UI Black</vt:lpstr>
      <vt:lpstr>Trebuchet MS</vt:lpstr>
      <vt:lpstr>汉仪丫丫体简</vt:lpstr>
      <vt:lpstr>黑体</vt:lpstr>
      <vt:lpstr>Times New Roman</vt:lpstr>
      <vt:lpstr>Century Gothic</vt:lpstr>
      <vt:lpstr>Segoe Print</vt:lpstr>
      <vt:lpstr>Segoe UI</vt:lpstr>
      <vt:lpstr>微软雅黑</vt:lpstr>
      <vt:lpstr>Arial Unicode MS</vt:lpstr>
      <vt:lpstr>Symbol</vt:lpstr>
      <vt:lpstr>Calibri</vt:lpstr>
      <vt:lpstr>Noteworthy Light</vt:lpstr>
      <vt:lpstr>Verdana</vt:lpstr>
      <vt:lpstr>MS Gothic</vt:lpstr>
      <vt:lpstr>华文细黑</vt:lpstr>
      <vt:lpstr>Rockwell</vt:lpstr>
      <vt:lpstr>Lucida Grande</vt:lpstr>
      <vt:lpstr>离子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英语学习现状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“图书馆”一下，你就知道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海量资源  一生相伴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X240</dc:creator>
  <cp:lastModifiedBy>Administrator</cp:lastModifiedBy>
  <cp:revision>99</cp:revision>
  <dcterms:created xsi:type="dcterms:W3CDTF">2018-04-17T01:03:00Z</dcterms:created>
  <dcterms:modified xsi:type="dcterms:W3CDTF">2018-11-18T08:38:26Z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2052-10.1.0.7469</vt:lpwstr>
  </property>
</Properties>
</file>