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256" r:id="rId3"/>
    <p:sldId id="360" r:id="rId5"/>
    <p:sldId id="316" r:id="rId6"/>
    <p:sldId id="452" r:id="rId7"/>
    <p:sldId id="485" r:id="rId8"/>
    <p:sldId id="453" r:id="rId9"/>
    <p:sldId id="484" r:id="rId10"/>
    <p:sldId id="486" r:id="rId11"/>
    <p:sldId id="487" r:id="rId12"/>
    <p:sldId id="519" r:id="rId13"/>
    <p:sldId id="410" r:id="rId14"/>
    <p:sldId id="521" r:id="rId15"/>
    <p:sldId id="520" r:id="rId16"/>
    <p:sldId id="522" r:id="rId17"/>
    <p:sldId id="525" r:id="rId18"/>
    <p:sldId id="524" r:id="rId19"/>
  </p:sldIdLst>
  <p:sldSz cx="9144000" cy="5715000" type="screen16x1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未知用户1" initials="未知用户1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DDCA"/>
    <a:srgbClr val="0D1681"/>
    <a:srgbClr val="131682"/>
    <a:srgbClr val="15178A"/>
    <a:srgbClr val="131789"/>
    <a:srgbClr val="1500B8"/>
    <a:srgbClr val="12157C"/>
    <a:srgbClr val="1F1D8F"/>
    <a:srgbClr val="16178A"/>
    <a:srgbClr val="DCD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91" autoAdjust="0"/>
    <p:restoredTop sz="87234" autoAdjust="0"/>
  </p:normalViewPr>
  <p:slideViewPr>
    <p:cSldViewPr>
      <p:cViewPr varScale="1">
        <p:scale>
          <a:sx n="90" d="100"/>
          <a:sy n="90" d="100"/>
        </p:scale>
        <p:origin x="1138" y="53"/>
      </p:cViewPr>
      <p:guideLst>
        <p:guide orient="horz" pos="1763"/>
        <p:guide pos="29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#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#1">
  <dgm:title val=""/>
  <dgm:desc val=""/>
  <dgm:catLst>
    <dgm:cat type="accent3" pri="11100"/>
  </dgm:catLst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84C11-07A7-41F5-8B9A-39D0ACB1BF53}" type="doc">
      <dgm:prSet loTypeId="urn:microsoft.com/office/officeart/2005/8/layout/vProcess5" loCatId="process" qsTypeId="urn:microsoft.com/office/officeart/2005/8/quickstyle/simple1#1" qsCatId="simple" csTypeId="urn:microsoft.com/office/officeart/2005/8/colors/colorful2#1" csCatId="accent1" phldr="0"/>
      <dgm:spPr/>
      <dgm:t>
        <a:bodyPr/>
        <a:lstStyle/>
        <a:p>
          <a:endParaRPr lang="zh-CN" altLang="en-US"/>
        </a:p>
      </dgm:t>
    </dgm:pt>
    <dgm:pt modelId="{97A8C2AA-AE5F-4DE0-91B1-F0E85C273E74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  1904</a:t>
          </a:r>
          <a:r>
            <a:rPr lang="zh-CN" altLang="en-US"/>
            <a:t>年，权仙茶园</a:t>
          </a:r>
        </a:p>
      </dgm:t>
    </dgm:pt>
    <dgm:pt modelId="{5477065E-AD40-40AD-B851-169D32D6F57B}" cxnId="{54DCD58D-2E97-4FD3-9CE5-732C38DC1A6B}" type="parTrans">
      <dgm:prSet/>
      <dgm:spPr/>
      <dgm:t>
        <a:bodyPr/>
        <a:lstStyle/>
        <a:p>
          <a:endParaRPr lang="zh-CN" altLang="en-US"/>
        </a:p>
      </dgm:t>
    </dgm:pt>
    <dgm:pt modelId="{DD01B2A3-2986-44EB-899A-2EB74CB0A2FA}" cxnId="{54DCD58D-2E97-4FD3-9CE5-732C38DC1A6B}" type="sibTrans">
      <dgm:prSet/>
      <dgm:spPr/>
      <dgm:t>
        <a:bodyPr/>
        <a:lstStyle/>
        <a:p>
          <a:endParaRPr lang="zh-CN" altLang="en-US"/>
        </a:p>
      </dgm:t>
    </dgm:pt>
    <dgm:pt modelId="{8ED20423-F7C2-4DAC-B9CC-17F08874BF3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  1907</a:t>
          </a:r>
          <a:r>
            <a:rPr lang="zh-CN" altLang="en-US"/>
            <a:t>年，权仙电戏园</a:t>
          </a:r>
          <a:endParaRPr/>
        </a:p>
      </dgm:t>
    </dgm:pt>
    <dgm:pt modelId="{6A6DCCB9-B9C9-4F02-8372-40D5BB3E2726}" cxnId="{6C9A8979-426F-4C8C-86D7-FA4C50F12F22}" type="parTrans">
      <dgm:prSet/>
      <dgm:spPr/>
      <dgm:t>
        <a:bodyPr/>
        <a:lstStyle/>
        <a:p>
          <a:endParaRPr lang="zh-CN" altLang="en-US"/>
        </a:p>
      </dgm:t>
    </dgm:pt>
    <dgm:pt modelId="{183EE679-6E63-4B49-9665-FE19B4A2F12A}" cxnId="{6C9A8979-426F-4C8C-86D7-FA4C50F12F22}" type="sibTrans">
      <dgm:prSet/>
      <dgm:spPr/>
      <dgm:t>
        <a:bodyPr/>
        <a:lstStyle/>
        <a:p>
          <a:endParaRPr lang="zh-CN" altLang="en-US"/>
        </a:p>
      </dgm:t>
    </dgm:pt>
    <dgm:pt modelId="{D4BD55C7-AC3C-43FC-8A67-85D9B43F95ED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/>
            <a:t>  1912</a:t>
          </a:r>
          <a:r>
            <a:rPr lang="zh-CN" altLang="en-US"/>
            <a:t>年，上权仙电影院</a:t>
          </a:r>
        </a:p>
      </dgm:t>
    </dgm:pt>
    <dgm:pt modelId="{0E3D13F2-5377-4EE3-8062-8626E5770718}" cxnId="{CF9C4AF0-F6B8-42B2-823F-7AD51D6D6A39}" type="parTrans">
      <dgm:prSet/>
      <dgm:spPr/>
      <dgm:t>
        <a:bodyPr/>
        <a:lstStyle/>
        <a:p>
          <a:endParaRPr lang="zh-CN" altLang="en-US"/>
        </a:p>
      </dgm:t>
    </dgm:pt>
    <dgm:pt modelId="{767768A6-72C8-4B98-98E5-B01A1C804B6A}" cxnId="{CF9C4AF0-F6B8-42B2-823F-7AD51D6D6A39}" type="sibTrans">
      <dgm:prSet/>
      <dgm:spPr/>
      <dgm:t>
        <a:bodyPr/>
        <a:lstStyle/>
        <a:p>
          <a:endParaRPr lang="zh-CN" altLang="en-US"/>
        </a:p>
      </dgm:t>
    </dgm:pt>
    <dgm:pt modelId="{EBE81508-B149-4B3C-B231-97BF5F08472D}" type="pres">
      <dgm:prSet presAssocID="{46B84C11-07A7-41F5-8B9A-39D0ACB1BF53}" presName="outerComposite" presStyleCnt="0">
        <dgm:presLayoutVars>
          <dgm:chMax val="5"/>
          <dgm:dir/>
          <dgm:resizeHandles val="exact"/>
        </dgm:presLayoutVars>
      </dgm:prSet>
      <dgm:spPr/>
    </dgm:pt>
    <dgm:pt modelId="{526F08A7-0F36-4A10-9552-DD6C2051F03D}" type="pres">
      <dgm:prSet presAssocID="{46B84C11-07A7-41F5-8B9A-39D0ACB1BF53}" presName="dummyMaxCanvas" presStyleCnt="0">
        <dgm:presLayoutVars/>
      </dgm:prSet>
      <dgm:spPr/>
    </dgm:pt>
    <dgm:pt modelId="{3919437E-4A2C-4D67-99AE-59DF82E41407}" type="pres">
      <dgm:prSet presAssocID="{46B84C11-07A7-41F5-8B9A-39D0ACB1BF53}" presName="ThreeNodes_1" presStyleLbl="node1" presStyleIdx="0" presStyleCnt="3">
        <dgm:presLayoutVars>
          <dgm:bulletEnabled val="1"/>
        </dgm:presLayoutVars>
      </dgm:prSet>
      <dgm:spPr/>
    </dgm:pt>
    <dgm:pt modelId="{A339F384-4BED-4FC2-8E07-A05A6FA26E24}" type="pres">
      <dgm:prSet presAssocID="{46B84C11-07A7-41F5-8B9A-39D0ACB1BF53}" presName="ThreeNodes_2" presStyleLbl="node1" presStyleIdx="1" presStyleCnt="3">
        <dgm:presLayoutVars>
          <dgm:bulletEnabled val="1"/>
        </dgm:presLayoutVars>
      </dgm:prSet>
      <dgm:spPr/>
    </dgm:pt>
    <dgm:pt modelId="{1849904B-B9A1-41B8-AE72-D62AF180C8CC}" type="pres">
      <dgm:prSet presAssocID="{46B84C11-07A7-41F5-8B9A-39D0ACB1BF53}" presName="ThreeNodes_3" presStyleLbl="node1" presStyleIdx="2" presStyleCnt="3">
        <dgm:presLayoutVars>
          <dgm:bulletEnabled val="1"/>
        </dgm:presLayoutVars>
      </dgm:prSet>
      <dgm:spPr/>
    </dgm:pt>
    <dgm:pt modelId="{CF9E5FB5-3C8E-4F9C-BE67-08F0D67091D7}" type="pres">
      <dgm:prSet presAssocID="{46B84C11-07A7-41F5-8B9A-39D0ACB1BF53}" presName="ThreeConn_1-2" presStyleLbl="fgAccFollowNode1" presStyleIdx="0" presStyleCnt="2">
        <dgm:presLayoutVars>
          <dgm:bulletEnabled val="1"/>
        </dgm:presLayoutVars>
      </dgm:prSet>
      <dgm:spPr/>
    </dgm:pt>
    <dgm:pt modelId="{A03B5AAD-8870-4FBD-A0AF-D6730408EEF5}" type="pres">
      <dgm:prSet presAssocID="{46B84C11-07A7-41F5-8B9A-39D0ACB1BF53}" presName="ThreeConn_2-3" presStyleLbl="fgAccFollowNode1" presStyleIdx="1" presStyleCnt="2">
        <dgm:presLayoutVars>
          <dgm:bulletEnabled val="1"/>
        </dgm:presLayoutVars>
      </dgm:prSet>
      <dgm:spPr/>
    </dgm:pt>
    <dgm:pt modelId="{7AF2ADE7-1D5F-4587-963C-19F4667E16E0}" type="pres">
      <dgm:prSet presAssocID="{46B84C11-07A7-41F5-8B9A-39D0ACB1BF53}" presName="ThreeNodes_1_text" presStyleLbl="node1" presStyleIdx="2" presStyleCnt="3">
        <dgm:presLayoutVars>
          <dgm:bulletEnabled val="1"/>
        </dgm:presLayoutVars>
      </dgm:prSet>
      <dgm:spPr/>
    </dgm:pt>
    <dgm:pt modelId="{B1D9E1BE-B5DA-43D1-8C09-88380C579620}" type="pres">
      <dgm:prSet presAssocID="{46B84C11-07A7-41F5-8B9A-39D0ACB1BF53}" presName="ThreeNodes_2_text" presStyleLbl="node1" presStyleIdx="2" presStyleCnt="3">
        <dgm:presLayoutVars>
          <dgm:bulletEnabled val="1"/>
        </dgm:presLayoutVars>
      </dgm:prSet>
      <dgm:spPr/>
    </dgm:pt>
    <dgm:pt modelId="{C30B45B3-C9C6-402B-89DA-20610CD8F55C}" type="pres">
      <dgm:prSet presAssocID="{46B84C11-07A7-41F5-8B9A-39D0ACB1BF5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1DF3100-DC36-4C1D-909D-DE216C966987}" type="presOf" srcId="{8ED20423-F7C2-4DAC-B9CC-17F08874BF3A}" destId="{A339F384-4BED-4FC2-8E07-A05A6FA26E24}" srcOrd="0" destOrd="0" presId="urn:microsoft.com/office/officeart/2005/8/layout/vProcess5"/>
    <dgm:cxn modelId="{568C260C-9CE5-496B-A959-16D8CF44348E}" type="presOf" srcId="{46B84C11-07A7-41F5-8B9A-39D0ACB1BF53}" destId="{EBE81508-B149-4B3C-B231-97BF5F08472D}" srcOrd="0" destOrd="0" presId="urn:microsoft.com/office/officeart/2005/8/layout/vProcess5"/>
    <dgm:cxn modelId="{8112D324-FA28-45ED-93B4-2466C50B6C11}" type="presOf" srcId="{183EE679-6E63-4B49-9665-FE19B4A2F12A}" destId="{A03B5AAD-8870-4FBD-A0AF-D6730408EEF5}" srcOrd="0" destOrd="0" presId="urn:microsoft.com/office/officeart/2005/8/layout/vProcess5"/>
    <dgm:cxn modelId="{B3A3202B-A2C5-4384-9039-651A456CE92E}" type="presOf" srcId="{DD01B2A3-2986-44EB-899A-2EB74CB0A2FA}" destId="{CF9E5FB5-3C8E-4F9C-BE67-08F0D67091D7}" srcOrd="0" destOrd="0" presId="urn:microsoft.com/office/officeart/2005/8/layout/vProcess5"/>
    <dgm:cxn modelId="{8041F944-8E7D-4523-95FF-F98E18B0D8D5}" type="presOf" srcId="{97A8C2AA-AE5F-4DE0-91B1-F0E85C273E74}" destId="{7AF2ADE7-1D5F-4587-963C-19F4667E16E0}" srcOrd="1" destOrd="0" presId="urn:microsoft.com/office/officeart/2005/8/layout/vProcess5"/>
    <dgm:cxn modelId="{B1B2BB4F-3814-4BD6-B33B-C83AA1EA5708}" type="presOf" srcId="{8ED20423-F7C2-4DAC-B9CC-17F08874BF3A}" destId="{B1D9E1BE-B5DA-43D1-8C09-88380C579620}" srcOrd="1" destOrd="0" presId="urn:microsoft.com/office/officeart/2005/8/layout/vProcess5"/>
    <dgm:cxn modelId="{6C9A8979-426F-4C8C-86D7-FA4C50F12F22}" srcId="{46B84C11-07A7-41F5-8B9A-39D0ACB1BF53}" destId="{8ED20423-F7C2-4DAC-B9CC-17F08874BF3A}" srcOrd="1" destOrd="0" parTransId="{6A6DCCB9-B9C9-4F02-8372-40D5BB3E2726}" sibTransId="{183EE679-6E63-4B49-9665-FE19B4A2F12A}"/>
    <dgm:cxn modelId="{54DCD58D-2E97-4FD3-9CE5-732C38DC1A6B}" srcId="{46B84C11-07A7-41F5-8B9A-39D0ACB1BF53}" destId="{97A8C2AA-AE5F-4DE0-91B1-F0E85C273E74}" srcOrd="0" destOrd="0" parTransId="{5477065E-AD40-40AD-B851-169D32D6F57B}" sibTransId="{DD01B2A3-2986-44EB-899A-2EB74CB0A2FA}"/>
    <dgm:cxn modelId="{AAB6C1AC-6E65-4C08-B368-DCA5332E1BF5}" type="presOf" srcId="{D4BD55C7-AC3C-43FC-8A67-85D9B43F95ED}" destId="{1849904B-B9A1-41B8-AE72-D62AF180C8CC}" srcOrd="0" destOrd="0" presId="urn:microsoft.com/office/officeart/2005/8/layout/vProcess5"/>
    <dgm:cxn modelId="{48E7B8C0-F8BD-4911-8DA1-8F2D8850F455}" type="presOf" srcId="{97A8C2AA-AE5F-4DE0-91B1-F0E85C273E74}" destId="{3919437E-4A2C-4D67-99AE-59DF82E41407}" srcOrd="0" destOrd="0" presId="urn:microsoft.com/office/officeart/2005/8/layout/vProcess5"/>
    <dgm:cxn modelId="{24CE16C6-37A4-4A0E-B871-9B2EA2455808}" type="presOf" srcId="{D4BD55C7-AC3C-43FC-8A67-85D9B43F95ED}" destId="{C30B45B3-C9C6-402B-89DA-20610CD8F55C}" srcOrd="1" destOrd="0" presId="urn:microsoft.com/office/officeart/2005/8/layout/vProcess5"/>
    <dgm:cxn modelId="{CF9C4AF0-F6B8-42B2-823F-7AD51D6D6A39}" srcId="{46B84C11-07A7-41F5-8B9A-39D0ACB1BF53}" destId="{D4BD55C7-AC3C-43FC-8A67-85D9B43F95ED}" srcOrd="2" destOrd="0" parTransId="{0E3D13F2-5377-4EE3-8062-8626E5770718}" sibTransId="{767768A6-72C8-4B98-98E5-B01A1C804B6A}"/>
    <dgm:cxn modelId="{D8E0F604-6FB6-45E0-9BD0-F69105653940}" type="presParOf" srcId="{EBE81508-B149-4B3C-B231-97BF5F08472D}" destId="{526F08A7-0F36-4A10-9552-DD6C2051F03D}" srcOrd="0" destOrd="0" presId="urn:microsoft.com/office/officeart/2005/8/layout/vProcess5"/>
    <dgm:cxn modelId="{55E4B510-E62B-4C31-A824-600E0DAFCE22}" type="presParOf" srcId="{EBE81508-B149-4B3C-B231-97BF5F08472D}" destId="{3919437E-4A2C-4D67-99AE-59DF82E41407}" srcOrd="1" destOrd="0" presId="urn:microsoft.com/office/officeart/2005/8/layout/vProcess5"/>
    <dgm:cxn modelId="{B406B393-A4DD-4489-BE0D-DE4FFFFD3AE8}" type="presParOf" srcId="{EBE81508-B149-4B3C-B231-97BF5F08472D}" destId="{A339F384-4BED-4FC2-8E07-A05A6FA26E24}" srcOrd="2" destOrd="0" presId="urn:microsoft.com/office/officeart/2005/8/layout/vProcess5"/>
    <dgm:cxn modelId="{B051BB85-1D95-4B42-BBF0-3D31800C0E0A}" type="presParOf" srcId="{EBE81508-B149-4B3C-B231-97BF5F08472D}" destId="{1849904B-B9A1-41B8-AE72-D62AF180C8CC}" srcOrd="3" destOrd="0" presId="urn:microsoft.com/office/officeart/2005/8/layout/vProcess5"/>
    <dgm:cxn modelId="{93155525-2962-49F6-9E6E-32FBC70059C0}" type="presParOf" srcId="{EBE81508-B149-4B3C-B231-97BF5F08472D}" destId="{CF9E5FB5-3C8E-4F9C-BE67-08F0D67091D7}" srcOrd="4" destOrd="0" presId="urn:microsoft.com/office/officeart/2005/8/layout/vProcess5"/>
    <dgm:cxn modelId="{595544D0-8139-4B1C-9DD9-AD200C24CE6B}" type="presParOf" srcId="{EBE81508-B149-4B3C-B231-97BF5F08472D}" destId="{A03B5AAD-8870-4FBD-A0AF-D6730408EEF5}" srcOrd="5" destOrd="0" presId="urn:microsoft.com/office/officeart/2005/8/layout/vProcess5"/>
    <dgm:cxn modelId="{431002AB-89F6-40AD-AABD-4DD65BF5BE14}" type="presParOf" srcId="{EBE81508-B149-4B3C-B231-97BF5F08472D}" destId="{7AF2ADE7-1D5F-4587-963C-19F4667E16E0}" srcOrd="6" destOrd="0" presId="urn:microsoft.com/office/officeart/2005/8/layout/vProcess5"/>
    <dgm:cxn modelId="{6D1C9753-F01E-4945-AEE2-4B92D4234CB9}" type="presParOf" srcId="{EBE81508-B149-4B3C-B231-97BF5F08472D}" destId="{B1D9E1BE-B5DA-43D1-8C09-88380C579620}" srcOrd="7" destOrd="0" presId="urn:microsoft.com/office/officeart/2005/8/layout/vProcess5"/>
    <dgm:cxn modelId="{8B5E0232-D1BA-4DD4-A1B0-57BF499E4F76}" type="presParOf" srcId="{EBE81508-B149-4B3C-B231-97BF5F08472D}" destId="{C30B45B3-C9C6-402B-89DA-20610CD8F55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B84C11-07A7-41F5-8B9A-39D0ACB1BF53}" type="doc">
      <dgm:prSet loTypeId="urn:microsoft.com/office/officeart/2005/8/layout/vProcess5" loCatId="process" qsTypeId="urn:microsoft.com/office/officeart/2005/8/quickstyle/simple1#2" qsCatId="simple" csTypeId="urn:microsoft.com/office/officeart/2005/8/colors/colorful2#2" csCatId="accent1" phldr="1"/>
      <dgm:spPr/>
      <dgm:t>
        <a:bodyPr/>
        <a:lstStyle/>
        <a:p>
          <a:endParaRPr lang="zh-CN" altLang="en-US"/>
        </a:p>
      </dgm:t>
    </dgm:pt>
    <dgm:pt modelId="{97A8C2AA-AE5F-4DE0-91B1-F0E85C273E74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    1909</a:t>
          </a:r>
          <a:r>
            <a:rPr lang="zh-CN" altLang="en-US" dirty="0"/>
            <a:t>年，</a:t>
          </a:r>
          <a:r>
            <a:rPr lang="en-US" altLang="zh-CN" dirty="0"/>
            <a:t>“</a:t>
          </a:r>
          <a:r>
            <a:rPr lang="zh-CN" altLang="en-US" dirty="0"/>
            <a:t>老平安</a:t>
          </a:r>
          <a:r>
            <a:rPr lang="en-US" altLang="zh-CN" dirty="0"/>
            <a:t>”</a:t>
          </a:r>
        </a:p>
      </dgm:t>
    </dgm:pt>
    <dgm:pt modelId="{5477065E-AD40-40AD-B851-169D32D6F57B}" cxnId="{24EE7BB8-1EF9-4152-8DF8-0E51DC51A535}" type="parTrans">
      <dgm:prSet/>
      <dgm:spPr/>
      <dgm:t>
        <a:bodyPr/>
        <a:lstStyle/>
        <a:p>
          <a:endParaRPr lang="zh-CN" altLang="en-US"/>
        </a:p>
      </dgm:t>
    </dgm:pt>
    <dgm:pt modelId="{DD01B2A3-2986-44EB-899A-2EB74CB0A2FA}" cxnId="{24EE7BB8-1EF9-4152-8DF8-0E51DC51A535}" type="sibTrans">
      <dgm:prSet/>
      <dgm:spPr/>
      <dgm:t>
        <a:bodyPr/>
        <a:lstStyle/>
        <a:p>
          <a:endParaRPr lang="zh-CN" altLang="en-US"/>
        </a:p>
      </dgm:t>
    </dgm:pt>
    <dgm:pt modelId="{8ED20423-F7C2-4DAC-B9CC-17F08874BF3A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    1915</a:t>
          </a:r>
          <a:r>
            <a:rPr lang="zh-CN" altLang="en-US" dirty="0"/>
            <a:t>年，</a:t>
          </a:r>
          <a:r>
            <a:rPr lang="en-US" altLang="zh-CN" dirty="0"/>
            <a:t>“</a:t>
          </a:r>
          <a:r>
            <a:rPr lang="zh-CN" altLang="en-US" dirty="0"/>
            <a:t>旧平安</a:t>
          </a:r>
          <a:r>
            <a:rPr lang="en-US" altLang="zh-CN" dirty="0"/>
            <a:t>”</a:t>
          </a:r>
          <a:endParaRPr dirty="0"/>
        </a:p>
      </dgm:t>
    </dgm:pt>
    <dgm:pt modelId="{6A6DCCB9-B9C9-4F02-8372-40D5BB3E2726}" cxnId="{6D00AA8C-888F-49E5-8861-BC222D28CBEC}" type="parTrans">
      <dgm:prSet/>
      <dgm:spPr/>
      <dgm:t>
        <a:bodyPr/>
        <a:lstStyle/>
        <a:p>
          <a:endParaRPr lang="zh-CN" altLang="en-US"/>
        </a:p>
      </dgm:t>
    </dgm:pt>
    <dgm:pt modelId="{183EE679-6E63-4B49-9665-FE19B4A2F12A}" cxnId="{6D00AA8C-888F-49E5-8861-BC222D28CBEC}" type="sibTrans">
      <dgm:prSet/>
      <dgm:spPr/>
      <dgm:t>
        <a:bodyPr/>
        <a:lstStyle/>
        <a:p>
          <a:endParaRPr lang="zh-CN" altLang="en-US"/>
        </a:p>
      </dgm:t>
    </dgm:pt>
    <dgm:pt modelId="{D4BD55C7-AC3C-43FC-8A67-85D9B43F95ED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/>
            <a:t>    1922</a:t>
          </a:r>
          <a:r>
            <a:rPr lang="zh-CN" altLang="en-US" dirty="0"/>
            <a:t>年，</a:t>
          </a:r>
          <a:r>
            <a:rPr lang="en-US" altLang="zh-CN" dirty="0"/>
            <a:t>“</a:t>
          </a:r>
          <a:r>
            <a:rPr lang="zh-CN" altLang="en-US" dirty="0"/>
            <a:t>新平安</a:t>
          </a:r>
          <a:r>
            <a:rPr lang="en-US" altLang="zh-CN" dirty="0"/>
            <a:t>”</a:t>
          </a:r>
        </a:p>
      </dgm:t>
    </dgm:pt>
    <dgm:pt modelId="{0E3D13F2-5377-4EE3-8062-8626E5770718}" cxnId="{7917030F-66FA-4C1D-839B-7F3DDBF372F9}" type="parTrans">
      <dgm:prSet/>
      <dgm:spPr/>
      <dgm:t>
        <a:bodyPr/>
        <a:lstStyle/>
        <a:p>
          <a:endParaRPr lang="zh-CN" altLang="en-US"/>
        </a:p>
      </dgm:t>
    </dgm:pt>
    <dgm:pt modelId="{767768A6-72C8-4B98-98E5-B01A1C804B6A}" cxnId="{7917030F-66FA-4C1D-839B-7F3DDBF372F9}" type="sibTrans">
      <dgm:prSet/>
      <dgm:spPr/>
      <dgm:t>
        <a:bodyPr/>
        <a:lstStyle/>
        <a:p>
          <a:endParaRPr lang="zh-CN" altLang="en-US"/>
        </a:p>
      </dgm:t>
    </dgm:pt>
    <dgm:pt modelId="{EBE81508-B149-4B3C-B231-97BF5F08472D}" type="pres">
      <dgm:prSet presAssocID="{46B84C11-07A7-41F5-8B9A-39D0ACB1BF53}" presName="outerComposite" presStyleCnt="0">
        <dgm:presLayoutVars>
          <dgm:chMax val="5"/>
          <dgm:dir/>
          <dgm:resizeHandles val="exact"/>
        </dgm:presLayoutVars>
      </dgm:prSet>
      <dgm:spPr/>
    </dgm:pt>
    <dgm:pt modelId="{526F08A7-0F36-4A10-9552-DD6C2051F03D}" type="pres">
      <dgm:prSet presAssocID="{46B84C11-07A7-41F5-8B9A-39D0ACB1BF53}" presName="dummyMaxCanvas" presStyleCnt="0">
        <dgm:presLayoutVars/>
      </dgm:prSet>
      <dgm:spPr/>
    </dgm:pt>
    <dgm:pt modelId="{3919437E-4A2C-4D67-99AE-59DF82E41407}" type="pres">
      <dgm:prSet presAssocID="{46B84C11-07A7-41F5-8B9A-39D0ACB1BF53}" presName="ThreeNodes_1" presStyleLbl="node1" presStyleIdx="0" presStyleCnt="3">
        <dgm:presLayoutVars>
          <dgm:bulletEnabled val="1"/>
        </dgm:presLayoutVars>
      </dgm:prSet>
      <dgm:spPr/>
    </dgm:pt>
    <dgm:pt modelId="{A339F384-4BED-4FC2-8E07-A05A6FA26E24}" type="pres">
      <dgm:prSet presAssocID="{46B84C11-07A7-41F5-8B9A-39D0ACB1BF53}" presName="ThreeNodes_2" presStyleLbl="node1" presStyleIdx="1" presStyleCnt="3">
        <dgm:presLayoutVars>
          <dgm:bulletEnabled val="1"/>
        </dgm:presLayoutVars>
      </dgm:prSet>
      <dgm:spPr/>
    </dgm:pt>
    <dgm:pt modelId="{1849904B-B9A1-41B8-AE72-D62AF180C8CC}" type="pres">
      <dgm:prSet presAssocID="{46B84C11-07A7-41F5-8B9A-39D0ACB1BF53}" presName="ThreeNodes_3" presStyleLbl="node1" presStyleIdx="2" presStyleCnt="3">
        <dgm:presLayoutVars>
          <dgm:bulletEnabled val="1"/>
        </dgm:presLayoutVars>
      </dgm:prSet>
      <dgm:spPr/>
    </dgm:pt>
    <dgm:pt modelId="{CF9E5FB5-3C8E-4F9C-BE67-08F0D67091D7}" type="pres">
      <dgm:prSet presAssocID="{46B84C11-07A7-41F5-8B9A-39D0ACB1BF53}" presName="ThreeConn_1-2" presStyleLbl="fgAccFollowNode1" presStyleIdx="0" presStyleCnt="2">
        <dgm:presLayoutVars>
          <dgm:bulletEnabled val="1"/>
        </dgm:presLayoutVars>
      </dgm:prSet>
      <dgm:spPr/>
    </dgm:pt>
    <dgm:pt modelId="{A03B5AAD-8870-4FBD-A0AF-D6730408EEF5}" type="pres">
      <dgm:prSet presAssocID="{46B84C11-07A7-41F5-8B9A-39D0ACB1BF53}" presName="ThreeConn_2-3" presStyleLbl="fgAccFollowNode1" presStyleIdx="1" presStyleCnt="2">
        <dgm:presLayoutVars>
          <dgm:bulletEnabled val="1"/>
        </dgm:presLayoutVars>
      </dgm:prSet>
      <dgm:spPr/>
    </dgm:pt>
    <dgm:pt modelId="{7AF2ADE7-1D5F-4587-963C-19F4667E16E0}" type="pres">
      <dgm:prSet presAssocID="{46B84C11-07A7-41F5-8B9A-39D0ACB1BF53}" presName="ThreeNodes_1_text" presStyleLbl="node1" presStyleIdx="2" presStyleCnt="3">
        <dgm:presLayoutVars>
          <dgm:bulletEnabled val="1"/>
        </dgm:presLayoutVars>
      </dgm:prSet>
      <dgm:spPr/>
    </dgm:pt>
    <dgm:pt modelId="{B1D9E1BE-B5DA-43D1-8C09-88380C579620}" type="pres">
      <dgm:prSet presAssocID="{46B84C11-07A7-41F5-8B9A-39D0ACB1BF53}" presName="ThreeNodes_2_text" presStyleLbl="node1" presStyleIdx="2" presStyleCnt="3">
        <dgm:presLayoutVars>
          <dgm:bulletEnabled val="1"/>
        </dgm:presLayoutVars>
      </dgm:prSet>
      <dgm:spPr/>
    </dgm:pt>
    <dgm:pt modelId="{C30B45B3-C9C6-402B-89DA-20610CD8F55C}" type="pres">
      <dgm:prSet presAssocID="{46B84C11-07A7-41F5-8B9A-39D0ACB1BF5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4F350601-5305-471F-9297-0A393E8DFE03}" type="presOf" srcId="{D4BD55C7-AC3C-43FC-8A67-85D9B43F95ED}" destId="{C30B45B3-C9C6-402B-89DA-20610CD8F55C}" srcOrd="1" destOrd="0" presId="urn:microsoft.com/office/officeart/2005/8/layout/vProcess5"/>
    <dgm:cxn modelId="{7917030F-66FA-4C1D-839B-7F3DDBF372F9}" srcId="{46B84C11-07A7-41F5-8B9A-39D0ACB1BF53}" destId="{D4BD55C7-AC3C-43FC-8A67-85D9B43F95ED}" srcOrd="2" destOrd="0" parTransId="{0E3D13F2-5377-4EE3-8062-8626E5770718}" sibTransId="{767768A6-72C8-4B98-98E5-B01A1C804B6A}"/>
    <dgm:cxn modelId="{DB084217-FBBA-4887-834A-2CCA70BAB6E4}" type="presOf" srcId="{183EE679-6E63-4B49-9665-FE19B4A2F12A}" destId="{A03B5AAD-8870-4FBD-A0AF-D6730408EEF5}" srcOrd="0" destOrd="0" presId="urn:microsoft.com/office/officeart/2005/8/layout/vProcess5"/>
    <dgm:cxn modelId="{67B7DB33-F36E-4BF0-8949-64CBBD1F4075}" type="presOf" srcId="{8ED20423-F7C2-4DAC-B9CC-17F08874BF3A}" destId="{A339F384-4BED-4FC2-8E07-A05A6FA26E24}" srcOrd="0" destOrd="0" presId="urn:microsoft.com/office/officeart/2005/8/layout/vProcess5"/>
    <dgm:cxn modelId="{C5E3F25D-C2E7-4112-A7CC-994B008E8C24}" type="presOf" srcId="{97A8C2AA-AE5F-4DE0-91B1-F0E85C273E74}" destId="{3919437E-4A2C-4D67-99AE-59DF82E41407}" srcOrd="0" destOrd="0" presId="urn:microsoft.com/office/officeart/2005/8/layout/vProcess5"/>
    <dgm:cxn modelId="{6D00AA8C-888F-49E5-8861-BC222D28CBEC}" srcId="{46B84C11-07A7-41F5-8B9A-39D0ACB1BF53}" destId="{8ED20423-F7C2-4DAC-B9CC-17F08874BF3A}" srcOrd="1" destOrd="0" parTransId="{6A6DCCB9-B9C9-4F02-8372-40D5BB3E2726}" sibTransId="{183EE679-6E63-4B49-9665-FE19B4A2F12A}"/>
    <dgm:cxn modelId="{C7E27DA7-0DB2-44BB-BBC7-1CBD918598E3}" type="presOf" srcId="{8ED20423-F7C2-4DAC-B9CC-17F08874BF3A}" destId="{B1D9E1BE-B5DA-43D1-8C09-88380C579620}" srcOrd="1" destOrd="0" presId="urn:microsoft.com/office/officeart/2005/8/layout/vProcess5"/>
    <dgm:cxn modelId="{7BC5DFAB-924F-412F-BE4D-231227D70840}" type="presOf" srcId="{97A8C2AA-AE5F-4DE0-91B1-F0E85C273E74}" destId="{7AF2ADE7-1D5F-4587-963C-19F4667E16E0}" srcOrd="1" destOrd="0" presId="urn:microsoft.com/office/officeart/2005/8/layout/vProcess5"/>
    <dgm:cxn modelId="{24EE7BB8-1EF9-4152-8DF8-0E51DC51A535}" srcId="{46B84C11-07A7-41F5-8B9A-39D0ACB1BF53}" destId="{97A8C2AA-AE5F-4DE0-91B1-F0E85C273E74}" srcOrd="0" destOrd="0" parTransId="{5477065E-AD40-40AD-B851-169D32D6F57B}" sibTransId="{DD01B2A3-2986-44EB-899A-2EB74CB0A2FA}"/>
    <dgm:cxn modelId="{BD558BEE-864A-44DC-AAFE-B656A1E2125B}" type="presOf" srcId="{D4BD55C7-AC3C-43FC-8A67-85D9B43F95ED}" destId="{1849904B-B9A1-41B8-AE72-D62AF180C8CC}" srcOrd="0" destOrd="0" presId="urn:microsoft.com/office/officeart/2005/8/layout/vProcess5"/>
    <dgm:cxn modelId="{D93A01FA-70E3-4B83-9625-BAB43E219FA0}" type="presOf" srcId="{DD01B2A3-2986-44EB-899A-2EB74CB0A2FA}" destId="{CF9E5FB5-3C8E-4F9C-BE67-08F0D67091D7}" srcOrd="0" destOrd="0" presId="urn:microsoft.com/office/officeart/2005/8/layout/vProcess5"/>
    <dgm:cxn modelId="{36B5BEFA-C890-447D-827E-581567050924}" type="presOf" srcId="{46B84C11-07A7-41F5-8B9A-39D0ACB1BF53}" destId="{EBE81508-B149-4B3C-B231-97BF5F08472D}" srcOrd="0" destOrd="0" presId="urn:microsoft.com/office/officeart/2005/8/layout/vProcess5"/>
    <dgm:cxn modelId="{5202460A-8028-4D21-A616-A1C111DB3199}" type="presParOf" srcId="{EBE81508-B149-4B3C-B231-97BF5F08472D}" destId="{526F08A7-0F36-4A10-9552-DD6C2051F03D}" srcOrd="0" destOrd="0" presId="urn:microsoft.com/office/officeart/2005/8/layout/vProcess5"/>
    <dgm:cxn modelId="{91070999-4BCB-4C5A-9E13-F88A991013AC}" type="presParOf" srcId="{EBE81508-B149-4B3C-B231-97BF5F08472D}" destId="{3919437E-4A2C-4D67-99AE-59DF82E41407}" srcOrd="1" destOrd="0" presId="urn:microsoft.com/office/officeart/2005/8/layout/vProcess5"/>
    <dgm:cxn modelId="{C6BA18B8-4126-467F-8F19-552919E00D02}" type="presParOf" srcId="{EBE81508-B149-4B3C-B231-97BF5F08472D}" destId="{A339F384-4BED-4FC2-8E07-A05A6FA26E24}" srcOrd="2" destOrd="0" presId="urn:microsoft.com/office/officeart/2005/8/layout/vProcess5"/>
    <dgm:cxn modelId="{116979CF-8AE9-485C-9ECE-16A037EF6F31}" type="presParOf" srcId="{EBE81508-B149-4B3C-B231-97BF5F08472D}" destId="{1849904B-B9A1-41B8-AE72-D62AF180C8CC}" srcOrd="3" destOrd="0" presId="urn:microsoft.com/office/officeart/2005/8/layout/vProcess5"/>
    <dgm:cxn modelId="{9086CF98-C5C1-4B32-80ED-7673A559F7A9}" type="presParOf" srcId="{EBE81508-B149-4B3C-B231-97BF5F08472D}" destId="{CF9E5FB5-3C8E-4F9C-BE67-08F0D67091D7}" srcOrd="4" destOrd="0" presId="urn:microsoft.com/office/officeart/2005/8/layout/vProcess5"/>
    <dgm:cxn modelId="{8C938957-6238-4D0D-ADE7-857275B3F987}" type="presParOf" srcId="{EBE81508-B149-4B3C-B231-97BF5F08472D}" destId="{A03B5AAD-8870-4FBD-A0AF-D6730408EEF5}" srcOrd="5" destOrd="0" presId="urn:microsoft.com/office/officeart/2005/8/layout/vProcess5"/>
    <dgm:cxn modelId="{0FCD5770-F0F9-470A-936A-A58C1F8825B5}" type="presParOf" srcId="{EBE81508-B149-4B3C-B231-97BF5F08472D}" destId="{7AF2ADE7-1D5F-4587-963C-19F4667E16E0}" srcOrd="6" destOrd="0" presId="urn:microsoft.com/office/officeart/2005/8/layout/vProcess5"/>
    <dgm:cxn modelId="{7E10DB20-D0E9-4F54-81C2-72AF4612AE88}" type="presParOf" srcId="{EBE81508-B149-4B3C-B231-97BF5F08472D}" destId="{B1D9E1BE-B5DA-43D1-8C09-88380C579620}" srcOrd="7" destOrd="0" presId="urn:microsoft.com/office/officeart/2005/8/layout/vProcess5"/>
    <dgm:cxn modelId="{2BA3D3C0-572D-426E-8032-5B2093CC7611}" type="presParOf" srcId="{EBE81508-B149-4B3C-B231-97BF5F08472D}" destId="{C30B45B3-C9C6-402B-89DA-20610CD8F55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09D490-3832-48CE-88A7-42E5FEB0B799}" type="doc">
      <dgm:prSet loTypeId="urn:microsoft.com/office/officeart/2005/8/layout/venn3#1" loCatId="relationship" qsTypeId="urn:microsoft.com/office/officeart/2005/8/quickstyle/simple1#3" qsCatId="simple" csTypeId="urn:microsoft.com/office/officeart/2005/8/colors/accent3_1#1" csCatId="accent1" phldr="1"/>
      <dgm:spPr/>
      <dgm:t>
        <a:bodyPr/>
        <a:lstStyle/>
        <a:p>
          <a:endParaRPr lang="zh-CN" altLang="en-US"/>
        </a:p>
      </dgm:t>
    </dgm:pt>
    <dgm:pt modelId="{16FF3CD7-CD1B-43E7-ADA1-9BD0ABDE7453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天津</a:t>
          </a:r>
        </a:p>
      </dgm:t>
    </dgm:pt>
    <dgm:pt modelId="{01158443-6035-4DDC-8D78-2B6A8E21AFAE}" cxnId="{F4995047-950D-44FA-9915-7E6E3E31BD45}" type="parTrans">
      <dgm:prSet/>
      <dgm:spPr/>
      <dgm:t>
        <a:bodyPr/>
        <a:lstStyle/>
        <a:p>
          <a:endParaRPr lang="zh-CN" altLang="en-US"/>
        </a:p>
      </dgm:t>
    </dgm:pt>
    <dgm:pt modelId="{085E6240-A1E5-44C7-807D-136724990C00}" cxnId="{F4995047-950D-44FA-9915-7E6E3E31BD45}" type="sibTrans">
      <dgm:prSet/>
      <dgm:spPr/>
      <dgm:t>
        <a:bodyPr/>
        <a:lstStyle/>
        <a:p>
          <a:endParaRPr lang="zh-CN" altLang="en-US"/>
        </a:p>
      </dgm:t>
    </dgm:pt>
    <dgm:pt modelId="{5CC2ECAC-253E-42C2-B5D0-20CB09C9A6EC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北方</a:t>
          </a:r>
        </a:p>
      </dgm:t>
    </dgm:pt>
    <dgm:pt modelId="{90C79B6F-D96D-450C-AB20-256538E1E0BC}" cxnId="{C4E60F4F-B8DD-48DF-8F94-2BA18355CC74}" type="parTrans">
      <dgm:prSet/>
      <dgm:spPr/>
      <dgm:t>
        <a:bodyPr/>
        <a:lstStyle/>
        <a:p>
          <a:endParaRPr lang="zh-CN" altLang="en-US"/>
        </a:p>
      </dgm:t>
    </dgm:pt>
    <dgm:pt modelId="{9FB5889C-CAAC-46F2-80F6-BAD8969188A0}" cxnId="{C4E60F4F-B8DD-48DF-8F94-2BA18355CC74}" type="sibTrans">
      <dgm:prSet/>
      <dgm:spPr/>
      <dgm:t>
        <a:bodyPr/>
        <a:lstStyle/>
        <a:p>
          <a:endParaRPr lang="zh-CN" altLang="en-US"/>
        </a:p>
      </dgm:t>
    </dgm:pt>
    <dgm:pt modelId="{99613576-2E0D-4362-84C0-CA41C5EA901B}">
      <dgm:prSet phldrT="[文本]" phldr="0"/>
      <dgm:spPr/>
      <dgm:t>
        <a:bodyPr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渤海</a:t>
          </a:r>
        </a:p>
      </dgm:t>
    </dgm:pt>
    <dgm:pt modelId="{63D1C447-44DA-450E-B12D-CF7C3124E0A1}" cxnId="{BA7A1803-93CE-4A84-8349-72E7E83AD611}" type="parTrans">
      <dgm:prSet/>
      <dgm:spPr/>
      <dgm:t>
        <a:bodyPr/>
        <a:lstStyle/>
        <a:p>
          <a:endParaRPr lang="zh-CN" altLang="en-US"/>
        </a:p>
      </dgm:t>
    </dgm:pt>
    <dgm:pt modelId="{6A71915A-BF48-4D8D-8C0E-4E1DBCD20CF6}" cxnId="{BA7A1803-93CE-4A84-8349-72E7E83AD611}" type="sibTrans">
      <dgm:prSet/>
      <dgm:spPr/>
      <dgm:t>
        <a:bodyPr/>
        <a:lstStyle/>
        <a:p>
          <a:endParaRPr lang="zh-CN" altLang="en-US"/>
        </a:p>
      </dgm:t>
    </dgm:pt>
    <dgm:pt modelId="{7F4245E0-F467-4F72-BBB6-07F17018D6C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新月</a:t>
          </a:r>
        </a:p>
      </dgm:t>
    </dgm:pt>
    <dgm:pt modelId="{0B1685F3-E421-44B1-9437-135477357A6C}" cxnId="{984B9B28-8185-4640-95E0-760DA7444D85}" type="parTrans">
      <dgm:prSet/>
      <dgm:spPr/>
      <dgm:t>
        <a:bodyPr/>
        <a:lstStyle/>
        <a:p>
          <a:endParaRPr lang="zh-CN" altLang="en-US"/>
        </a:p>
      </dgm:t>
    </dgm:pt>
    <dgm:pt modelId="{D20B3606-5C8F-4358-BFB2-06F9CBA9531F}" cxnId="{984B9B28-8185-4640-95E0-760DA7444D85}" type="sibTrans">
      <dgm:prSet/>
      <dgm:spPr/>
      <dgm:t>
        <a:bodyPr/>
        <a:lstStyle/>
        <a:p>
          <a:endParaRPr lang="zh-CN" altLang="en-US"/>
        </a:p>
      </dgm:t>
    </dgm:pt>
    <dgm:pt modelId="{9CFDD5FC-64EC-4695-9D01-AB259C7EF765}" type="pres">
      <dgm:prSet presAssocID="{6209D490-3832-48CE-88A7-42E5FEB0B799}" presName="Name0" presStyleCnt="0">
        <dgm:presLayoutVars>
          <dgm:dir/>
          <dgm:resizeHandles val="exact"/>
        </dgm:presLayoutVars>
      </dgm:prSet>
      <dgm:spPr/>
    </dgm:pt>
    <dgm:pt modelId="{8E4F30A2-E450-4441-8E45-11147C0B499F}" type="pres">
      <dgm:prSet presAssocID="{16FF3CD7-CD1B-43E7-ADA1-9BD0ABDE7453}" presName="Name5" presStyleLbl="vennNode1" presStyleIdx="0" presStyleCnt="4">
        <dgm:presLayoutVars>
          <dgm:bulletEnabled val="1"/>
        </dgm:presLayoutVars>
      </dgm:prSet>
      <dgm:spPr/>
    </dgm:pt>
    <dgm:pt modelId="{2892F083-0B2C-4BE7-8AEE-D4B569043045}" type="pres">
      <dgm:prSet presAssocID="{085E6240-A1E5-44C7-807D-136724990C00}" presName="space" presStyleCnt="0"/>
      <dgm:spPr/>
    </dgm:pt>
    <dgm:pt modelId="{CC430880-FF16-4657-B783-1E97645B6A49}" type="pres">
      <dgm:prSet presAssocID="{5CC2ECAC-253E-42C2-B5D0-20CB09C9A6EC}" presName="Name5" presStyleLbl="vennNode1" presStyleIdx="1" presStyleCnt="4">
        <dgm:presLayoutVars>
          <dgm:bulletEnabled val="1"/>
        </dgm:presLayoutVars>
      </dgm:prSet>
      <dgm:spPr/>
    </dgm:pt>
    <dgm:pt modelId="{C7143304-535F-4D7E-BA7A-124DAAEF68F4}" type="pres">
      <dgm:prSet presAssocID="{9FB5889C-CAAC-46F2-80F6-BAD8969188A0}" presName="space" presStyleCnt="0"/>
      <dgm:spPr/>
    </dgm:pt>
    <dgm:pt modelId="{9AA6D961-60F7-4B6F-9220-259600B8DE7B}" type="pres">
      <dgm:prSet presAssocID="{99613576-2E0D-4362-84C0-CA41C5EA901B}" presName="Name5" presStyleLbl="vennNode1" presStyleIdx="2" presStyleCnt="4">
        <dgm:presLayoutVars>
          <dgm:bulletEnabled val="1"/>
        </dgm:presLayoutVars>
      </dgm:prSet>
      <dgm:spPr/>
    </dgm:pt>
    <dgm:pt modelId="{069418B6-5F38-4F13-AB59-E5F714A3A536}" type="pres">
      <dgm:prSet presAssocID="{6A71915A-BF48-4D8D-8C0E-4E1DBCD20CF6}" presName="space" presStyleCnt="0"/>
      <dgm:spPr/>
    </dgm:pt>
    <dgm:pt modelId="{A851DDBB-9E67-4453-9DC1-1FE8A5A3825F}" type="pres">
      <dgm:prSet presAssocID="{7F4245E0-F467-4F72-BBB6-07F17018D6C6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BA7A1803-93CE-4A84-8349-72E7E83AD611}" srcId="{6209D490-3832-48CE-88A7-42E5FEB0B799}" destId="{99613576-2E0D-4362-84C0-CA41C5EA901B}" srcOrd="2" destOrd="0" parTransId="{63D1C447-44DA-450E-B12D-CF7C3124E0A1}" sibTransId="{6A71915A-BF48-4D8D-8C0E-4E1DBCD20CF6}"/>
    <dgm:cxn modelId="{35448105-25A7-4859-A49E-E8B4B051CD38}" type="presOf" srcId="{5CC2ECAC-253E-42C2-B5D0-20CB09C9A6EC}" destId="{CC430880-FF16-4657-B783-1E97645B6A49}" srcOrd="0" destOrd="0" presId="urn:microsoft.com/office/officeart/2005/8/layout/venn3#1"/>
    <dgm:cxn modelId="{984B9B28-8185-4640-95E0-760DA7444D85}" srcId="{6209D490-3832-48CE-88A7-42E5FEB0B799}" destId="{7F4245E0-F467-4F72-BBB6-07F17018D6C6}" srcOrd="3" destOrd="0" parTransId="{0B1685F3-E421-44B1-9437-135477357A6C}" sibTransId="{D20B3606-5C8F-4358-BFB2-06F9CBA9531F}"/>
    <dgm:cxn modelId="{F4995047-950D-44FA-9915-7E6E3E31BD45}" srcId="{6209D490-3832-48CE-88A7-42E5FEB0B799}" destId="{16FF3CD7-CD1B-43E7-ADA1-9BD0ABDE7453}" srcOrd="0" destOrd="0" parTransId="{01158443-6035-4DDC-8D78-2B6A8E21AFAE}" sibTransId="{085E6240-A1E5-44C7-807D-136724990C00}"/>
    <dgm:cxn modelId="{C4E60F4F-B8DD-48DF-8F94-2BA18355CC74}" srcId="{6209D490-3832-48CE-88A7-42E5FEB0B799}" destId="{5CC2ECAC-253E-42C2-B5D0-20CB09C9A6EC}" srcOrd="1" destOrd="0" parTransId="{90C79B6F-D96D-450C-AB20-256538E1E0BC}" sibTransId="{9FB5889C-CAAC-46F2-80F6-BAD8969188A0}"/>
    <dgm:cxn modelId="{EDDF058A-AF94-43D1-9AD0-60C517B4C7D0}" type="presOf" srcId="{16FF3CD7-CD1B-43E7-ADA1-9BD0ABDE7453}" destId="{8E4F30A2-E450-4441-8E45-11147C0B499F}" srcOrd="0" destOrd="0" presId="urn:microsoft.com/office/officeart/2005/8/layout/venn3#1"/>
    <dgm:cxn modelId="{27B622CF-4E69-42A4-B0FF-D894CA193452}" type="presOf" srcId="{99613576-2E0D-4362-84C0-CA41C5EA901B}" destId="{9AA6D961-60F7-4B6F-9220-259600B8DE7B}" srcOrd="0" destOrd="0" presId="urn:microsoft.com/office/officeart/2005/8/layout/venn3#1"/>
    <dgm:cxn modelId="{3A2DCDCF-4F43-4A9A-A59E-360A06B51546}" type="presOf" srcId="{7F4245E0-F467-4F72-BBB6-07F17018D6C6}" destId="{A851DDBB-9E67-4453-9DC1-1FE8A5A3825F}" srcOrd="0" destOrd="0" presId="urn:microsoft.com/office/officeart/2005/8/layout/venn3#1"/>
    <dgm:cxn modelId="{14768FD5-FC14-4810-827F-D5A6248C0725}" type="presOf" srcId="{6209D490-3832-48CE-88A7-42E5FEB0B799}" destId="{9CFDD5FC-64EC-4695-9D01-AB259C7EF765}" srcOrd="0" destOrd="0" presId="urn:microsoft.com/office/officeart/2005/8/layout/venn3#1"/>
    <dgm:cxn modelId="{416B34B4-9F66-430A-9246-40BD3D3F9477}" type="presParOf" srcId="{9CFDD5FC-64EC-4695-9D01-AB259C7EF765}" destId="{8E4F30A2-E450-4441-8E45-11147C0B499F}" srcOrd="0" destOrd="0" presId="urn:microsoft.com/office/officeart/2005/8/layout/venn3#1"/>
    <dgm:cxn modelId="{AE235F00-D64A-4BE9-8F38-05D13843BBEF}" type="presParOf" srcId="{9CFDD5FC-64EC-4695-9D01-AB259C7EF765}" destId="{2892F083-0B2C-4BE7-8AEE-D4B569043045}" srcOrd="1" destOrd="0" presId="urn:microsoft.com/office/officeart/2005/8/layout/venn3#1"/>
    <dgm:cxn modelId="{3CB83F2D-7C47-4124-BCF2-18CA2914C74C}" type="presParOf" srcId="{9CFDD5FC-64EC-4695-9D01-AB259C7EF765}" destId="{CC430880-FF16-4657-B783-1E97645B6A49}" srcOrd="2" destOrd="0" presId="urn:microsoft.com/office/officeart/2005/8/layout/venn3#1"/>
    <dgm:cxn modelId="{FD71E8BD-ABBB-4FFF-8202-C2EFC7E8F314}" type="presParOf" srcId="{9CFDD5FC-64EC-4695-9D01-AB259C7EF765}" destId="{C7143304-535F-4D7E-BA7A-124DAAEF68F4}" srcOrd="3" destOrd="0" presId="urn:microsoft.com/office/officeart/2005/8/layout/venn3#1"/>
    <dgm:cxn modelId="{BC6D25CB-F594-4295-B692-4AF8CBA060A0}" type="presParOf" srcId="{9CFDD5FC-64EC-4695-9D01-AB259C7EF765}" destId="{9AA6D961-60F7-4B6F-9220-259600B8DE7B}" srcOrd="4" destOrd="0" presId="urn:microsoft.com/office/officeart/2005/8/layout/venn3#1"/>
    <dgm:cxn modelId="{75DBEB3A-E608-4E40-A61E-62DBA87F761C}" type="presParOf" srcId="{9CFDD5FC-64EC-4695-9D01-AB259C7EF765}" destId="{069418B6-5F38-4F13-AB59-E5F714A3A536}" srcOrd="5" destOrd="0" presId="urn:microsoft.com/office/officeart/2005/8/layout/venn3#1"/>
    <dgm:cxn modelId="{5A981786-D700-4ECA-BD90-098C8FC311C7}" type="presParOf" srcId="{9CFDD5FC-64EC-4695-9D01-AB259C7EF765}" destId="{A851DDBB-9E67-4453-9DC1-1FE8A5A3825F}" srcOrd="6" destOrd="0" presId="urn:microsoft.com/office/officeart/2005/8/layout/venn3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9437E-4A2C-4D67-99AE-59DF82E41407}">
      <dsp:nvSpPr>
        <dsp:cNvPr id="0" name=""/>
        <dsp:cNvSpPr/>
      </dsp:nvSpPr>
      <dsp:spPr>
        <a:xfrm>
          <a:off x="0" y="0"/>
          <a:ext cx="3822509" cy="5459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/>
            <a:t>  1904</a:t>
          </a:r>
          <a:r>
            <a:rPr lang="zh-CN" altLang="en-US" sz="2100" kern="1200"/>
            <a:t>年，权仙茶园</a:t>
          </a:r>
        </a:p>
      </dsp:txBody>
      <dsp:txXfrm>
        <a:off x="15991" y="15991"/>
        <a:ext cx="3233362" cy="513991"/>
      </dsp:txXfrm>
    </dsp:sp>
    <dsp:sp modelId="{A339F384-4BED-4FC2-8E07-A05A6FA26E24}">
      <dsp:nvSpPr>
        <dsp:cNvPr id="0" name=""/>
        <dsp:cNvSpPr/>
      </dsp:nvSpPr>
      <dsp:spPr>
        <a:xfrm>
          <a:off x="337280" y="636968"/>
          <a:ext cx="3822509" cy="545973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/>
            <a:t>  1907</a:t>
          </a:r>
          <a:r>
            <a:rPr lang="zh-CN" altLang="en-US" sz="2100" kern="1200"/>
            <a:t>年，权仙电戏园</a:t>
          </a:r>
          <a:endParaRPr sz="2100" kern="1200"/>
        </a:p>
      </dsp:txBody>
      <dsp:txXfrm>
        <a:off x="353271" y="652959"/>
        <a:ext cx="3098364" cy="513991"/>
      </dsp:txXfrm>
    </dsp:sp>
    <dsp:sp modelId="{1849904B-B9A1-41B8-AE72-D62AF180C8CC}">
      <dsp:nvSpPr>
        <dsp:cNvPr id="0" name=""/>
        <dsp:cNvSpPr/>
      </dsp:nvSpPr>
      <dsp:spPr>
        <a:xfrm>
          <a:off x="674560" y="1273936"/>
          <a:ext cx="3822509" cy="545973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/>
            <a:t>  1912</a:t>
          </a:r>
          <a:r>
            <a:rPr lang="zh-CN" altLang="en-US" sz="2100" kern="1200"/>
            <a:t>年，上权仙电影院</a:t>
          </a:r>
        </a:p>
      </dsp:txBody>
      <dsp:txXfrm>
        <a:off x="690551" y="1289927"/>
        <a:ext cx="3098364" cy="513991"/>
      </dsp:txXfrm>
    </dsp:sp>
    <dsp:sp modelId="{CF9E5FB5-3C8E-4F9C-BE67-08F0D67091D7}">
      <dsp:nvSpPr>
        <dsp:cNvPr id="0" name=""/>
        <dsp:cNvSpPr/>
      </dsp:nvSpPr>
      <dsp:spPr>
        <a:xfrm>
          <a:off x="3467627" y="414029"/>
          <a:ext cx="354882" cy="35488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3547475" y="414029"/>
        <a:ext cx="195186" cy="267049"/>
      </dsp:txXfrm>
    </dsp:sp>
    <dsp:sp modelId="{A03B5AAD-8870-4FBD-A0AF-D6730408EEF5}">
      <dsp:nvSpPr>
        <dsp:cNvPr id="0" name=""/>
        <dsp:cNvSpPr/>
      </dsp:nvSpPr>
      <dsp:spPr>
        <a:xfrm>
          <a:off x="3804907" y="1047358"/>
          <a:ext cx="354882" cy="35488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3884755" y="1047358"/>
        <a:ext cx="195186" cy="267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19437E-4A2C-4D67-99AE-59DF82E41407}">
      <dsp:nvSpPr>
        <dsp:cNvPr id="0" name=""/>
        <dsp:cNvSpPr/>
      </dsp:nvSpPr>
      <dsp:spPr>
        <a:xfrm>
          <a:off x="0" y="0"/>
          <a:ext cx="3822509" cy="5459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/>
            <a:t>    1909</a:t>
          </a:r>
          <a:r>
            <a:rPr lang="zh-CN" altLang="en-US" sz="2100" kern="1200" dirty="0"/>
            <a:t>年，</a:t>
          </a:r>
          <a:r>
            <a:rPr lang="en-US" altLang="zh-CN" sz="2100" kern="1200" dirty="0"/>
            <a:t>“</a:t>
          </a:r>
          <a:r>
            <a:rPr lang="zh-CN" altLang="en-US" sz="2100" kern="1200" dirty="0"/>
            <a:t>老平安</a:t>
          </a:r>
          <a:r>
            <a:rPr lang="en-US" altLang="zh-CN" sz="2100" kern="1200" dirty="0"/>
            <a:t>”</a:t>
          </a:r>
        </a:p>
      </dsp:txBody>
      <dsp:txXfrm>
        <a:off x="15991" y="15991"/>
        <a:ext cx="3233362" cy="513991"/>
      </dsp:txXfrm>
    </dsp:sp>
    <dsp:sp modelId="{A339F384-4BED-4FC2-8E07-A05A6FA26E24}">
      <dsp:nvSpPr>
        <dsp:cNvPr id="0" name=""/>
        <dsp:cNvSpPr/>
      </dsp:nvSpPr>
      <dsp:spPr>
        <a:xfrm>
          <a:off x="337280" y="636968"/>
          <a:ext cx="3822509" cy="545973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/>
            <a:t>    1915</a:t>
          </a:r>
          <a:r>
            <a:rPr lang="zh-CN" altLang="en-US" sz="2100" kern="1200" dirty="0"/>
            <a:t>年，</a:t>
          </a:r>
          <a:r>
            <a:rPr lang="en-US" altLang="zh-CN" sz="2100" kern="1200" dirty="0"/>
            <a:t>“</a:t>
          </a:r>
          <a:r>
            <a:rPr lang="zh-CN" altLang="en-US" sz="2100" kern="1200" dirty="0"/>
            <a:t>旧平安</a:t>
          </a:r>
          <a:r>
            <a:rPr lang="en-US" altLang="zh-CN" sz="2100" kern="1200" dirty="0"/>
            <a:t>”</a:t>
          </a:r>
          <a:endParaRPr sz="2100" kern="1200" dirty="0"/>
        </a:p>
      </dsp:txBody>
      <dsp:txXfrm>
        <a:off x="353271" y="652959"/>
        <a:ext cx="3098364" cy="513991"/>
      </dsp:txXfrm>
    </dsp:sp>
    <dsp:sp modelId="{1849904B-B9A1-41B8-AE72-D62AF180C8CC}">
      <dsp:nvSpPr>
        <dsp:cNvPr id="0" name=""/>
        <dsp:cNvSpPr/>
      </dsp:nvSpPr>
      <dsp:spPr>
        <a:xfrm>
          <a:off x="674560" y="1273936"/>
          <a:ext cx="3822509" cy="545973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100" kern="1200" dirty="0"/>
            <a:t>    1922</a:t>
          </a:r>
          <a:r>
            <a:rPr lang="zh-CN" altLang="en-US" sz="2100" kern="1200" dirty="0"/>
            <a:t>年，</a:t>
          </a:r>
          <a:r>
            <a:rPr lang="en-US" altLang="zh-CN" sz="2100" kern="1200" dirty="0"/>
            <a:t>“</a:t>
          </a:r>
          <a:r>
            <a:rPr lang="zh-CN" altLang="en-US" sz="2100" kern="1200" dirty="0"/>
            <a:t>新平安</a:t>
          </a:r>
          <a:r>
            <a:rPr lang="en-US" altLang="zh-CN" sz="2100" kern="1200" dirty="0"/>
            <a:t>”</a:t>
          </a:r>
        </a:p>
      </dsp:txBody>
      <dsp:txXfrm>
        <a:off x="690551" y="1289927"/>
        <a:ext cx="3098364" cy="513991"/>
      </dsp:txXfrm>
    </dsp:sp>
    <dsp:sp modelId="{CF9E5FB5-3C8E-4F9C-BE67-08F0D67091D7}">
      <dsp:nvSpPr>
        <dsp:cNvPr id="0" name=""/>
        <dsp:cNvSpPr/>
      </dsp:nvSpPr>
      <dsp:spPr>
        <a:xfrm>
          <a:off x="3467627" y="414029"/>
          <a:ext cx="354882" cy="35488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3547475" y="414029"/>
        <a:ext cx="195186" cy="267049"/>
      </dsp:txXfrm>
    </dsp:sp>
    <dsp:sp modelId="{A03B5AAD-8870-4FBD-A0AF-D6730408EEF5}">
      <dsp:nvSpPr>
        <dsp:cNvPr id="0" name=""/>
        <dsp:cNvSpPr/>
      </dsp:nvSpPr>
      <dsp:spPr>
        <a:xfrm>
          <a:off x="3804907" y="1047358"/>
          <a:ext cx="354882" cy="35488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3884755" y="1047358"/>
        <a:ext cx="195186" cy="2670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F30A2-E450-4441-8E45-11147C0B499F}">
      <dsp:nvSpPr>
        <dsp:cNvPr id="0" name=""/>
        <dsp:cNvSpPr/>
      </dsp:nvSpPr>
      <dsp:spPr>
        <a:xfrm>
          <a:off x="102825" y="621"/>
          <a:ext cx="1139851" cy="113985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2730" tIns="33020" rIns="62730" bIns="33020" numCol="1" spcCol="1270" anchor="ctr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/>
            <a:t>天津</a:t>
          </a:r>
        </a:p>
      </dsp:txBody>
      <dsp:txXfrm>
        <a:off x="269752" y="167548"/>
        <a:ext cx="805997" cy="805997"/>
      </dsp:txXfrm>
    </dsp:sp>
    <dsp:sp modelId="{CC430880-FF16-4657-B783-1E97645B6A49}">
      <dsp:nvSpPr>
        <dsp:cNvPr id="0" name=""/>
        <dsp:cNvSpPr/>
      </dsp:nvSpPr>
      <dsp:spPr>
        <a:xfrm>
          <a:off x="1014706" y="621"/>
          <a:ext cx="1139851" cy="113985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2730" tIns="33020" rIns="62730" bIns="33020" numCol="1" spcCol="1270" anchor="ctr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/>
            <a:t>北方</a:t>
          </a:r>
        </a:p>
      </dsp:txBody>
      <dsp:txXfrm>
        <a:off x="1181633" y="167548"/>
        <a:ext cx="805997" cy="805997"/>
      </dsp:txXfrm>
    </dsp:sp>
    <dsp:sp modelId="{9AA6D961-60F7-4B6F-9220-259600B8DE7B}">
      <dsp:nvSpPr>
        <dsp:cNvPr id="0" name=""/>
        <dsp:cNvSpPr/>
      </dsp:nvSpPr>
      <dsp:spPr>
        <a:xfrm>
          <a:off x="1926587" y="621"/>
          <a:ext cx="1139851" cy="113985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2730" tIns="33020" rIns="62730" bIns="33020" numCol="1" spcCol="1270" anchor="ctr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/>
            <a:t>渤海</a:t>
          </a:r>
        </a:p>
      </dsp:txBody>
      <dsp:txXfrm>
        <a:off x="2093514" y="167548"/>
        <a:ext cx="805997" cy="805997"/>
      </dsp:txXfrm>
    </dsp:sp>
    <dsp:sp modelId="{A851DDBB-9E67-4453-9DC1-1FE8A5A3825F}">
      <dsp:nvSpPr>
        <dsp:cNvPr id="0" name=""/>
        <dsp:cNvSpPr/>
      </dsp:nvSpPr>
      <dsp:spPr>
        <a:xfrm>
          <a:off x="2838468" y="621"/>
          <a:ext cx="1139851" cy="1139851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2730" tIns="33020" rIns="62730" bIns="33020" numCol="1" spcCol="1270" anchor="ctr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600" kern="1200" dirty="0"/>
            <a:t>新月</a:t>
          </a:r>
        </a:p>
      </dsp:txBody>
      <dsp:txXfrm>
        <a:off x="3005395" y="167548"/>
        <a:ext cx="805997" cy="805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#1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72311D2-1EAE-42F2-A055-A9D7EED569EA}" type="datetimeFigureOut">
              <a:rPr lang="zh-CN" altLang="en-US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471139D-7C83-4372-A828-91EEEBE2D9F6}" type="slidenum">
              <a:rPr lang="zh-CN" altLang="en-US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zh-CN" dirty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51C9B294-F63D-4EBC-8025-576D1E41D4D7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78376EFE-3390-4068-84DC-D653A066447B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78376EFE-3390-4068-84DC-D653A066447B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78376EFE-3390-4068-84DC-D653A066447B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78376EFE-3390-4068-84DC-D653A066447B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400065C8-A1B0-4C8B-BD3E-A13D6C678FDF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78376EFE-3390-4068-84DC-D653A066447B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15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400065C8-A1B0-4C8B-BD3E-A13D6C678FDF}" type="slidenum">
              <a:rPr lang="zh-CN" altLang="en-US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>
            <a:normAutofit/>
          </a:bodyPr>
          <a:lstStyle/>
          <a:p>
            <a:pPr algn="l"/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78376EFE-3390-4068-84DC-D653A066447B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78376EFE-3390-4068-84DC-D653A066447B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78376EFE-3390-4068-84DC-D653A066447B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78376EFE-3390-4068-84DC-D653A066447B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78376EFE-3390-4068-84DC-D653A066447B}" type="slidenum">
              <a:rPr lang="zh-CN" altLang="en-US" smtClean="0">
                <a:solidFill>
                  <a:prstClr val="black"/>
                </a:solidFill>
              </a:rPr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A33E6-9529-4B4F-A706-633F097BD00D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5A32F-F122-4CF3-919C-3EC6DCE7A74F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8A243-FC2A-4240-9A80-044D82CA79C8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62200-3AA6-44B5-A816-C5F4747CA7CC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D11B6-8C62-476D-B6C1-E1267E56FC51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6D94F-76E8-40A5-9DC9-F5991A73ED45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66525" y="30082"/>
            <a:ext cx="2011192" cy="42885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0A89F-DC12-4EC0-81AD-0DE3BFD0F295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964AC-8EEA-4E1A-B464-229493B755DF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7477D-9469-418E-BB31-488423F673D6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FCDD1-2B21-46C5-9B2D-D9CC5DB65F6D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9B45F-C9CC-4CCD-ADC1-B28BA30887F4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C3203-C2BC-4BE2-93FC-3406DE9B90C2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A3130-FCC5-4892-B9C5-B55A04B7044A}" type="datetimeFigureOut">
              <a:rPr lang="zh-CN" altLang="en-US"/>
            </a:fld>
            <a:endParaRPr lang="zh-CN" altLang="en-US" dirty="0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94CA3-BA82-4790-9A52-E828E9DC0BDD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B7DA1-D26D-4C51-981C-A58D049A4AC2}" type="datetimeFigureOut">
              <a:rPr lang="zh-CN" altLang="en-US"/>
            </a:fld>
            <a:endParaRPr lang="zh-CN" altLang="en-US" dirty="0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93E5D-E203-4133-BA04-7D43E0A1E45D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4E713-78CF-4587-B55B-765859E7AA66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D0131-F6DA-4EAF-B4B5-E262B74EDD72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E067B-67EB-4612-8377-7D18CB139222}" type="datetimeFigureOut">
              <a:rPr lang="zh-CN" altLang="en-US"/>
            </a:fld>
            <a:endParaRPr lang="zh-CN" altLang="en-US" dirty="0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01AF3-8A71-49D1-9324-7A882BDEBB43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6A9B01A-EC54-4387-9EB8-B4B66D3D0200}" type="datetimeFigureOut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1F74A2E-3F53-4310-A6D4-0C24AE015A10}" type="slidenum">
              <a:rPr lang="zh-CN" altLang="en-US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Relationship Id="rId3" Type="http://schemas.openxmlformats.org/officeDocument/2006/relationships/image" Target="../media/image27.png"/><Relationship Id="rId2" Type="http://schemas.openxmlformats.org/officeDocument/2006/relationships/tags" Target="../tags/tag33.xml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34.xml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6" Type="http://schemas.openxmlformats.org/officeDocument/2006/relationships/image" Target="../media/image37.png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5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47.png"/><Relationship Id="rId7" Type="http://schemas.openxmlformats.org/officeDocument/2006/relationships/tags" Target="../tags/tag37.xml"/><Relationship Id="rId6" Type="http://schemas.openxmlformats.org/officeDocument/2006/relationships/image" Target="../media/image46.png"/><Relationship Id="rId5" Type="http://schemas.openxmlformats.org/officeDocument/2006/relationships/tags" Target="../tags/tag36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4" Type="http://schemas.openxmlformats.org/officeDocument/2006/relationships/notesSlide" Target="../notesSlides/notesSlide14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39.xml"/><Relationship Id="rId11" Type="http://schemas.openxmlformats.org/officeDocument/2006/relationships/image" Target="../media/image5.png"/><Relationship Id="rId10" Type="http://schemas.openxmlformats.org/officeDocument/2006/relationships/image" Target="../media/image48.png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0" Type="http://schemas.openxmlformats.org/officeDocument/2006/relationships/notesSlide" Target="../notesSlides/notesSlide4.xml"/><Relationship Id="rId3" Type="http://schemas.openxmlformats.org/officeDocument/2006/relationships/tags" Target="../tags/tag2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26.xml"/><Relationship Id="rId27" Type="http://schemas.openxmlformats.org/officeDocument/2006/relationships/tags" Target="../tags/tag25.xml"/><Relationship Id="rId26" Type="http://schemas.openxmlformats.org/officeDocument/2006/relationships/tags" Target="../tags/tag24.xml"/><Relationship Id="rId25" Type="http://schemas.openxmlformats.org/officeDocument/2006/relationships/tags" Target="../tags/tag23.xml"/><Relationship Id="rId24" Type="http://schemas.openxmlformats.org/officeDocument/2006/relationships/tags" Target="../tags/tag22.xml"/><Relationship Id="rId23" Type="http://schemas.openxmlformats.org/officeDocument/2006/relationships/tags" Target="../tags/tag21.xml"/><Relationship Id="rId22" Type="http://schemas.openxmlformats.org/officeDocument/2006/relationships/image" Target="../media/image5.png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7.xml"/><Relationship Id="rId4" Type="http://schemas.openxmlformats.org/officeDocument/2006/relationships/image" Target="../media/image5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2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5.png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9.xml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5.png"/><Relationship Id="rId7" Type="http://schemas.openxmlformats.org/officeDocument/2006/relationships/image" Target="../media/image20.png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30.xml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32.xml"/><Relationship Id="rId5" Type="http://schemas.openxmlformats.org/officeDocument/2006/relationships/image" Target="../media/image5.png"/><Relationship Id="rId4" Type="http://schemas.openxmlformats.org/officeDocument/2006/relationships/image" Target="../media/image26.png"/><Relationship Id="rId3" Type="http://schemas.openxmlformats.org/officeDocument/2006/relationships/tags" Target="../tags/tag31.xml"/><Relationship Id="rId2" Type="http://schemas.openxmlformats.org/officeDocument/2006/relationships/image" Target="../media/image25.pn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矩形 8"/>
          <p:cNvSpPr>
            <a:spLocks noChangeArrowheads="1"/>
          </p:cNvSpPr>
          <p:nvPr/>
        </p:nvSpPr>
        <p:spPr bwMode="auto">
          <a:xfrm>
            <a:off x="2171065" y="1201738"/>
            <a:ext cx="4627245" cy="1706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defTabSz="711200">
              <a:lnSpc>
                <a:spcPct val="150000"/>
              </a:lnSpc>
            </a:pPr>
            <a:r>
              <a:rPr lang="zh-CN" altLang="en-US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津门 影事</a:t>
            </a:r>
            <a:endParaRPr lang="en-US" altLang="zh-CN" sz="4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711200">
              <a:lnSpc>
                <a:spcPct val="150000"/>
              </a:lnSpc>
            </a:pPr>
            <a:r>
              <a:rPr lang="en-US" altLang="zh-CN" sz="2600" b="1" dirty="0">
                <a:solidFill>
                  <a:srgbClr val="53352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—— </a:t>
            </a:r>
            <a:r>
              <a:rPr lang="zh-CN" altLang="zh-TW" sz="2600" b="1" dirty="0">
                <a:solidFill>
                  <a:srgbClr val="53352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藏在旧报刊里的银幕故事</a:t>
            </a:r>
            <a:endParaRPr lang="zh-CN" altLang="zh-TW" sz="2600" b="1" dirty="0">
              <a:solidFill>
                <a:srgbClr val="53352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47988" y="4801716"/>
            <a:ext cx="145161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2019.06.</a:t>
            </a:r>
            <a:r>
              <a:rPr lang="en-US" sz="2000" dirty="0">
                <a:solidFill>
                  <a:srgbClr val="C00000"/>
                </a:solidFill>
              </a:rPr>
              <a:t>22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2415" y="33020"/>
            <a:ext cx="2322830" cy="688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790656" y="1014095"/>
            <a:ext cx="1746612" cy="5403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20年代以后</a:t>
            </a:r>
            <a:endParaRPr lang="zh-CN" altLang="en-US" sz="22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5203190" y="920750"/>
            <a:ext cx="3255645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一流影院：</a:t>
            </a:r>
            <a:endParaRPr lang="zh-CN" altLang="en-US" sz="22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平安、蛱蝶、</a:t>
            </a: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光陆</a:t>
            </a: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endParaRPr lang="zh-CN" altLang="en-US" sz="2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6" name="图片 55" descr="bfdb584157f34861b38d7d3a047da0ad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6865" y="920750"/>
            <a:ext cx="4712970" cy="4264025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203190" y="3030220"/>
            <a:ext cx="3255645" cy="1106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二三流影院：</a:t>
            </a:r>
            <a:endParaRPr lang="zh-CN" altLang="en-US" sz="22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光明、新新、</a:t>
            </a: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明星</a:t>
            </a: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endParaRPr lang="zh-CN" altLang="en-US" sz="2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0" name="TextBox 1"/>
          <p:cNvSpPr txBox="1">
            <a:spLocks noChangeArrowheads="1"/>
          </p:cNvSpPr>
          <p:nvPr/>
        </p:nvSpPr>
        <p:spPr bwMode="auto">
          <a:xfrm>
            <a:off x="6504305" y="4287520"/>
            <a:ext cx="1412240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劝业场一带</a:t>
            </a:r>
            <a:endParaRPr lang="zh-CN" altLang="en-US" sz="1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440170" y="2297430"/>
            <a:ext cx="1412240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小白楼一带</a:t>
            </a:r>
            <a:endParaRPr lang="zh-CN" altLang="en-US" sz="1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980" y="90170"/>
            <a:ext cx="2012315" cy="5969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89865" y="1221105"/>
            <a:ext cx="5235575" cy="3657600"/>
            <a:chOff x="1997" y="2739"/>
            <a:chExt cx="8245" cy="576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6" y="4151"/>
              <a:ext cx="6306" cy="434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97" y="2739"/>
              <a:ext cx="5612" cy="3164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783590" y="997585"/>
            <a:ext cx="4795520" cy="4347845"/>
            <a:chOff x="1890" y="1317"/>
            <a:chExt cx="7552" cy="684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0" y="4018"/>
              <a:ext cx="3352" cy="414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15" y="2280"/>
              <a:ext cx="5143" cy="407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0" y="1317"/>
              <a:ext cx="4200" cy="312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399415" y="1021080"/>
            <a:ext cx="4745355" cy="4279265"/>
            <a:chOff x="606" y="1762"/>
            <a:chExt cx="7473" cy="673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6" y="1762"/>
              <a:ext cx="5864" cy="5139"/>
            </a:xfrm>
            <a:prstGeom prst="rect">
              <a:avLst/>
            </a:prstGeom>
          </p:spPr>
        </p:pic>
        <p:pic>
          <p:nvPicPr>
            <p:cNvPr id="15" name="图片 14" descr="劝业商场：20世纪20年代末，法国租界劝业场一带已经形成为天津最繁荣的商业中心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82" y="4354"/>
              <a:ext cx="5497" cy="4147"/>
            </a:xfrm>
            <a:prstGeom prst="rect">
              <a:avLst/>
            </a:prstGeom>
          </p:spPr>
        </p:pic>
      </p:grp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2" grpId="1"/>
      <p:bldP spid="4" grpId="0"/>
      <p:bldP spid="4" grpId="1"/>
      <p:bldP spid="430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contrast="6000"/>
          </a:blip>
          <a:stretch>
            <a:fillRect/>
          </a:stretch>
        </p:blipFill>
        <p:spPr>
          <a:xfrm>
            <a:off x="5436096" y="1921396"/>
            <a:ext cx="2145030" cy="180022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913284"/>
            <a:ext cx="2880320" cy="33364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87624" y="4441676"/>
            <a:ext cx="457517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"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“</a:t>
            </a:r>
            <a:r>
              <a:rPr lang="zh-CN" altLang="en-US" sz="1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天津电影院，几乎没有一家生意不好的，只要影片出色，就能卖满座</a:t>
            </a:r>
            <a:r>
              <a:rPr lang="en-US" altLang="zh-CN" sz="1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”——</a:t>
            </a:r>
            <a:r>
              <a:rPr lang="zh-CN" altLang="en-US" sz="1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《大公报》19</a:t>
            </a:r>
            <a:r>
              <a:rPr lang="en-US" altLang="zh-CN" sz="1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26</a:t>
            </a:r>
            <a:r>
              <a:rPr lang="zh-CN" altLang="en-US" sz="1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年</a:t>
            </a:r>
            <a:r>
              <a:rPr lang="en-US" altLang="zh-CN" sz="1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9</a:t>
            </a:r>
            <a:r>
              <a:rPr lang="zh-CN" altLang="en-US" sz="1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月</a:t>
            </a:r>
            <a:r>
              <a:rPr lang="en-US" altLang="zh-CN" sz="1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7</a:t>
            </a:r>
            <a:r>
              <a:rPr lang="zh-CN" altLang="en-US" sz="1400" b="1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日第七版</a:t>
            </a:r>
            <a:endParaRPr lang="zh-CN" altLang="en-US" sz="1400" b="1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850265" y="991235"/>
            <a:ext cx="4086225" cy="59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天津人创办的四家影片公司</a:t>
            </a:r>
            <a:endParaRPr lang="zh-CN" altLang="en-US" sz="22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图示 1"/>
          <p:cNvGraphicFramePr/>
          <p:nvPr/>
        </p:nvGraphicFramePr>
        <p:xfrm>
          <a:off x="1062355" y="2105025"/>
          <a:ext cx="4081145" cy="1141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40551" y="3649588"/>
            <a:ext cx="3145671" cy="5403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《血手印》《永不归》</a:t>
            </a:r>
            <a:endParaRPr lang="zh-CN" altLang="en-US" sz="22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615" y="768985"/>
            <a:ext cx="1734185" cy="4530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980" y="90170"/>
            <a:ext cx="2012315" cy="5969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901711" y="4361413"/>
            <a:ext cx="3219133" cy="5403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《大皮包》</a:t>
            </a:r>
            <a:endParaRPr lang="zh-CN" altLang="en-US" sz="22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635896" y="4361413"/>
            <a:ext cx="3219133" cy="5403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《险姻缘》</a:t>
            </a:r>
            <a:endParaRPr lang="zh-CN" altLang="en-US" sz="22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08940" y="873125"/>
            <a:ext cx="4086225" cy="59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早期放映：无声片</a:t>
            </a:r>
            <a:endParaRPr lang="zh-CN" altLang="en-US" sz="22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" y="3681095"/>
            <a:ext cx="2102485" cy="1452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" y="2054860"/>
            <a:ext cx="2102485" cy="14871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2915" y="2487930"/>
            <a:ext cx="4781550" cy="29241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1465" y="2487930"/>
            <a:ext cx="3581400" cy="28860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238250" y="1471930"/>
            <a:ext cx="2350770" cy="39878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8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风光、舞蹈、猎奇</a:t>
            </a:r>
            <a:endParaRPr lang="zh-CN" altLang="en-US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 bwMode="auto">
          <a:xfrm>
            <a:off x="4117340" y="873125"/>
            <a:ext cx="4438650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Wingdings" panose="05000000000000000000" charset="0"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有声电影：</a:t>
            </a:r>
            <a:r>
              <a:rPr lang="en-US" altLang="zh-CN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endParaRPr lang="zh-CN" altLang="en-US" sz="22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17340" y="1471930"/>
            <a:ext cx="3740150" cy="39878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8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en-US" altLang="zh-CN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1929</a:t>
            </a:r>
            <a:r>
              <a:rPr lang="zh-CN" altLang="en-US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年平安影院《歌舞升平》</a:t>
            </a:r>
            <a:endParaRPr lang="zh-CN" altLang="en-US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574540" y="1934845"/>
            <a:ext cx="3858260" cy="13836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Wingdings" panose="05000000000000000000" charset="0"/>
            </a:pPr>
            <a:r>
              <a:rPr lang="en-US" altLang="zh-CN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1931</a:t>
            </a:r>
            <a:r>
              <a:rPr lang="zh-CN" altLang="en-US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年光陆影院《歌女红牡丹》</a:t>
            </a:r>
            <a:endParaRPr lang="en-US" altLang="zh-CN" sz="20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4365" y="2487930"/>
            <a:ext cx="3524250" cy="28860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91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898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878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832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4" grpId="1"/>
      <p:bldP spid="16" grpId="0" bldLvl="0" build="allAtOnce"/>
      <p:bldP spid="16" grpId="1"/>
      <p:bldP spid="18" grpId="0" build="p"/>
      <p:bldP spid="18" grpId="1"/>
      <p:bldP spid="20" grpId="0" bldLvl="0" build="allAtOnce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425452"/>
            <a:ext cx="1506855" cy="255524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9" y="2641477"/>
            <a:ext cx="1512168" cy="2501634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2857500"/>
            <a:ext cx="1282065" cy="2489835"/>
          </a:xfrm>
          <a:prstGeom prst="rect">
            <a:avLst/>
          </a:prstGeom>
        </p:spPr>
      </p:pic>
      <p:pic>
        <p:nvPicPr>
          <p:cNvPr id="63" name="PA-图片 8" descr="几何拼接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816" r="1816"/>
          <a:stretch>
            <a:fillRect/>
          </a:stretch>
        </p:blipFill>
        <p:spPr>
          <a:xfrm>
            <a:off x="4932040" y="3145532"/>
            <a:ext cx="1643903" cy="2232248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65" name="PA-图片 3" descr="几何拼接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7119" b="7119"/>
          <a:stretch>
            <a:fillRect/>
          </a:stretch>
        </p:blipFill>
        <p:spPr>
          <a:xfrm>
            <a:off x="7479665" y="3161030"/>
            <a:ext cx="1543685" cy="2191385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64" name="PA-图片 7" descr="字体感觉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4345" b="4345"/>
          <a:stretch>
            <a:fillRect/>
          </a:stretch>
        </p:blipFill>
        <p:spPr>
          <a:xfrm>
            <a:off x="6145530" y="3153410"/>
            <a:ext cx="1644015" cy="221615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 bwMode="auto">
          <a:xfrm>
            <a:off x="725805" y="833755"/>
            <a:ext cx="5226685" cy="6623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Wingdings" panose="05000000000000000000" charset="0"/>
            </a:pPr>
            <a:r>
              <a:rPr lang="zh-CN" altLang="en-US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抗战时期，天津沦陷后，电影业趋于颓势</a:t>
            </a:r>
            <a:endParaRPr lang="zh-CN" altLang="en-US" sz="20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 bwMode="auto">
          <a:xfrm>
            <a:off x="882650" y="1294765"/>
            <a:ext cx="4756150" cy="610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Wingdings" panose="05000000000000000000" charset="0"/>
            </a:pPr>
            <a:r>
              <a:rPr lang="zh-CN" altLang="en-US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禁止英美影片上映，德、意影片进入天津</a:t>
            </a:r>
            <a:endParaRPr lang="zh-CN" altLang="en-US" sz="20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 bwMode="auto">
          <a:xfrm>
            <a:off x="1177290" y="1781810"/>
            <a:ext cx="4968240" cy="1383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Wingdings" panose="05000000000000000000" charset="0"/>
            </a:pPr>
            <a:r>
              <a:rPr lang="zh-CN" altLang="en-US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日本影片横行，国产片被迫鼓吹中日亲善</a:t>
            </a:r>
            <a:endParaRPr lang="zh-CN" altLang="en-US" sz="20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 bwMode="auto">
          <a:xfrm>
            <a:off x="4911725" y="2380615"/>
            <a:ext cx="4111625" cy="699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Wingdings" panose="05000000000000000000" charset="0"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抗战胜利后，美国电影卷土重来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52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619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51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902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build="allAtOnce"/>
      <p:bldP spid="4" grpId="1"/>
      <p:bldP spid="7" grpId="0" bldLvl="0" build="allAtOnce"/>
      <p:bldP spid="7" grpId="1"/>
      <p:bldP spid="9" grpId="0" bldLvl="0" build="allAtOnce"/>
      <p:bldP spid="9" grpId="1"/>
      <p:bldP spid="11" grpId="0" bldLvl="0" build="allAtOnce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8"/>
          <p:cNvSpPr txBox="1">
            <a:spLocks noChangeArrowheads="1"/>
          </p:cNvSpPr>
          <p:nvPr/>
        </p:nvSpPr>
        <p:spPr bwMode="auto">
          <a:xfrm>
            <a:off x="684530" y="2043430"/>
            <a:ext cx="665607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b="1" kern="800" spc="-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二、影刊：影人 </a:t>
            </a:r>
            <a:r>
              <a:rPr lang="zh-CN" altLang="en-US" sz="3200" b="1" kern="800" spc="-300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●</a:t>
            </a:r>
            <a:r>
              <a:rPr lang="zh-CN" altLang="en-US" sz="4000" b="1" kern="800" spc="-300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4000" b="1" kern="800" spc="-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影片 </a:t>
            </a:r>
            <a:r>
              <a:rPr lang="zh-CN" altLang="en-US" sz="3200" b="1" kern="800" spc="-300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●</a:t>
            </a:r>
            <a:r>
              <a:rPr lang="zh-CN" altLang="en-US" sz="4000" b="1" kern="800" spc="-300" dirty="0">
                <a:solidFill>
                  <a:srgbClr val="C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4000" b="1" kern="800" spc="-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影事</a:t>
            </a:r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 descr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200" y="1281430"/>
            <a:ext cx="7110730" cy="3709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0860" y="90170"/>
            <a:ext cx="1976755" cy="596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11" descr="图书馆（照）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857500"/>
            <a:ext cx="2376264" cy="1781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/>
          <p:cNvSpPr/>
          <p:nvPr/>
        </p:nvSpPr>
        <p:spPr>
          <a:xfrm>
            <a:off x="1331640" y="1417340"/>
            <a:ext cx="561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+mj-ea"/>
              <a:buAutoNum type="ea1JpnChsDbPeriod"/>
              <a:defRPr/>
            </a:pPr>
            <a:r>
              <a:rPr lang="en-US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近代天津电影发展概况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55776" y="2390274"/>
            <a:ext cx="5616624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Bef>
                <a:spcPts val="0"/>
              </a:spcBef>
              <a:spcAft>
                <a:spcPts val="0"/>
              </a:spcAft>
              <a:buFont typeface="+mj-ea"/>
              <a:buAutoNum type="ea1JpnChsDbPeriod" startAt="2"/>
              <a:defRPr/>
            </a:pPr>
            <a:r>
              <a:rPr lang="zh-CN" altLang="en-US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影刊：影人 影片 影事</a:t>
            </a:r>
            <a:endParaRPr lang="zh-CN" altLang="en-US" b="1" spc="3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91880" y="33615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Bef>
                <a:spcPts val="0"/>
              </a:spcBef>
              <a:spcAft>
                <a:spcPts val="0"/>
              </a:spcAft>
              <a:buFont typeface="+mj-ea"/>
              <a:buAutoNum type="ea1JpnChsDbPeriod" startAt="3"/>
              <a:defRPr/>
            </a:pPr>
            <a:r>
              <a:rPr lang="zh-CN" altLang="en-US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上图近代报刊数字资源</a:t>
            </a:r>
            <a:endParaRPr lang="zh-CN" altLang="en-US" b="1" spc="3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980" y="90170"/>
            <a:ext cx="2012315" cy="59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8"/>
          <p:cNvSpPr txBox="1">
            <a:spLocks noChangeArrowheads="1"/>
          </p:cNvSpPr>
          <p:nvPr/>
        </p:nvSpPr>
        <p:spPr bwMode="auto">
          <a:xfrm>
            <a:off x="684530" y="2043430"/>
            <a:ext cx="665607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r>
              <a:rPr lang="zh-CN" altLang="en-US" sz="4000" b="1" kern="800" spc="-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、近代天津电影发展概况</a:t>
            </a:r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980" y="90170"/>
            <a:ext cx="2012315" cy="59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420370" y="1465580"/>
            <a:ext cx="2527935" cy="3435350"/>
            <a:chOff x="662" y="2308"/>
            <a:chExt cx="3981" cy="5410"/>
          </a:xfrm>
        </p:grpSpPr>
        <p:sp>
          <p:nvSpPr>
            <p:cNvPr id="13" name="Freeform 13"/>
            <p:cNvSpPr/>
            <p:nvPr>
              <p:custDataLst>
                <p:tags r:id="rId2"/>
              </p:custDataLst>
            </p:nvPr>
          </p:nvSpPr>
          <p:spPr bwMode="gray">
            <a:xfrm>
              <a:off x="2725" y="2308"/>
              <a:ext cx="1918" cy="1453"/>
            </a:xfrm>
            <a:custGeom>
              <a:avLst/>
              <a:gdLst/>
              <a:ahLst/>
              <a:cxnLst>
                <a:cxn ang="0">
                  <a:pos x="0" y="774"/>
                </a:cxn>
                <a:cxn ang="0">
                  <a:pos x="2" y="770"/>
                </a:cxn>
                <a:cxn ang="0">
                  <a:pos x="8" y="754"/>
                </a:cxn>
                <a:cxn ang="0">
                  <a:pos x="16" y="730"/>
                </a:cxn>
                <a:cxn ang="0">
                  <a:pos x="32" y="698"/>
                </a:cxn>
                <a:cxn ang="0">
                  <a:pos x="50" y="660"/>
                </a:cxn>
                <a:cxn ang="0">
                  <a:pos x="76" y="618"/>
                </a:cxn>
                <a:cxn ang="0">
                  <a:pos x="106" y="574"/>
                </a:cxn>
                <a:cxn ang="0">
                  <a:pos x="142" y="528"/>
                </a:cxn>
                <a:cxn ang="0">
                  <a:pos x="186" y="482"/>
                </a:cxn>
                <a:cxn ang="0">
                  <a:pos x="236" y="438"/>
                </a:cxn>
                <a:cxn ang="0">
                  <a:pos x="294" y="398"/>
                </a:cxn>
                <a:cxn ang="0">
                  <a:pos x="360" y="360"/>
                </a:cxn>
                <a:cxn ang="0">
                  <a:pos x="426" y="332"/>
                </a:cxn>
                <a:cxn ang="0">
                  <a:pos x="488" y="314"/>
                </a:cxn>
                <a:cxn ang="0">
                  <a:pos x="544" y="304"/>
                </a:cxn>
                <a:cxn ang="0">
                  <a:pos x="594" y="300"/>
                </a:cxn>
                <a:cxn ang="0">
                  <a:pos x="638" y="300"/>
                </a:cxn>
                <a:cxn ang="0">
                  <a:pos x="678" y="304"/>
                </a:cxn>
                <a:cxn ang="0">
                  <a:pos x="710" y="312"/>
                </a:cxn>
                <a:cxn ang="0">
                  <a:pos x="736" y="320"/>
                </a:cxn>
                <a:cxn ang="0">
                  <a:pos x="754" y="326"/>
                </a:cxn>
                <a:cxn ang="0">
                  <a:pos x="766" y="332"/>
                </a:cxn>
                <a:cxn ang="0">
                  <a:pos x="770" y="334"/>
                </a:cxn>
                <a:cxn ang="0">
                  <a:pos x="680" y="476"/>
                </a:cxn>
                <a:cxn ang="0">
                  <a:pos x="982" y="370"/>
                </a:cxn>
                <a:cxn ang="0">
                  <a:pos x="912" y="0"/>
                </a:cxn>
                <a:cxn ang="0">
                  <a:pos x="854" y="150"/>
                </a:cxn>
                <a:cxn ang="0">
                  <a:pos x="850" y="148"/>
                </a:cxn>
                <a:cxn ang="0">
                  <a:pos x="838" y="142"/>
                </a:cxn>
                <a:cxn ang="0">
                  <a:pos x="822" y="134"/>
                </a:cxn>
                <a:cxn ang="0">
                  <a:pos x="798" y="126"/>
                </a:cxn>
                <a:cxn ang="0">
                  <a:pos x="768" y="120"/>
                </a:cxn>
                <a:cxn ang="0">
                  <a:pos x="732" y="114"/>
                </a:cxn>
                <a:cxn ang="0">
                  <a:pos x="692" y="110"/>
                </a:cxn>
                <a:cxn ang="0">
                  <a:pos x="646" y="110"/>
                </a:cxn>
                <a:cxn ang="0">
                  <a:pos x="596" y="116"/>
                </a:cxn>
                <a:cxn ang="0">
                  <a:pos x="540" y="126"/>
                </a:cxn>
                <a:cxn ang="0">
                  <a:pos x="482" y="146"/>
                </a:cxn>
                <a:cxn ang="0">
                  <a:pos x="422" y="172"/>
                </a:cxn>
                <a:cxn ang="0">
                  <a:pos x="356" y="210"/>
                </a:cxn>
                <a:cxn ang="0">
                  <a:pos x="290" y="258"/>
                </a:cxn>
                <a:cxn ang="0">
                  <a:pos x="230" y="310"/>
                </a:cxn>
                <a:cxn ang="0">
                  <a:pos x="178" y="364"/>
                </a:cxn>
                <a:cxn ang="0">
                  <a:pos x="136" y="422"/>
                </a:cxn>
                <a:cxn ang="0">
                  <a:pos x="100" y="480"/>
                </a:cxn>
                <a:cxn ang="0">
                  <a:pos x="72" y="536"/>
                </a:cxn>
                <a:cxn ang="0">
                  <a:pos x="48" y="590"/>
                </a:cxn>
                <a:cxn ang="0">
                  <a:pos x="30" y="640"/>
                </a:cxn>
                <a:cxn ang="0">
                  <a:pos x="18" y="684"/>
                </a:cxn>
                <a:cxn ang="0">
                  <a:pos x="8" y="722"/>
                </a:cxn>
                <a:cxn ang="0">
                  <a:pos x="4" y="750"/>
                </a:cxn>
                <a:cxn ang="0">
                  <a:pos x="0" y="768"/>
                </a:cxn>
                <a:cxn ang="0">
                  <a:pos x="0" y="774"/>
                </a:cxn>
              </a:cxnLst>
              <a:rect l="0" t="0" r="r" b="b"/>
              <a:pathLst>
                <a:path w="982" h="774">
                  <a:moveTo>
                    <a:pt x="0" y="774"/>
                  </a:moveTo>
                  <a:lnTo>
                    <a:pt x="2" y="770"/>
                  </a:lnTo>
                  <a:lnTo>
                    <a:pt x="8" y="754"/>
                  </a:lnTo>
                  <a:lnTo>
                    <a:pt x="16" y="730"/>
                  </a:lnTo>
                  <a:lnTo>
                    <a:pt x="32" y="698"/>
                  </a:lnTo>
                  <a:lnTo>
                    <a:pt x="50" y="660"/>
                  </a:lnTo>
                  <a:lnTo>
                    <a:pt x="76" y="618"/>
                  </a:lnTo>
                  <a:lnTo>
                    <a:pt x="106" y="574"/>
                  </a:lnTo>
                  <a:lnTo>
                    <a:pt x="142" y="528"/>
                  </a:lnTo>
                  <a:lnTo>
                    <a:pt x="186" y="482"/>
                  </a:lnTo>
                  <a:lnTo>
                    <a:pt x="236" y="438"/>
                  </a:lnTo>
                  <a:lnTo>
                    <a:pt x="294" y="398"/>
                  </a:lnTo>
                  <a:lnTo>
                    <a:pt x="360" y="360"/>
                  </a:lnTo>
                  <a:lnTo>
                    <a:pt x="426" y="332"/>
                  </a:lnTo>
                  <a:lnTo>
                    <a:pt x="488" y="314"/>
                  </a:lnTo>
                  <a:lnTo>
                    <a:pt x="544" y="304"/>
                  </a:lnTo>
                  <a:lnTo>
                    <a:pt x="594" y="300"/>
                  </a:lnTo>
                  <a:lnTo>
                    <a:pt x="638" y="300"/>
                  </a:lnTo>
                  <a:lnTo>
                    <a:pt x="678" y="304"/>
                  </a:lnTo>
                  <a:lnTo>
                    <a:pt x="710" y="312"/>
                  </a:lnTo>
                  <a:lnTo>
                    <a:pt x="736" y="320"/>
                  </a:lnTo>
                  <a:lnTo>
                    <a:pt x="754" y="326"/>
                  </a:lnTo>
                  <a:lnTo>
                    <a:pt x="766" y="332"/>
                  </a:lnTo>
                  <a:lnTo>
                    <a:pt x="770" y="334"/>
                  </a:lnTo>
                  <a:lnTo>
                    <a:pt x="680" y="476"/>
                  </a:lnTo>
                  <a:lnTo>
                    <a:pt x="982" y="370"/>
                  </a:lnTo>
                  <a:lnTo>
                    <a:pt x="912" y="0"/>
                  </a:lnTo>
                  <a:lnTo>
                    <a:pt x="854" y="150"/>
                  </a:lnTo>
                  <a:lnTo>
                    <a:pt x="850" y="148"/>
                  </a:lnTo>
                  <a:lnTo>
                    <a:pt x="838" y="142"/>
                  </a:lnTo>
                  <a:lnTo>
                    <a:pt x="822" y="134"/>
                  </a:lnTo>
                  <a:lnTo>
                    <a:pt x="798" y="126"/>
                  </a:lnTo>
                  <a:lnTo>
                    <a:pt x="768" y="120"/>
                  </a:lnTo>
                  <a:lnTo>
                    <a:pt x="732" y="114"/>
                  </a:lnTo>
                  <a:lnTo>
                    <a:pt x="692" y="110"/>
                  </a:lnTo>
                  <a:lnTo>
                    <a:pt x="646" y="110"/>
                  </a:lnTo>
                  <a:lnTo>
                    <a:pt x="596" y="116"/>
                  </a:lnTo>
                  <a:lnTo>
                    <a:pt x="540" y="126"/>
                  </a:lnTo>
                  <a:lnTo>
                    <a:pt x="482" y="146"/>
                  </a:lnTo>
                  <a:lnTo>
                    <a:pt x="422" y="172"/>
                  </a:lnTo>
                  <a:lnTo>
                    <a:pt x="356" y="210"/>
                  </a:lnTo>
                  <a:lnTo>
                    <a:pt x="290" y="258"/>
                  </a:lnTo>
                  <a:lnTo>
                    <a:pt x="230" y="310"/>
                  </a:lnTo>
                  <a:lnTo>
                    <a:pt x="178" y="364"/>
                  </a:lnTo>
                  <a:lnTo>
                    <a:pt x="136" y="422"/>
                  </a:lnTo>
                  <a:lnTo>
                    <a:pt x="100" y="480"/>
                  </a:lnTo>
                  <a:lnTo>
                    <a:pt x="72" y="536"/>
                  </a:lnTo>
                  <a:lnTo>
                    <a:pt x="48" y="590"/>
                  </a:lnTo>
                  <a:lnTo>
                    <a:pt x="30" y="640"/>
                  </a:lnTo>
                  <a:lnTo>
                    <a:pt x="18" y="684"/>
                  </a:lnTo>
                  <a:lnTo>
                    <a:pt x="8" y="722"/>
                  </a:lnTo>
                  <a:lnTo>
                    <a:pt x="4" y="750"/>
                  </a:lnTo>
                  <a:lnTo>
                    <a:pt x="0" y="768"/>
                  </a:lnTo>
                  <a:lnTo>
                    <a:pt x="0" y="774"/>
                  </a:lnTo>
                </a:path>
              </a:pathLst>
            </a:custGeom>
            <a:solidFill>
              <a:srgbClr val="4F81BD"/>
            </a:solidFill>
            <a:ln w="12700">
              <a:noFill/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AutoShape 1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62" y="4018"/>
              <a:ext cx="3001" cy="3700"/>
            </a:xfrm>
            <a:prstGeom prst="roundRect">
              <a:avLst>
                <a:gd name="adj" fmla="val 4690"/>
              </a:avLst>
            </a:prstGeom>
            <a:noFill/>
            <a:ln w="12700">
              <a:solidFill>
                <a:srgbClr val="778495">
                  <a:lumMod val="75000"/>
                </a:srgbClr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AutoShape 1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948" y="3839"/>
              <a:ext cx="2436" cy="587"/>
            </a:xfrm>
            <a:prstGeom prst="roundRect">
              <a:avLst>
                <a:gd name="adj" fmla="val 50000"/>
              </a:avLst>
            </a:prstGeom>
            <a:solidFill>
              <a:srgbClr val="4F81BD"/>
            </a:soli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en-US" sz="1500" spc="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 Box 10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873" y="4910"/>
              <a:ext cx="2578" cy="24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7500" tIns="0" rIns="67500" bIns="35100">
              <a:normAutofit/>
            </a:bodyPr>
            <a:lstStyle/>
            <a:p>
              <a:pPr marL="0" lvl="0" indent="0" algn="just" fontAlgn="ctr">
                <a:lnSpc>
                  <a:spcPct val="13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None/>
              </a:pPr>
              <a:r>
                <a:rPr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1895</a:t>
              </a:r>
              <a:r>
                <a:rPr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年</a:t>
              </a:r>
              <a:r>
                <a:rPr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12</a:t>
              </a:r>
              <a:r>
                <a:rPr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月</a:t>
              </a:r>
              <a:r>
                <a:rPr lang="en-US" altLang="zh-CN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28</a:t>
              </a:r>
              <a:r>
                <a:rPr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日，</a:t>
              </a:r>
              <a:r>
                <a:rPr lang="en-US" altLang="zh-CN" sz="1000" b="1" spc="15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法国人路易</a:t>
              </a:r>
              <a:r>
                <a:rPr lang="en-US" altLang="zh-CN" sz="1000" b="1" spc="150"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•</a:t>
              </a:r>
              <a:r>
                <a:rPr lang="en-US" altLang="zh-CN" sz="1000" b="1" spc="15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卢米埃尔</a:t>
              </a:r>
              <a:r>
                <a:rPr lang="en-US" altLang="zh-CN" sz="1000" b="1" spc="15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在巴黎卡普辛路14号大咖啡馆内，放映了《婴儿喝汤》、《水浇园丁》等世界上最早的影片，标志了世界电影的诞生。</a:t>
              </a:r>
              <a:endParaRPr lang="zh-CN" altLang="en-US" sz="900" b="1" spc="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lvl="0" indent="-285750" algn="ctr" fontAlgn="ctr">
                <a:lnSpc>
                  <a:spcPct val="13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Char char="l"/>
              </a:pPr>
              <a:endParaRPr lang="zh-CN" altLang="en-US" sz="900" b="1" spc="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6"/>
              </p:custDataLst>
            </p:nvPr>
          </p:nvSpPr>
          <p:spPr>
            <a:xfrm>
              <a:off x="1284" y="3839"/>
              <a:ext cx="1756" cy="49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en-US" sz="1200" b="1" spc="3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电影诞生</a:t>
              </a:r>
              <a:endParaRPr lang="zh-CN" altLang="en-US" sz="1200" b="1" spc="3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3" name="Freeform 5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3751580" y="4643120"/>
            <a:ext cx="116840" cy="116840"/>
          </a:xfrm>
          <a:custGeom>
            <a:avLst/>
            <a:gdLst>
              <a:gd name="T0" fmla="*/ 8083 w 16058"/>
              <a:gd name="T1" fmla="*/ 10645 h 16058"/>
              <a:gd name="T2" fmla="*/ 6322 w 16058"/>
              <a:gd name="T3" fmla="*/ 9396 h 16058"/>
              <a:gd name="T4" fmla="*/ 5244 w 16058"/>
              <a:gd name="T5" fmla="*/ 7514 h 16058"/>
              <a:gd name="T6" fmla="*/ 5076 w 16058"/>
              <a:gd name="T7" fmla="*/ 5258 h 16058"/>
              <a:gd name="T8" fmla="*/ 5875 w 16058"/>
              <a:gd name="T9" fmla="*/ 3217 h 16058"/>
              <a:gd name="T10" fmla="*/ 7435 w 16058"/>
              <a:gd name="T11" fmla="*/ 1730 h 16058"/>
              <a:gd name="T12" fmla="*/ 9523 w 16058"/>
              <a:gd name="T13" fmla="*/ 1030 h 16058"/>
              <a:gd name="T14" fmla="*/ 11761 w 16058"/>
              <a:gd name="T15" fmla="*/ 1308 h 16058"/>
              <a:gd name="T16" fmla="*/ 13584 w 16058"/>
              <a:gd name="T17" fmla="*/ 2474 h 16058"/>
              <a:gd name="T18" fmla="*/ 14750 w 16058"/>
              <a:gd name="T19" fmla="*/ 4297 h 16058"/>
              <a:gd name="T20" fmla="*/ 15028 w 16058"/>
              <a:gd name="T21" fmla="*/ 6535 h 16058"/>
              <a:gd name="T22" fmla="*/ 14328 w 16058"/>
              <a:gd name="T23" fmla="*/ 8624 h 16058"/>
              <a:gd name="T24" fmla="*/ 12841 w 16058"/>
              <a:gd name="T25" fmla="*/ 10183 h 16058"/>
              <a:gd name="T26" fmla="*/ 10800 w 16058"/>
              <a:gd name="T27" fmla="*/ 10982 h 16058"/>
              <a:gd name="T28" fmla="*/ 2326 w 16058"/>
              <a:gd name="T29" fmla="*/ 14973 h 16058"/>
              <a:gd name="T30" fmla="*/ 2162 w 16058"/>
              <a:gd name="T31" fmla="*/ 15080 h 16058"/>
              <a:gd name="T32" fmla="*/ 1975 w 16058"/>
              <a:gd name="T33" fmla="*/ 15148 h 16058"/>
              <a:gd name="T34" fmla="*/ 1771 w 16058"/>
              <a:gd name="T35" fmla="*/ 15172 h 16058"/>
              <a:gd name="T36" fmla="*/ 1387 w 16058"/>
              <a:gd name="T37" fmla="*/ 15084 h 16058"/>
              <a:gd name="T38" fmla="*/ 1088 w 16058"/>
              <a:gd name="T39" fmla="*/ 14850 h 16058"/>
              <a:gd name="T40" fmla="*/ 913 w 16058"/>
              <a:gd name="T41" fmla="*/ 14508 h 16058"/>
              <a:gd name="T42" fmla="*/ 890 w 16058"/>
              <a:gd name="T43" fmla="*/ 14194 h 16058"/>
              <a:gd name="T44" fmla="*/ 935 w 16058"/>
              <a:gd name="T45" fmla="*/ 13998 h 16058"/>
              <a:gd name="T46" fmla="*/ 1021 w 16058"/>
              <a:gd name="T47" fmla="*/ 13820 h 16058"/>
              <a:gd name="T48" fmla="*/ 1142 w 16058"/>
              <a:gd name="T49" fmla="*/ 13667 h 16058"/>
              <a:gd name="T50" fmla="*/ 5408 w 16058"/>
              <a:gd name="T51" fmla="*/ 9863 h 16058"/>
              <a:gd name="T52" fmla="*/ 5742 w 16058"/>
              <a:gd name="T53" fmla="*/ 10234 h 16058"/>
              <a:gd name="T54" fmla="*/ 6106 w 16058"/>
              <a:gd name="T55" fmla="*/ 10575 h 16058"/>
              <a:gd name="T56" fmla="*/ 2407 w 16058"/>
              <a:gd name="T57" fmla="*/ 14900 h 16058"/>
              <a:gd name="T58" fmla="*/ 7693 w 16058"/>
              <a:gd name="T59" fmla="*/ 474 h 16058"/>
              <a:gd name="T60" fmla="*/ 5579 w 16058"/>
              <a:gd name="T61" fmla="*/ 1973 h 16058"/>
              <a:gd name="T62" fmla="*/ 4285 w 16058"/>
              <a:gd name="T63" fmla="*/ 4231 h 16058"/>
              <a:gd name="T64" fmla="*/ 4022 w 16058"/>
              <a:gd name="T65" fmla="*/ 6306 h 16058"/>
              <a:gd name="T66" fmla="*/ 4119 w 16058"/>
              <a:gd name="T67" fmla="*/ 7138 h 16058"/>
              <a:gd name="T68" fmla="*/ 4326 w 16058"/>
              <a:gd name="T69" fmla="*/ 7930 h 16058"/>
              <a:gd name="T70" fmla="*/ 4634 w 16058"/>
              <a:gd name="T71" fmla="*/ 8676 h 16058"/>
              <a:gd name="T72" fmla="*/ 386 w 16058"/>
              <a:gd name="T73" fmla="*/ 13185 h 16058"/>
              <a:gd name="T74" fmla="*/ 179 w 16058"/>
              <a:gd name="T75" fmla="*/ 13512 h 16058"/>
              <a:gd name="T76" fmla="*/ 46 w 16058"/>
              <a:gd name="T77" fmla="*/ 13883 h 16058"/>
              <a:gd name="T78" fmla="*/ 0 w 16058"/>
              <a:gd name="T79" fmla="*/ 14287 h 16058"/>
              <a:gd name="T80" fmla="*/ 175 w 16058"/>
              <a:gd name="T81" fmla="*/ 15054 h 16058"/>
              <a:gd name="T82" fmla="*/ 644 w 16058"/>
              <a:gd name="T83" fmla="*/ 15654 h 16058"/>
              <a:gd name="T84" fmla="*/ 1329 w 16058"/>
              <a:gd name="T85" fmla="*/ 16002 h 16058"/>
              <a:gd name="T86" fmla="*/ 1954 w 16058"/>
              <a:gd name="T87" fmla="*/ 16049 h 16058"/>
              <a:gd name="T88" fmla="*/ 2344 w 16058"/>
              <a:gd name="T89" fmla="*/ 15963 h 16058"/>
              <a:gd name="T90" fmla="*/ 2698 w 16058"/>
              <a:gd name="T91" fmla="*/ 15795 h 16058"/>
              <a:gd name="T92" fmla="*/ 3003 w 16058"/>
              <a:gd name="T93" fmla="*/ 15557 h 16058"/>
              <a:gd name="T94" fmla="*/ 7703 w 16058"/>
              <a:gd name="T95" fmla="*/ 11572 h 16058"/>
              <a:gd name="T96" fmla="*/ 8472 w 16058"/>
              <a:gd name="T97" fmla="*/ 11837 h 16058"/>
              <a:gd name="T98" fmla="*/ 9285 w 16058"/>
              <a:gd name="T99" fmla="*/ 11996 h 16058"/>
              <a:gd name="T100" fmla="*/ 10346 w 16058"/>
              <a:gd name="T101" fmla="*/ 12035 h 16058"/>
              <a:gd name="T102" fmla="*/ 12907 w 16058"/>
              <a:gd name="T103" fmla="*/ 11317 h 16058"/>
              <a:gd name="T104" fmla="*/ 14862 w 16058"/>
              <a:gd name="T105" fmla="*/ 9625 h 16058"/>
              <a:gd name="T106" fmla="*/ 15936 w 16058"/>
              <a:gd name="T107" fmla="*/ 7235 h 16058"/>
              <a:gd name="T108" fmla="*/ 15868 w 16058"/>
              <a:gd name="T109" fmla="*/ 4517 h 16058"/>
              <a:gd name="T110" fmla="*/ 14683 w 16058"/>
              <a:gd name="T111" fmla="*/ 2191 h 16058"/>
              <a:gd name="T112" fmla="*/ 12647 w 16058"/>
              <a:gd name="T113" fmla="*/ 594 h 16058"/>
              <a:gd name="T114" fmla="*/ 10036 w 16058"/>
              <a:gd name="T115" fmla="*/ 0 h 16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058" h="16058">
                <a:moveTo>
                  <a:pt x="10036" y="11040"/>
                </a:moveTo>
                <a:lnTo>
                  <a:pt x="9778" y="11034"/>
                </a:lnTo>
                <a:lnTo>
                  <a:pt x="9523" y="11014"/>
                </a:lnTo>
                <a:lnTo>
                  <a:pt x="9272" y="10982"/>
                </a:lnTo>
                <a:lnTo>
                  <a:pt x="9025" y="10938"/>
                </a:lnTo>
                <a:lnTo>
                  <a:pt x="8783" y="10882"/>
                </a:lnTo>
                <a:lnTo>
                  <a:pt x="8544" y="10814"/>
                </a:lnTo>
                <a:lnTo>
                  <a:pt x="8311" y="10736"/>
                </a:lnTo>
                <a:lnTo>
                  <a:pt x="8083" y="10645"/>
                </a:lnTo>
                <a:lnTo>
                  <a:pt x="7860" y="10545"/>
                </a:lnTo>
                <a:lnTo>
                  <a:pt x="7645" y="10434"/>
                </a:lnTo>
                <a:lnTo>
                  <a:pt x="7435" y="10313"/>
                </a:lnTo>
                <a:lnTo>
                  <a:pt x="7231" y="10183"/>
                </a:lnTo>
                <a:lnTo>
                  <a:pt x="7034" y="10043"/>
                </a:lnTo>
                <a:lnTo>
                  <a:pt x="6845" y="9894"/>
                </a:lnTo>
                <a:lnTo>
                  <a:pt x="6662" y="9736"/>
                </a:lnTo>
                <a:lnTo>
                  <a:pt x="6488" y="9570"/>
                </a:lnTo>
                <a:lnTo>
                  <a:pt x="6322" y="9396"/>
                </a:lnTo>
                <a:lnTo>
                  <a:pt x="6164" y="9213"/>
                </a:lnTo>
                <a:lnTo>
                  <a:pt x="6015" y="9024"/>
                </a:lnTo>
                <a:lnTo>
                  <a:pt x="5875" y="8827"/>
                </a:lnTo>
                <a:lnTo>
                  <a:pt x="5745" y="8624"/>
                </a:lnTo>
                <a:lnTo>
                  <a:pt x="5624" y="8413"/>
                </a:lnTo>
                <a:lnTo>
                  <a:pt x="5513" y="8198"/>
                </a:lnTo>
                <a:lnTo>
                  <a:pt x="5413" y="7975"/>
                </a:lnTo>
                <a:lnTo>
                  <a:pt x="5322" y="7747"/>
                </a:lnTo>
                <a:lnTo>
                  <a:pt x="5244" y="7514"/>
                </a:lnTo>
                <a:lnTo>
                  <a:pt x="5176" y="7275"/>
                </a:lnTo>
                <a:lnTo>
                  <a:pt x="5120" y="7033"/>
                </a:lnTo>
                <a:lnTo>
                  <a:pt x="5076" y="6786"/>
                </a:lnTo>
                <a:lnTo>
                  <a:pt x="5044" y="6535"/>
                </a:lnTo>
                <a:lnTo>
                  <a:pt x="5025" y="6280"/>
                </a:lnTo>
                <a:lnTo>
                  <a:pt x="5018" y="6022"/>
                </a:lnTo>
                <a:lnTo>
                  <a:pt x="5025" y="5764"/>
                </a:lnTo>
                <a:lnTo>
                  <a:pt x="5044" y="5509"/>
                </a:lnTo>
                <a:lnTo>
                  <a:pt x="5076" y="5258"/>
                </a:lnTo>
                <a:lnTo>
                  <a:pt x="5120" y="5011"/>
                </a:lnTo>
                <a:lnTo>
                  <a:pt x="5176" y="4768"/>
                </a:lnTo>
                <a:lnTo>
                  <a:pt x="5244" y="4529"/>
                </a:lnTo>
                <a:lnTo>
                  <a:pt x="5322" y="4297"/>
                </a:lnTo>
                <a:lnTo>
                  <a:pt x="5413" y="4069"/>
                </a:lnTo>
                <a:lnTo>
                  <a:pt x="5513" y="3846"/>
                </a:lnTo>
                <a:lnTo>
                  <a:pt x="5624" y="3630"/>
                </a:lnTo>
                <a:lnTo>
                  <a:pt x="5745" y="3420"/>
                </a:lnTo>
                <a:lnTo>
                  <a:pt x="5875" y="3217"/>
                </a:lnTo>
                <a:lnTo>
                  <a:pt x="6015" y="3020"/>
                </a:lnTo>
                <a:lnTo>
                  <a:pt x="6164" y="2830"/>
                </a:lnTo>
                <a:lnTo>
                  <a:pt x="6322" y="2648"/>
                </a:lnTo>
                <a:lnTo>
                  <a:pt x="6488" y="2474"/>
                </a:lnTo>
                <a:lnTo>
                  <a:pt x="6662" y="2307"/>
                </a:lnTo>
                <a:lnTo>
                  <a:pt x="6845" y="2150"/>
                </a:lnTo>
                <a:lnTo>
                  <a:pt x="7034" y="2000"/>
                </a:lnTo>
                <a:lnTo>
                  <a:pt x="7231" y="1861"/>
                </a:lnTo>
                <a:lnTo>
                  <a:pt x="7435" y="1730"/>
                </a:lnTo>
                <a:lnTo>
                  <a:pt x="7645" y="1610"/>
                </a:lnTo>
                <a:lnTo>
                  <a:pt x="7860" y="1498"/>
                </a:lnTo>
                <a:lnTo>
                  <a:pt x="8083" y="1398"/>
                </a:lnTo>
                <a:lnTo>
                  <a:pt x="8311" y="1308"/>
                </a:lnTo>
                <a:lnTo>
                  <a:pt x="8544" y="1229"/>
                </a:lnTo>
                <a:lnTo>
                  <a:pt x="8783" y="1161"/>
                </a:lnTo>
                <a:lnTo>
                  <a:pt x="9025" y="1106"/>
                </a:lnTo>
                <a:lnTo>
                  <a:pt x="9272" y="1062"/>
                </a:lnTo>
                <a:lnTo>
                  <a:pt x="9523" y="1030"/>
                </a:lnTo>
                <a:lnTo>
                  <a:pt x="9778" y="1010"/>
                </a:lnTo>
                <a:lnTo>
                  <a:pt x="10036" y="1004"/>
                </a:lnTo>
                <a:lnTo>
                  <a:pt x="10294" y="1010"/>
                </a:lnTo>
                <a:lnTo>
                  <a:pt x="10549" y="1030"/>
                </a:lnTo>
                <a:lnTo>
                  <a:pt x="10800" y="1062"/>
                </a:lnTo>
                <a:lnTo>
                  <a:pt x="11048" y="1106"/>
                </a:lnTo>
                <a:lnTo>
                  <a:pt x="11291" y="1161"/>
                </a:lnTo>
                <a:lnTo>
                  <a:pt x="11529" y="1229"/>
                </a:lnTo>
                <a:lnTo>
                  <a:pt x="11761" y="1308"/>
                </a:lnTo>
                <a:lnTo>
                  <a:pt x="11989" y="1398"/>
                </a:lnTo>
                <a:lnTo>
                  <a:pt x="12212" y="1498"/>
                </a:lnTo>
                <a:lnTo>
                  <a:pt x="12428" y="1610"/>
                </a:lnTo>
                <a:lnTo>
                  <a:pt x="12639" y="1730"/>
                </a:lnTo>
                <a:lnTo>
                  <a:pt x="12841" y="1861"/>
                </a:lnTo>
                <a:lnTo>
                  <a:pt x="13038" y="2000"/>
                </a:lnTo>
                <a:lnTo>
                  <a:pt x="13228" y="2150"/>
                </a:lnTo>
                <a:lnTo>
                  <a:pt x="13410" y="2307"/>
                </a:lnTo>
                <a:lnTo>
                  <a:pt x="13584" y="2474"/>
                </a:lnTo>
                <a:lnTo>
                  <a:pt x="13751" y="2648"/>
                </a:lnTo>
                <a:lnTo>
                  <a:pt x="13908" y="2830"/>
                </a:lnTo>
                <a:lnTo>
                  <a:pt x="14058" y="3020"/>
                </a:lnTo>
                <a:lnTo>
                  <a:pt x="14197" y="3217"/>
                </a:lnTo>
                <a:lnTo>
                  <a:pt x="14328" y="3420"/>
                </a:lnTo>
                <a:lnTo>
                  <a:pt x="14448" y="3630"/>
                </a:lnTo>
                <a:lnTo>
                  <a:pt x="14560" y="3846"/>
                </a:lnTo>
                <a:lnTo>
                  <a:pt x="14660" y="4069"/>
                </a:lnTo>
                <a:lnTo>
                  <a:pt x="14750" y="4297"/>
                </a:lnTo>
                <a:lnTo>
                  <a:pt x="14829" y="4529"/>
                </a:lnTo>
                <a:lnTo>
                  <a:pt x="14897" y="4768"/>
                </a:lnTo>
                <a:lnTo>
                  <a:pt x="14952" y="5011"/>
                </a:lnTo>
                <a:lnTo>
                  <a:pt x="14996" y="5258"/>
                </a:lnTo>
                <a:lnTo>
                  <a:pt x="15028" y="5509"/>
                </a:lnTo>
                <a:lnTo>
                  <a:pt x="15048" y="5764"/>
                </a:lnTo>
                <a:lnTo>
                  <a:pt x="15054" y="6022"/>
                </a:lnTo>
                <a:lnTo>
                  <a:pt x="15048" y="6280"/>
                </a:lnTo>
                <a:lnTo>
                  <a:pt x="15028" y="6535"/>
                </a:lnTo>
                <a:lnTo>
                  <a:pt x="14996" y="6786"/>
                </a:lnTo>
                <a:lnTo>
                  <a:pt x="14952" y="7033"/>
                </a:lnTo>
                <a:lnTo>
                  <a:pt x="14897" y="7275"/>
                </a:lnTo>
                <a:lnTo>
                  <a:pt x="14829" y="7514"/>
                </a:lnTo>
                <a:lnTo>
                  <a:pt x="14750" y="7747"/>
                </a:lnTo>
                <a:lnTo>
                  <a:pt x="14660" y="7975"/>
                </a:lnTo>
                <a:lnTo>
                  <a:pt x="14560" y="8198"/>
                </a:lnTo>
                <a:lnTo>
                  <a:pt x="14448" y="8413"/>
                </a:lnTo>
                <a:lnTo>
                  <a:pt x="14328" y="8624"/>
                </a:lnTo>
                <a:lnTo>
                  <a:pt x="14197" y="8827"/>
                </a:lnTo>
                <a:lnTo>
                  <a:pt x="14058" y="9024"/>
                </a:lnTo>
                <a:lnTo>
                  <a:pt x="13908" y="9213"/>
                </a:lnTo>
                <a:lnTo>
                  <a:pt x="13751" y="9396"/>
                </a:lnTo>
                <a:lnTo>
                  <a:pt x="13584" y="9570"/>
                </a:lnTo>
                <a:lnTo>
                  <a:pt x="13410" y="9736"/>
                </a:lnTo>
                <a:lnTo>
                  <a:pt x="13228" y="9894"/>
                </a:lnTo>
                <a:lnTo>
                  <a:pt x="13038" y="10043"/>
                </a:lnTo>
                <a:lnTo>
                  <a:pt x="12841" y="10183"/>
                </a:lnTo>
                <a:lnTo>
                  <a:pt x="12639" y="10313"/>
                </a:lnTo>
                <a:lnTo>
                  <a:pt x="12428" y="10434"/>
                </a:lnTo>
                <a:lnTo>
                  <a:pt x="12212" y="10545"/>
                </a:lnTo>
                <a:lnTo>
                  <a:pt x="11989" y="10645"/>
                </a:lnTo>
                <a:lnTo>
                  <a:pt x="11761" y="10736"/>
                </a:lnTo>
                <a:lnTo>
                  <a:pt x="11529" y="10814"/>
                </a:lnTo>
                <a:lnTo>
                  <a:pt x="11291" y="10882"/>
                </a:lnTo>
                <a:lnTo>
                  <a:pt x="11048" y="10938"/>
                </a:lnTo>
                <a:lnTo>
                  <a:pt x="10800" y="10982"/>
                </a:lnTo>
                <a:lnTo>
                  <a:pt x="10549" y="11014"/>
                </a:lnTo>
                <a:lnTo>
                  <a:pt x="10294" y="11034"/>
                </a:lnTo>
                <a:lnTo>
                  <a:pt x="10036" y="11040"/>
                </a:lnTo>
                <a:close/>
                <a:moveTo>
                  <a:pt x="2407" y="14900"/>
                </a:moveTo>
                <a:lnTo>
                  <a:pt x="2391" y="14915"/>
                </a:lnTo>
                <a:lnTo>
                  <a:pt x="2376" y="14930"/>
                </a:lnTo>
                <a:lnTo>
                  <a:pt x="2360" y="14945"/>
                </a:lnTo>
                <a:lnTo>
                  <a:pt x="2342" y="14959"/>
                </a:lnTo>
                <a:lnTo>
                  <a:pt x="2326" y="14973"/>
                </a:lnTo>
                <a:lnTo>
                  <a:pt x="2309" y="14987"/>
                </a:lnTo>
                <a:lnTo>
                  <a:pt x="2291" y="15000"/>
                </a:lnTo>
                <a:lnTo>
                  <a:pt x="2274" y="15013"/>
                </a:lnTo>
                <a:lnTo>
                  <a:pt x="2256" y="15025"/>
                </a:lnTo>
                <a:lnTo>
                  <a:pt x="2238" y="15037"/>
                </a:lnTo>
                <a:lnTo>
                  <a:pt x="2219" y="15048"/>
                </a:lnTo>
                <a:lnTo>
                  <a:pt x="2200" y="15059"/>
                </a:lnTo>
                <a:lnTo>
                  <a:pt x="2181" y="15069"/>
                </a:lnTo>
                <a:lnTo>
                  <a:pt x="2162" y="15080"/>
                </a:lnTo>
                <a:lnTo>
                  <a:pt x="2142" y="15090"/>
                </a:lnTo>
                <a:lnTo>
                  <a:pt x="2122" y="15099"/>
                </a:lnTo>
                <a:lnTo>
                  <a:pt x="2102" y="15108"/>
                </a:lnTo>
                <a:lnTo>
                  <a:pt x="2081" y="15116"/>
                </a:lnTo>
                <a:lnTo>
                  <a:pt x="2060" y="15123"/>
                </a:lnTo>
                <a:lnTo>
                  <a:pt x="2039" y="15130"/>
                </a:lnTo>
                <a:lnTo>
                  <a:pt x="2018" y="15137"/>
                </a:lnTo>
                <a:lnTo>
                  <a:pt x="1996" y="15143"/>
                </a:lnTo>
                <a:lnTo>
                  <a:pt x="1975" y="15148"/>
                </a:lnTo>
                <a:lnTo>
                  <a:pt x="1953" y="15153"/>
                </a:lnTo>
                <a:lnTo>
                  <a:pt x="1931" y="15158"/>
                </a:lnTo>
                <a:lnTo>
                  <a:pt x="1909" y="15162"/>
                </a:lnTo>
                <a:lnTo>
                  <a:pt x="1886" y="15165"/>
                </a:lnTo>
                <a:lnTo>
                  <a:pt x="1864" y="15168"/>
                </a:lnTo>
                <a:lnTo>
                  <a:pt x="1841" y="15170"/>
                </a:lnTo>
                <a:lnTo>
                  <a:pt x="1818" y="15171"/>
                </a:lnTo>
                <a:lnTo>
                  <a:pt x="1794" y="15172"/>
                </a:lnTo>
                <a:lnTo>
                  <a:pt x="1771" y="15172"/>
                </a:lnTo>
                <a:lnTo>
                  <a:pt x="1725" y="15171"/>
                </a:lnTo>
                <a:lnTo>
                  <a:pt x="1680" y="15168"/>
                </a:lnTo>
                <a:lnTo>
                  <a:pt x="1636" y="15162"/>
                </a:lnTo>
                <a:lnTo>
                  <a:pt x="1593" y="15154"/>
                </a:lnTo>
                <a:lnTo>
                  <a:pt x="1550" y="15145"/>
                </a:lnTo>
                <a:lnTo>
                  <a:pt x="1507" y="15133"/>
                </a:lnTo>
                <a:lnTo>
                  <a:pt x="1466" y="15119"/>
                </a:lnTo>
                <a:lnTo>
                  <a:pt x="1426" y="15103"/>
                </a:lnTo>
                <a:lnTo>
                  <a:pt x="1387" y="15084"/>
                </a:lnTo>
                <a:lnTo>
                  <a:pt x="1349" y="15065"/>
                </a:lnTo>
                <a:lnTo>
                  <a:pt x="1312" y="15044"/>
                </a:lnTo>
                <a:lnTo>
                  <a:pt x="1276" y="15021"/>
                </a:lnTo>
                <a:lnTo>
                  <a:pt x="1241" y="14996"/>
                </a:lnTo>
                <a:lnTo>
                  <a:pt x="1208" y="14970"/>
                </a:lnTo>
                <a:lnTo>
                  <a:pt x="1176" y="14942"/>
                </a:lnTo>
                <a:lnTo>
                  <a:pt x="1145" y="14913"/>
                </a:lnTo>
                <a:lnTo>
                  <a:pt x="1116" y="14882"/>
                </a:lnTo>
                <a:lnTo>
                  <a:pt x="1088" y="14850"/>
                </a:lnTo>
                <a:lnTo>
                  <a:pt x="1062" y="14817"/>
                </a:lnTo>
                <a:lnTo>
                  <a:pt x="1037" y="14782"/>
                </a:lnTo>
                <a:lnTo>
                  <a:pt x="1014" y="14746"/>
                </a:lnTo>
                <a:lnTo>
                  <a:pt x="993" y="14709"/>
                </a:lnTo>
                <a:lnTo>
                  <a:pt x="974" y="14671"/>
                </a:lnTo>
                <a:lnTo>
                  <a:pt x="955" y="14632"/>
                </a:lnTo>
                <a:lnTo>
                  <a:pt x="939" y="14592"/>
                </a:lnTo>
                <a:lnTo>
                  <a:pt x="925" y="14551"/>
                </a:lnTo>
                <a:lnTo>
                  <a:pt x="913" y="14508"/>
                </a:lnTo>
                <a:lnTo>
                  <a:pt x="903" y="14465"/>
                </a:lnTo>
                <a:lnTo>
                  <a:pt x="896" y="14422"/>
                </a:lnTo>
                <a:lnTo>
                  <a:pt x="890" y="14378"/>
                </a:lnTo>
                <a:lnTo>
                  <a:pt x="887" y="14333"/>
                </a:lnTo>
                <a:lnTo>
                  <a:pt x="886" y="14287"/>
                </a:lnTo>
                <a:lnTo>
                  <a:pt x="886" y="14264"/>
                </a:lnTo>
                <a:lnTo>
                  <a:pt x="887" y="14240"/>
                </a:lnTo>
                <a:lnTo>
                  <a:pt x="888" y="14217"/>
                </a:lnTo>
                <a:lnTo>
                  <a:pt x="890" y="14194"/>
                </a:lnTo>
                <a:lnTo>
                  <a:pt x="893" y="14172"/>
                </a:lnTo>
                <a:lnTo>
                  <a:pt x="896" y="14149"/>
                </a:lnTo>
                <a:lnTo>
                  <a:pt x="900" y="14127"/>
                </a:lnTo>
                <a:lnTo>
                  <a:pt x="905" y="14105"/>
                </a:lnTo>
                <a:lnTo>
                  <a:pt x="910" y="14083"/>
                </a:lnTo>
                <a:lnTo>
                  <a:pt x="915" y="14062"/>
                </a:lnTo>
                <a:lnTo>
                  <a:pt x="921" y="14040"/>
                </a:lnTo>
                <a:lnTo>
                  <a:pt x="928" y="14019"/>
                </a:lnTo>
                <a:lnTo>
                  <a:pt x="935" y="13998"/>
                </a:lnTo>
                <a:lnTo>
                  <a:pt x="942" y="13977"/>
                </a:lnTo>
                <a:lnTo>
                  <a:pt x="950" y="13956"/>
                </a:lnTo>
                <a:lnTo>
                  <a:pt x="959" y="13936"/>
                </a:lnTo>
                <a:lnTo>
                  <a:pt x="968" y="13916"/>
                </a:lnTo>
                <a:lnTo>
                  <a:pt x="978" y="13896"/>
                </a:lnTo>
                <a:lnTo>
                  <a:pt x="988" y="13877"/>
                </a:lnTo>
                <a:lnTo>
                  <a:pt x="999" y="13858"/>
                </a:lnTo>
                <a:lnTo>
                  <a:pt x="1010" y="13839"/>
                </a:lnTo>
                <a:lnTo>
                  <a:pt x="1021" y="13820"/>
                </a:lnTo>
                <a:lnTo>
                  <a:pt x="1033" y="13802"/>
                </a:lnTo>
                <a:lnTo>
                  <a:pt x="1045" y="13784"/>
                </a:lnTo>
                <a:lnTo>
                  <a:pt x="1058" y="13767"/>
                </a:lnTo>
                <a:lnTo>
                  <a:pt x="1071" y="13749"/>
                </a:lnTo>
                <a:lnTo>
                  <a:pt x="1085" y="13732"/>
                </a:lnTo>
                <a:lnTo>
                  <a:pt x="1099" y="13716"/>
                </a:lnTo>
                <a:lnTo>
                  <a:pt x="1113" y="13698"/>
                </a:lnTo>
                <a:lnTo>
                  <a:pt x="1127" y="13682"/>
                </a:lnTo>
                <a:lnTo>
                  <a:pt x="1142" y="13667"/>
                </a:lnTo>
                <a:lnTo>
                  <a:pt x="1158" y="13651"/>
                </a:lnTo>
                <a:lnTo>
                  <a:pt x="1154" y="13647"/>
                </a:lnTo>
                <a:lnTo>
                  <a:pt x="5202" y="9601"/>
                </a:lnTo>
                <a:lnTo>
                  <a:pt x="5235" y="9645"/>
                </a:lnTo>
                <a:lnTo>
                  <a:pt x="5268" y="9689"/>
                </a:lnTo>
                <a:lnTo>
                  <a:pt x="5302" y="9733"/>
                </a:lnTo>
                <a:lnTo>
                  <a:pt x="5337" y="9776"/>
                </a:lnTo>
                <a:lnTo>
                  <a:pt x="5372" y="9819"/>
                </a:lnTo>
                <a:lnTo>
                  <a:pt x="5408" y="9863"/>
                </a:lnTo>
                <a:lnTo>
                  <a:pt x="5443" y="9906"/>
                </a:lnTo>
                <a:lnTo>
                  <a:pt x="5479" y="9948"/>
                </a:lnTo>
                <a:lnTo>
                  <a:pt x="5516" y="9989"/>
                </a:lnTo>
                <a:lnTo>
                  <a:pt x="5552" y="10031"/>
                </a:lnTo>
                <a:lnTo>
                  <a:pt x="5589" y="10072"/>
                </a:lnTo>
                <a:lnTo>
                  <a:pt x="5627" y="10114"/>
                </a:lnTo>
                <a:lnTo>
                  <a:pt x="5665" y="10154"/>
                </a:lnTo>
                <a:lnTo>
                  <a:pt x="5704" y="10194"/>
                </a:lnTo>
                <a:lnTo>
                  <a:pt x="5742" y="10234"/>
                </a:lnTo>
                <a:lnTo>
                  <a:pt x="5781" y="10273"/>
                </a:lnTo>
                <a:lnTo>
                  <a:pt x="5820" y="10312"/>
                </a:lnTo>
                <a:lnTo>
                  <a:pt x="5860" y="10350"/>
                </a:lnTo>
                <a:lnTo>
                  <a:pt x="5900" y="10390"/>
                </a:lnTo>
                <a:lnTo>
                  <a:pt x="5940" y="10427"/>
                </a:lnTo>
                <a:lnTo>
                  <a:pt x="5982" y="10465"/>
                </a:lnTo>
                <a:lnTo>
                  <a:pt x="6023" y="10502"/>
                </a:lnTo>
                <a:lnTo>
                  <a:pt x="6064" y="10539"/>
                </a:lnTo>
                <a:lnTo>
                  <a:pt x="6106" y="10575"/>
                </a:lnTo>
                <a:lnTo>
                  <a:pt x="6148" y="10611"/>
                </a:lnTo>
                <a:lnTo>
                  <a:pt x="6190" y="10647"/>
                </a:lnTo>
                <a:lnTo>
                  <a:pt x="6234" y="10683"/>
                </a:lnTo>
                <a:lnTo>
                  <a:pt x="6277" y="10718"/>
                </a:lnTo>
                <a:lnTo>
                  <a:pt x="6320" y="10752"/>
                </a:lnTo>
                <a:lnTo>
                  <a:pt x="6364" y="10786"/>
                </a:lnTo>
                <a:lnTo>
                  <a:pt x="6408" y="10820"/>
                </a:lnTo>
                <a:lnTo>
                  <a:pt x="6453" y="10854"/>
                </a:lnTo>
                <a:lnTo>
                  <a:pt x="2407" y="14900"/>
                </a:lnTo>
                <a:close/>
                <a:moveTo>
                  <a:pt x="10036" y="0"/>
                </a:moveTo>
                <a:lnTo>
                  <a:pt x="9726" y="8"/>
                </a:lnTo>
                <a:lnTo>
                  <a:pt x="9421" y="31"/>
                </a:lnTo>
                <a:lnTo>
                  <a:pt x="9119" y="69"/>
                </a:lnTo>
                <a:lnTo>
                  <a:pt x="8823" y="122"/>
                </a:lnTo>
                <a:lnTo>
                  <a:pt x="8532" y="190"/>
                </a:lnTo>
                <a:lnTo>
                  <a:pt x="8246" y="271"/>
                </a:lnTo>
                <a:lnTo>
                  <a:pt x="7966" y="365"/>
                </a:lnTo>
                <a:lnTo>
                  <a:pt x="7693" y="474"/>
                </a:lnTo>
                <a:lnTo>
                  <a:pt x="7426" y="594"/>
                </a:lnTo>
                <a:lnTo>
                  <a:pt x="7166" y="727"/>
                </a:lnTo>
                <a:lnTo>
                  <a:pt x="6914" y="872"/>
                </a:lnTo>
                <a:lnTo>
                  <a:pt x="6669" y="1029"/>
                </a:lnTo>
                <a:lnTo>
                  <a:pt x="6433" y="1196"/>
                </a:lnTo>
                <a:lnTo>
                  <a:pt x="6206" y="1375"/>
                </a:lnTo>
                <a:lnTo>
                  <a:pt x="5988" y="1565"/>
                </a:lnTo>
                <a:lnTo>
                  <a:pt x="5778" y="1763"/>
                </a:lnTo>
                <a:lnTo>
                  <a:pt x="5579" y="1973"/>
                </a:lnTo>
                <a:lnTo>
                  <a:pt x="5389" y="2191"/>
                </a:lnTo>
                <a:lnTo>
                  <a:pt x="5211" y="2419"/>
                </a:lnTo>
                <a:lnTo>
                  <a:pt x="5043" y="2655"/>
                </a:lnTo>
                <a:lnTo>
                  <a:pt x="4887" y="2899"/>
                </a:lnTo>
                <a:lnTo>
                  <a:pt x="4741" y="3151"/>
                </a:lnTo>
                <a:lnTo>
                  <a:pt x="4609" y="3411"/>
                </a:lnTo>
                <a:lnTo>
                  <a:pt x="4488" y="3678"/>
                </a:lnTo>
                <a:lnTo>
                  <a:pt x="4380" y="3951"/>
                </a:lnTo>
                <a:lnTo>
                  <a:pt x="4285" y="4231"/>
                </a:lnTo>
                <a:lnTo>
                  <a:pt x="4204" y="4517"/>
                </a:lnTo>
                <a:lnTo>
                  <a:pt x="4137" y="4808"/>
                </a:lnTo>
                <a:lnTo>
                  <a:pt x="4084" y="5104"/>
                </a:lnTo>
                <a:lnTo>
                  <a:pt x="4046" y="5407"/>
                </a:lnTo>
                <a:lnTo>
                  <a:pt x="4023" y="5712"/>
                </a:lnTo>
                <a:lnTo>
                  <a:pt x="4015" y="6022"/>
                </a:lnTo>
                <a:lnTo>
                  <a:pt x="4016" y="6117"/>
                </a:lnTo>
                <a:lnTo>
                  <a:pt x="4018" y="6211"/>
                </a:lnTo>
                <a:lnTo>
                  <a:pt x="4022" y="6306"/>
                </a:lnTo>
                <a:lnTo>
                  <a:pt x="4027" y="6400"/>
                </a:lnTo>
                <a:lnTo>
                  <a:pt x="4033" y="6493"/>
                </a:lnTo>
                <a:lnTo>
                  <a:pt x="4041" y="6587"/>
                </a:lnTo>
                <a:lnTo>
                  <a:pt x="4051" y="6680"/>
                </a:lnTo>
                <a:lnTo>
                  <a:pt x="4062" y="6772"/>
                </a:lnTo>
                <a:lnTo>
                  <a:pt x="4074" y="6864"/>
                </a:lnTo>
                <a:lnTo>
                  <a:pt x="4087" y="6956"/>
                </a:lnTo>
                <a:lnTo>
                  <a:pt x="4102" y="7046"/>
                </a:lnTo>
                <a:lnTo>
                  <a:pt x="4119" y="7138"/>
                </a:lnTo>
                <a:lnTo>
                  <a:pt x="4136" y="7227"/>
                </a:lnTo>
                <a:lnTo>
                  <a:pt x="4155" y="7317"/>
                </a:lnTo>
                <a:lnTo>
                  <a:pt x="4176" y="7406"/>
                </a:lnTo>
                <a:lnTo>
                  <a:pt x="4197" y="7495"/>
                </a:lnTo>
                <a:lnTo>
                  <a:pt x="4220" y="7583"/>
                </a:lnTo>
                <a:lnTo>
                  <a:pt x="4244" y="7671"/>
                </a:lnTo>
                <a:lnTo>
                  <a:pt x="4270" y="7758"/>
                </a:lnTo>
                <a:lnTo>
                  <a:pt x="4298" y="7844"/>
                </a:lnTo>
                <a:lnTo>
                  <a:pt x="4326" y="7930"/>
                </a:lnTo>
                <a:lnTo>
                  <a:pt x="4355" y="8015"/>
                </a:lnTo>
                <a:lnTo>
                  <a:pt x="4386" y="8100"/>
                </a:lnTo>
                <a:lnTo>
                  <a:pt x="4417" y="8185"/>
                </a:lnTo>
                <a:lnTo>
                  <a:pt x="4450" y="8268"/>
                </a:lnTo>
                <a:lnTo>
                  <a:pt x="4484" y="8351"/>
                </a:lnTo>
                <a:lnTo>
                  <a:pt x="4520" y="8433"/>
                </a:lnTo>
                <a:lnTo>
                  <a:pt x="4556" y="8515"/>
                </a:lnTo>
                <a:lnTo>
                  <a:pt x="4595" y="8596"/>
                </a:lnTo>
                <a:lnTo>
                  <a:pt x="4634" y="8676"/>
                </a:lnTo>
                <a:lnTo>
                  <a:pt x="4673" y="8757"/>
                </a:lnTo>
                <a:lnTo>
                  <a:pt x="4715" y="8835"/>
                </a:lnTo>
                <a:lnTo>
                  <a:pt x="528" y="13021"/>
                </a:lnTo>
                <a:lnTo>
                  <a:pt x="531" y="13025"/>
                </a:lnTo>
                <a:lnTo>
                  <a:pt x="501" y="13055"/>
                </a:lnTo>
                <a:lnTo>
                  <a:pt x="471" y="13086"/>
                </a:lnTo>
                <a:lnTo>
                  <a:pt x="443" y="13118"/>
                </a:lnTo>
                <a:lnTo>
                  <a:pt x="414" y="13152"/>
                </a:lnTo>
                <a:lnTo>
                  <a:pt x="386" y="13185"/>
                </a:lnTo>
                <a:lnTo>
                  <a:pt x="360" y="13219"/>
                </a:lnTo>
                <a:lnTo>
                  <a:pt x="335" y="13253"/>
                </a:lnTo>
                <a:lnTo>
                  <a:pt x="310" y="13288"/>
                </a:lnTo>
                <a:lnTo>
                  <a:pt x="286" y="13324"/>
                </a:lnTo>
                <a:lnTo>
                  <a:pt x="263" y="13360"/>
                </a:lnTo>
                <a:lnTo>
                  <a:pt x="241" y="13397"/>
                </a:lnTo>
                <a:lnTo>
                  <a:pt x="219" y="13436"/>
                </a:lnTo>
                <a:lnTo>
                  <a:pt x="199" y="13474"/>
                </a:lnTo>
                <a:lnTo>
                  <a:pt x="179" y="13512"/>
                </a:lnTo>
                <a:lnTo>
                  <a:pt x="161" y="13551"/>
                </a:lnTo>
                <a:lnTo>
                  <a:pt x="143" y="13591"/>
                </a:lnTo>
                <a:lnTo>
                  <a:pt x="126" y="13631"/>
                </a:lnTo>
                <a:lnTo>
                  <a:pt x="110" y="13672"/>
                </a:lnTo>
                <a:lnTo>
                  <a:pt x="95" y="13714"/>
                </a:lnTo>
                <a:lnTo>
                  <a:pt x="81" y="13755"/>
                </a:lnTo>
                <a:lnTo>
                  <a:pt x="69" y="13797"/>
                </a:lnTo>
                <a:lnTo>
                  <a:pt x="57" y="13840"/>
                </a:lnTo>
                <a:lnTo>
                  <a:pt x="46" y="13883"/>
                </a:lnTo>
                <a:lnTo>
                  <a:pt x="37" y="13926"/>
                </a:lnTo>
                <a:lnTo>
                  <a:pt x="28" y="13970"/>
                </a:lnTo>
                <a:lnTo>
                  <a:pt x="21" y="14015"/>
                </a:lnTo>
                <a:lnTo>
                  <a:pt x="15" y="14059"/>
                </a:lnTo>
                <a:lnTo>
                  <a:pt x="9" y="14104"/>
                </a:lnTo>
                <a:lnTo>
                  <a:pt x="5" y="14149"/>
                </a:lnTo>
                <a:lnTo>
                  <a:pt x="2" y="14195"/>
                </a:lnTo>
                <a:lnTo>
                  <a:pt x="1" y="14240"/>
                </a:lnTo>
                <a:lnTo>
                  <a:pt x="0" y="14287"/>
                </a:lnTo>
                <a:lnTo>
                  <a:pt x="2" y="14378"/>
                </a:lnTo>
                <a:lnTo>
                  <a:pt x="9" y="14468"/>
                </a:lnTo>
                <a:lnTo>
                  <a:pt x="20" y="14557"/>
                </a:lnTo>
                <a:lnTo>
                  <a:pt x="36" y="14644"/>
                </a:lnTo>
                <a:lnTo>
                  <a:pt x="56" y="14729"/>
                </a:lnTo>
                <a:lnTo>
                  <a:pt x="79" y="14814"/>
                </a:lnTo>
                <a:lnTo>
                  <a:pt x="107" y="14896"/>
                </a:lnTo>
                <a:lnTo>
                  <a:pt x="140" y="14976"/>
                </a:lnTo>
                <a:lnTo>
                  <a:pt x="175" y="15054"/>
                </a:lnTo>
                <a:lnTo>
                  <a:pt x="214" y="15132"/>
                </a:lnTo>
                <a:lnTo>
                  <a:pt x="256" y="15205"/>
                </a:lnTo>
                <a:lnTo>
                  <a:pt x="302" y="15277"/>
                </a:lnTo>
                <a:lnTo>
                  <a:pt x="352" y="15346"/>
                </a:lnTo>
                <a:lnTo>
                  <a:pt x="404" y="15414"/>
                </a:lnTo>
                <a:lnTo>
                  <a:pt x="460" y="15478"/>
                </a:lnTo>
                <a:lnTo>
                  <a:pt x="519" y="15539"/>
                </a:lnTo>
                <a:lnTo>
                  <a:pt x="580" y="15598"/>
                </a:lnTo>
                <a:lnTo>
                  <a:pt x="644" y="15654"/>
                </a:lnTo>
                <a:lnTo>
                  <a:pt x="712" y="15706"/>
                </a:lnTo>
                <a:lnTo>
                  <a:pt x="781" y="15756"/>
                </a:lnTo>
                <a:lnTo>
                  <a:pt x="853" y="15801"/>
                </a:lnTo>
                <a:lnTo>
                  <a:pt x="926" y="15844"/>
                </a:lnTo>
                <a:lnTo>
                  <a:pt x="1004" y="15883"/>
                </a:lnTo>
                <a:lnTo>
                  <a:pt x="1082" y="15918"/>
                </a:lnTo>
                <a:lnTo>
                  <a:pt x="1162" y="15951"/>
                </a:lnTo>
                <a:lnTo>
                  <a:pt x="1244" y="15979"/>
                </a:lnTo>
                <a:lnTo>
                  <a:pt x="1329" y="16002"/>
                </a:lnTo>
                <a:lnTo>
                  <a:pt x="1414" y="16022"/>
                </a:lnTo>
                <a:lnTo>
                  <a:pt x="1501" y="16038"/>
                </a:lnTo>
                <a:lnTo>
                  <a:pt x="1590" y="16049"/>
                </a:lnTo>
                <a:lnTo>
                  <a:pt x="1680" y="16056"/>
                </a:lnTo>
                <a:lnTo>
                  <a:pt x="1771" y="16058"/>
                </a:lnTo>
                <a:lnTo>
                  <a:pt x="1818" y="16057"/>
                </a:lnTo>
                <a:lnTo>
                  <a:pt x="1863" y="16056"/>
                </a:lnTo>
                <a:lnTo>
                  <a:pt x="1909" y="16053"/>
                </a:lnTo>
                <a:lnTo>
                  <a:pt x="1954" y="16049"/>
                </a:lnTo>
                <a:lnTo>
                  <a:pt x="1999" y="16043"/>
                </a:lnTo>
                <a:lnTo>
                  <a:pt x="2043" y="16037"/>
                </a:lnTo>
                <a:lnTo>
                  <a:pt x="2088" y="16030"/>
                </a:lnTo>
                <a:lnTo>
                  <a:pt x="2132" y="16021"/>
                </a:lnTo>
                <a:lnTo>
                  <a:pt x="2175" y="16012"/>
                </a:lnTo>
                <a:lnTo>
                  <a:pt x="2218" y="16001"/>
                </a:lnTo>
                <a:lnTo>
                  <a:pt x="2261" y="15989"/>
                </a:lnTo>
                <a:lnTo>
                  <a:pt x="2302" y="15977"/>
                </a:lnTo>
                <a:lnTo>
                  <a:pt x="2344" y="15963"/>
                </a:lnTo>
                <a:lnTo>
                  <a:pt x="2386" y="15948"/>
                </a:lnTo>
                <a:lnTo>
                  <a:pt x="2427" y="15932"/>
                </a:lnTo>
                <a:lnTo>
                  <a:pt x="2467" y="15915"/>
                </a:lnTo>
                <a:lnTo>
                  <a:pt x="2507" y="15897"/>
                </a:lnTo>
                <a:lnTo>
                  <a:pt x="2546" y="15878"/>
                </a:lnTo>
                <a:lnTo>
                  <a:pt x="2584" y="15859"/>
                </a:lnTo>
                <a:lnTo>
                  <a:pt x="2622" y="15839"/>
                </a:lnTo>
                <a:lnTo>
                  <a:pt x="2661" y="15817"/>
                </a:lnTo>
                <a:lnTo>
                  <a:pt x="2698" y="15795"/>
                </a:lnTo>
                <a:lnTo>
                  <a:pt x="2734" y="15772"/>
                </a:lnTo>
                <a:lnTo>
                  <a:pt x="2770" y="15748"/>
                </a:lnTo>
                <a:lnTo>
                  <a:pt x="2805" y="15723"/>
                </a:lnTo>
                <a:lnTo>
                  <a:pt x="2839" y="15698"/>
                </a:lnTo>
                <a:lnTo>
                  <a:pt x="2873" y="15671"/>
                </a:lnTo>
                <a:lnTo>
                  <a:pt x="2906" y="15644"/>
                </a:lnTo>
                <a:lnTo>
                  <a:pt x="2940" y="15615"/>
                </a:lnTo>
                <a:lnTo>
                  <a:pt x="2971" y="15587"/>
                </a:lnTo>
                <a:lnTo>
                  <a:pt x="3003" y="15557"/>
                </a:lnTo>
                <a:lnTo>
                  <a:pt x="3033" y="15527"/>
                </a:lnTo>
                <a:lnTo>
                  <a:pt x="3032" y="15526"/>
                </a:lnTo>
                <a:lnTo>
                  <a:pt x="7217" y="11342"/>
                </a:lnTo>
                <a:lnTo>
                  <a:pt x="7296" y="11383"/>
                </a:lnTo>
                <a:lnTo>
                  <a:pt x="7377" y="11423"/>
                </a:lnTo>
                <a:lnTo>
                  <a:pt x="7457" y="11462"/>
                </a:lnTo>
                <a:lnTo>
                  <a:pt x="7538" y="11500"/>
                </a:lnTo>
                <a:lnTo>
                  <a:pt x="7621" y="11537"/>
                </a:lnTo>
                <a:lnTo>
                  <a:pt x="7703" y="11572"/>
                </a:lnTo>
                <a:lnTo>
                  <a:pt x="7786" y="11606"/>
                </a:lnTo>
                <a:lnTo>
                  <a:pt x="7869" y="11640"/>
                </a:lnTo>
                <a:lnTo>
                  <a:pt x="7954" y="11671"/>
                </a:lnTo>
                <a:lnTo>
                  <a:pt x="8039" y="11702"/>
                </a:lnTo>
                <a:lnTo>
                  <a:pt x="8124" y="11731"/>
                </a:lnTo>
                <a:lnTo>
                  <a:pt x="8211" y="11759"/>
                </a:lnTo>
                <a:lnTo>
                  <a:pt x="8297" y="11787"/>
                </a:lnTo>
                <a:lnTo>
                  <a:pt x="8384" y="11813"/>
                </a:lnTo>
                <a:lnTo>
                  <a:pt x="8472" y="11837"/>
                </a:lnTo>
                <a:lnTo>
                  <a:pt x="8560" y="11860"/>
                </a:lnTo>
                <a:lnTo>
                  <a:pt x="8649" y="11882"/>
                </a:lnTo>
                <a:lnTo>
                  <a:pt x="8739" y="11902"/>
                </a:lnTo>
                <a:lnTo>
                  <a:pt x="8828" y="11921"/>
                </a:lnTo>
                <a:lnTo>
                  <a:pt x="8918" y="11939"/>
                </a:lnTo>
                <a:lnTo>
                  <a:pt x="9010" y="11955"/>
                </a:lnTo>
                <a:lnTo>
                  <a:pt x="9100" y="11970"/>
                </a:lnTo>
                <a:lnTo>
                  <a:pt x="9192" y="11984"/>
                </a:lnTo>
                <a:lnTo>
                  <a:pt x="9285" y="11996"/>
                </a:lnTo>
                <a:lnTo>
                  <a:pt x="9377" y="12007"/>
                </a:lnTo>
                <a:lnTo>
                  <a:pt x="9470" y="12016"/>
                </a:lnTo>
                <a:lnTo>
                  <a:pt x="9564" y="12024"/>
                </a:lnTo>
                <a:lnTo>
                  <a:pt x="9657" y="12031"/>
                </a:lnTo>
                <a:lnTo>
                  <a:pt x="9751" y="12036"/>
                </a:lnTo>
                <a:lnTo>
                  <a:pt x="9846" y="12040"/>
                </a:lnTo>
                <a:lnTo>
                  <a:pt x="9941" y="12042"/>
                </a:lnTo>
                <a:lnTo>
                  <a:pt x="10036" y="12044"/>
                </a:lnTo>
                <a:lnTo>
                  <a:pt x="10346" y="12035"/>
                </a:lnTo>
                <a:lnTo>
                  <a:pt x="10651" y="12012"/>
                </a:lnTo>
                <a:lnTo>
                  <a:pt x="10954" y="11974"/>
                </a:lnTo>
                <a:lnTo>
                  <a:pt x="11250" y="11921"/>
                </a:lnTo>
                <a:lnTo>
                  <a:pt x="11541" y="11854"/>
                </a:lnTo>
                <a:lnTo>
                  <a:pt x="11827" y="11773"/>
                </a:lnTo>
                <a:lnTo>
                  <a:pt x="12107" y="11678"/>
                </a:lnTo>
                <a:lnTo>
                  <a:pt x="12380" y="11570"/>
                </a:lnTo>
                <a:lnTo>
                  <a:pt x="12647" y="11449"/>
                </a:lnTo>
                <a:lnTo>
                  <a:pt x="12907" y="11317"/>
                </a:lnTo>
                <a:lnTo>
                  <a:pt x="13159" y="11171"/>
                </a:lnTo>
                <a:lnTo>
                  <a:pt x="13403" y="11015"/>
                </a:lnTo>
                <a:lnTo>
                  <a:pt x="13639" y="10847"/>
                </a:lnTo>
                <a:lnTo>
                  <a:pt x="13866" y="10669"/>
                </a:lnTo>
                <a:lnTo>
                  <a:pt x="14085" y="10479"/>
                </a:lnTo>
                <a:lnTo>
                  <a:pt x="14295" y="10280"/>
                </a:lnTo>
                <a:lnTo>
                  <a:pt x="14493" y="10070"/>
                </a:lnTo>
                <a:lnTo>
                  <a:pt x="14683" y="9852"/>
                </a:lnTo>
                <a:lnTo>
                  <a:pt x="14862" y="9625"/>
                </a:lnTo>
                <a:lnTo>
                  <a:pt x="15029" y="9389"/>
                </a:lnTo>
                <a:lnTo>
                  <a:pt x="15186" y="9144"/>
                </a:lnTo>
                <a:lnTo>
                  <a:pt x="15331" y="8892"/>
                </a:lnTo>
                <a:lnTo>
                  <a:pt x="15464" y="8632"/>
                </a:lnTo>
                <a:lnTo>
                  <a:pt x="15584" y="8365"/>
                </a:lnTo>
                <a:lnTo>
                  <a:pt x="15693" y="8092"/>
                </a:lnTo>
                <a:lnTo>
                  <a:pt x="15787" y="7812"/>
                </a:lnTo>
                <a:lnTo>
                  <a:pt x="15868" y="7526"/>
                </a:lnTo>
                <a:lnTo>
                  <a:pt x="15936" y="7235"/>
                </a:lnTo>
                <a:lnTo>
                  <a:pt x="15989" y="6939"/>
                </a:lnTo>
                <a:lnTo>
                  <a:pt x="16027" y="6638"/>
                </a:lnTo>
                <a:lnTo>
                  <a:pt x="16050" y="6332"/>
                </a:lnTo>
                <a:lnTo>
                  <a:pt x="16058" y="6022"/>
                </a:lnTo>
                <a:lnTo>
                  <a:pt x="16050" y="5712"/>
                </a:lnTo>
                <a:lnTo>
                  <a:pt x="16027" y="5407"/>
                </a:lnTo>
                <a:lnTo>
                  <a:pt x="15989" y="5104"/>
                </a:lnTo>
                <a:lnTo>
                  <a:pt x="15936" y="4808"/>
                </a:lnTo>
                <a:lnTo>
                  <a:pt x="15868" y="4517"/>
                </a:lnTo>
                <a:lnTo>
                  <a:pt x="15787" y="4231"/>
                </a:lnTo>
                <a:lnTo>
                  <a:pt x="15693" y="3951"/>
                </a:lnTo>
                <a:lnTo>
                  <a:pt x="15584" y="3678"/>
                </a:lnTo>
                <a:lnTo>
                  <a:pt x="15464" y="3411"/>
                </a:lnTo>
                <a:lnTo>
                  <a:pt x="15331" y="3151"/>
                </a:lnTo>
                <a:lnTo>
                  <a:pt x="15186" y="2899"/>
                </a:lnTo>
                <a:lnTo>
                  <a:pt x="15029" y="2655"/>
                </a:lnTo>
                <a:lnTo>
                  <a:pt x="14862" y="2419"/>
                </a:lnTo>
                <a:lnTo>
                  <a:pt x="14683" y="2191"/>
                </a:lnTo>
                <a:lnTo>
                  <a:pt x="14493" y="1973"/>
                </a:lnTo>
                <a:lnTo>
                  <a:pt x="14295" y="1763"/>
                </a:lnTo>
                <a:lnTo>
                  <a:pt x="14085" y="1565"/>
                </a:lnTo>
                <a:lnTo>
                  <a:pt x="13866" y="1375"/>
                </a:lnTo>
                <a:lnTo>
                  <a:pt x="13639" y="1196"/>
                </a:lnTo>
                <a:lnTo>
                  <a:pt x="13403" y="1029"/>
                </a:lnTo>
                <a:lnTo>
                  <a:pt x="13159" y="872"/>
                </a:lnTo>
                <a:lnTo>
                  <a:pt x="12907" y="727"/>
                </a:lnTo>
                <a:lnTo>
                  <a:pt x="12647" y="594"/>
                </a:lnTo>
                <a:lnTo>
                  <a:pt x="12380" y="474"/>
                </a:lnTo>
                <a:lnTo>
                  <a:pt x="12107" y="365"/>
                </a:lnTo>
                <a:lnTo>
                  <a:pt x="11827" y="271"/>
                </a:lnTo>
                <a:lnTo>
                  <a:pt x="11541" y="190"/>
                </a:lnTo>
                <a:lnTo>
                  <a:pt x="11250" y="122"/>
                </a:lnTo>
                <a:lnTo>
                  <a:pt x="10954" y="69"/>
                </a:lnTo>
                <a:lnTo>
                  <a:pt x="10651" y="31"/>
                </a:lnTo>
                <a:lnTo>
                  <a:pt x="10346" y="8"/>
                </a:lnTo>
                <a:lnTo>
                  <a:pt x="10036" y="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28" name="Freeform 6"/>
          <p:cNvSpPr/>
          <p:nvPr>
            <p:custDataLst>
              <p:tags r:id="rId8"/>
            </p:custDataLst>
          </p:nvPr>
        </p:nvSpPr>
        <p:spPr bwMode="auto">
          <a:xfrm>
            <a:off x="3798570" y="4660900"/>
            <a:ext cx="27305" cy="27305"/>
          </a:xfrm>
          <a:custGeom>
            <a:avLst/>
            <a:gdLst>
              <a:gd name="T0" fmla="*/ 2977 w 3763"/>
              <a:gd name="T1" fmla="*/ 40 h 3764"/>
              <a:gd name="T2" fmla="*/ 2305 w 3763"/>
              <a:gd name="T3" fmla="*/ 213 h 3764"/>
              <a:gd name="T4" fmla="*/ 1691 w 3763"/>
              <a:gd name="T5" fmla="*/ 509 h 3764"/>
              <a:gd name="T6" fmla="*/ 1151 w 3763"/>
              <a:gd name="T7" fmla="*/ 912 h 3764"/>
              <a:gd name="T8" fmla="*/ 697 w 3763"/>
              <a:gd name="T9" fmla="*/ 1411 h 3764"/>
              <a:gd name="T10" fmla="*/ 346 w 3763"/>
              <a:gd name="T11" fmla="*/ 1990 h 3764"/>
              <a:gd name="T12" fmla="*/ 110 w 3763"/>
              <a:gd name="T13" fmla="*/ 2635 h 3764"/>
              <a:gd name="T14" fmla="*/ 5 w 3763"/>
              <a:gd name="T15" fmla="*/ 3332 h 3764"/>
              <a:gd name="T16" fmla="*/ 3 w 3763"/>
              <a:gd name="T17" fmla="*/ 3551 h 3764"/>
              <a:gd name="T18" fmla="*/ 15 w 3763"/>
              <a:gd name="T19" fmla="*/ 3599 h 3764"/>
              <a:gd name="T20" fmla="*/ 36 w 3763"/>
              <a:gd name="T21" fmla="*/ 3643 h 3764"/>
              <a:gd name="T22" fmla="*/ 65 w 3763"/>
              <a:gd name="T23" fmla="*/ 3681 h 3764"/>
              <a:gd name="T24" fmla="*/ 100 w 3763"/>
              <a:gd name="T25" fmla="*/ 3713 h 3764"/>
              <a:gd name="T26" fmla="*/ 142 w 3763"/>
              <a:gd name="T27" fmla="*/ 3739 h 3764"/>
              <a:gd name="T28" fmla="*/ 188 w 3763"/>
              <a:gd name="T29" fmla="*/ 3756 h 3764"/>
              <a:gd name="T30" fmla="*/ 237 w 3763"/>
              <a:gd name="T31" fmla="*/ 3764 h 3764"/>
              <a:gd name="T32" fmla="*/ 289 w 3763"/>
              <a:gd name="T33" fmla="*/ 3761 h 3764"/>
              <a:gd name="T34" fmla="*/ 337 w 3763"/>
              <a:gd name="T35" fmla="*/ 3749 h 3764"/>
              <a:gd name="T36" fmla="*/ 381 w 3763"/>
              <a:gd name="T37" fmla="*/ 3728 h 3764"/>
              <a:gd name="T38" fmla="*/ 419 w 3763"/>
              <a:gd name="T39" fmla="*/ 3698 h 3764"/>
              <a:gd name="T40" fmla="*/ 451 w 3763"/>
              <a:gd name="T41" fmla="*/ 3663 h 3764"/>
              <a:gd name="T42" fmla="*/ 476 w 3763"/>
              <a:gd name="T43" fmla="*/ 3621 h 3764"/>
              <a:gd name="T44" fmla="*/ 493 w 3763"/>
              <a:gd name="T45" fmla="*/ 3576 h 3764"/>
              <a:gd name="T46" fmla="*/ 501 w 3763"/>
              <a:gd name="T47" fmla="*/ 3526 h 3764"/>
              <a:gd name="T48" fmla="*/ 537 w 3763"/>
              <a:gd name="T49" fmla="*/ 3054 h 3764"/>
              <a:gd name="T50" fmla="*/ 684 w 3763"/>
              <a:gd name="T51" fmla="*/ 2478 h 3764"/>
              <a:gd name="T52" fmla="*/ 937 w 3763"/>
              <a:gd name="T53" fmla="*/ 1952 h 3764"/>
              <a:gd name="T54" fmla="*/ 1283 w 3763"/>
              <a:gd name="T55" fmla="*/ 1488 h 3764"/>
              <a:gd name="T56" fmla="*/ 1711 w 3763"/>
              <a:gd name="T57" fmla="*/ 1100 h 3764"/>
              <a:gd name="T58" fmla="*/ 2208 w 3763"/>
              <a:gd name="T59" fmla="*/ 799 h 3764"/>
              <a:gd name="T60" fmla="*/ 2760 w 3763"/>
              <a:gd name="T61" fmla="*/ 596 h 3764"/>
              <a:gd name="T62" fmla="*/ 3358 w 3763"/>
              <a:gd name="T63" fmla="*/ 506 h 3764"/>
              <a:gd name="T64" fmla="*/ 3550 w 3763"/>
              <a:gd name="T65" fmla="*/ 499 h 3764"/>
              <a:gd name="T66" fmla="*/ 3599 w 3763"/>
              <a:gd name="T67" fmla="*/ 487 h 3764"/>
              <a:gd name="T68" fmla="*/ 3643 w 3763"/>
              <a:gd name="T69" fmla="*/ 466 h 3764"/>
              <a:gd name="T70" fmla="*/ 3681 w 3763"/>
              <a:gd name="T71" fmla="*/ 437 h 3764"/>
              <a:gd name="T72" fmla="*/ 3713 w 3763"/>
              <a:gd name="T73" fmla="*/ 402 h 3764"/>
              <a:gd name="T74" fmla="*/ 3738 w 3763"/>
              <a:gd name="T75" fmla="*/ 359 h 3764"/>
              <a:gd name="T76" fmla="*/ 3755 w 3763"/>
              <a:gd name="T77" fmla="*/ 313 h 3764"/>
              <a:gd name="T78" fmla="*/ 3763 w 3763"/>
              <a:gd name="T79" fmla="*/ 264 h 3764"/>
              <a:gd name="T80" fmla="*/ 3760 w 3763"/>
              <a:gd name="T81" fmla="*/ 213 h 3764"/>
              <a:gd name="T82" fmla="*/ 3748 w 3763"/>
              <a:gd name="T83" fmla="*/ 165 h 3764"/>
              <a:gd name="T84" fmla="*/ 3727 w 3763"/>
              <a:gd name="T85" fmla="*/ 120 h 3764"/>
              <a:gd name="T86" fmla="*/ 3698 w 3763"/>
              <a:gd name="T87" fmla="*/ 82 h 3764"/>
              <a:gd name="T88" fmla="*/ 3663 w 3763"/>
              <a:gd name="T89" fmla="*/ 50 h 3764"/>
              <a:gd name="T90" fmla="*/ 3621 w 3763"/>
              <a:gd name="T91" fmla="*/ 25 h 3764"/>
              <a:gd name="T92" fmla="*/ 3574 w 3763"/>
              <a:gd name="T93" fmla="*/ 8 h 3764"/>
              <a:gd name="T94" fmla="*/ 3525 w 3763"/>
              <a:gd name="T95" fmla="*/ 0 h 3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763" h="3764">
                <a:moveTo>
                  <a:pt x="3512" y="0"/>
                </a:moveTo>
                <a:lnTo>
                  <a:pt x="3332" y="5"/>
                </a:lnTo>
                <a:lnTo>
                  <a:pt x="3153" y="18"/>
                </a:lnTo>
                <a:lnTo>
                  <a:pt x="2977" y="40"/>
                </a:lnTo>
                <a:lnTo>
                  <a:pt x="2805" y="71"/>
                </a:lnTo>
                <a:lnTo>
                  <a:pt x="2634" y="110"/>
                </a:lnTo>
                <a:lnTo>
                  <a:pt x="2467" y="158"/>
                </a:lnTo>
                <a:lnTo>
                  <a:pt x="2305" y="213"/>
                </a:lnTo>
                <a:lnTo>
                  <a:pt x="2145" y="276"/>
                </a:lnTo>
                <a:lnTo>
                  <a:pt x="1990" y="346"/>
                </a:lnTo>
                <a:lnTo>
                  <a:pt x="1838" y="424"/>
                </a:lnTo>
                <a:lnTo>
                  <a:pt x="1691" y="509"/>
                </a:lnTo>
                <a:lnTo>
                  <a:pt x="1548" y="600"/>
                </a:lnTo>
                <a:lnTo>
                  <a:pt x="1411" y="698"/>
                </a:lnTo>
                <a:lnTo>
                  <a:pt x="1278" y="802"/>
                </a:lnTo>
                <a:lnTo>
                  <a:pt x="1151" y="912"/>
                </a:lnTo>
                <a:lnTo>
                  <a:pt x="1028" y="1029"/>
                </a:lnTo>
                <a:lnTo>
                  <a:pt x="912" y="1151"/>
                </a:lnTo>
                <a:lnTo>
                  <a:pt x="801" y="1279"/>
                </a:lnTo>
                <a:lnTo>
                  <a:pt x="697" y="1411"/>
                </a:lnTo>
                <a:lnTo>
                  <a:pt x="600" y="1549"/>
                </a:lnTo>
                <a:lnTo>
                  <a:pt x="508" y="1691"/>
                </a:lnTo>
                <a:lnTo>
                  <a:pt x="423" y="1839"/>
                </a:lnTo>
                <a:lnTo>
                  <a:pt x="346" y="1990"/>
                </a:lnTo>
                <a:lnTo>
                  <a:pt x="276" y="2146"/>
                </a:lnTo>
                <a:lnTo>
                  <a:pt x="212" y="2305"/>
                </a:lnTo>
                <a:lnTo>
                  <a:pt x="157" y="2468"/>
                </a:lnTo>
                <a:lnTo>
                  <a:pt x="110" y="2635"/>
                </a:lnTo>
                <a:lnTo>
                  <a:pt x="71" y="2805"/>
                </a:lnTo>
                <a:lnTo>
                  <a:pt x="40" y="2978"/>
                </a:lnTo>
                <a:lnTo>
                  <a:pt x="18" y="3153"/>
                </a:lnTo>
                <a:lnTo>
                  <a:pt x="5" y="3332"/>
                </a:lnTo>
                <a:lnTo>
                  <a:pt x="0" y="3513"/>
                </a:lnTo>
                <a:lnTo>
                  <a:pt x="0" y="3526"/>
                </a:lnTo>
                <a:lnTo>
                  <a:pt x="1" y="3539"/>
                </a:lnTo>
                <a:lnTo>
                  <a:pt x="3" y="3551"/>
                </a:lnTo>
                <a:lnTo>
                  <a:pt x="5" y="3563"/>
                </a:lnTo>
                <a:lnTo>
                  <a:pt x="8" y="3576"/>
                </a:lnTo>
                <a:lnTo>
                  <a:pt x="11" y="3587"/>
                </a:lnTo>
                <a:lnTo>
                  <a:pt x="15" y="3599"/>
                </a:lnTo>
                <a:lnTo>
                  <a:pt x="20" y="3610"/>
                </a:lnTo>
                <a:lnTo>
                  <a:pt x="25" y="3621"/>
                </a:lnTo>
                <a:lnTo>
                  <a:pt x="30" y="3632"/>
                </a:lnTo>
                <a:lnTo>
                  <a:pt x="36" y="3643"/>
                </a:lnTo>
                <a:lnTo>
                  <a:pt x="43" y="3653"/>
                </a:lnTo>
                <a:lnTo>
                  <a:pt x="50" y="3663"/>
                </a:lnTo>
                <a:lnTo>
                  <a:pt x="57" y="3672"/>
                </a:lnTo>
                <a:lnTo>
                  <a:pt x="65" y="3681"/>
                </a:lnTo>
                <a:lnTo>
                  <a:pt x="73" y="3690"/>
                </a:lnTo>
                <a:lnTo>
                  <a:pt x="82" y="3698"/>
                </a:lnTo>
                <a:lnTo>
                  <a:pt x="91" y="3706"/>
                </a:lnTo>
                <a:lnTo>
                  <a:pt x="100" y="3713"/>
                </a:lnTo>
                <a:lnTo>
                  <a:pt x="110" y="3721"/>
                </a:lnTo>
                <a:lnTo>
                  <a:pt x="120" y="3728"/>
                </a:lnTo>
                <a:lnTo>
                  <a:pt x="131" y="3734"/>
                </a:lnTo>
                <a:lnTo>
                  <a:pt x="142" y="3739"/>
                </a:lnTo>
                <a:lnTo>
                  <a:pt x="153" y="3744"/>
                </a:lnTo>
                <a:lnTo>
                  <a:pt x="164" y="3749"/>
                </a:lnTo>
                <a:lnTo>
                  <a:pt x="176" y="3753"/>
                </a:lnTo>
                <a:lnTo>
                  <a:pt x="188" y="3756"/>
                </a:lnTo>
                <a:lnTo>
                  <a:pt x="200" y="3759"/>
                </a:lnTo>
                <a:lnTo>
                  <a:pt x="212" y="3761"/>
                </a:lnTo>
                <a:lnTo>
                  <a:pt x="224" y="3763"/>
                </a:lnTo>
                <a:lnTo>
                  <a:pt x="237" y="3764"/>
                </a:lnTo>
                <a:lnTo>
                  <a:pt x="250" y="3764"/>
                </a:lnTo>
                <a:lnTo>
                  <a:pt x="264" y="3764"/>
                </a:lnTo>
                <a:lnTo>
                  <a:pt x="276" y="3763"/>
                </a:lnTo>
                <a:lnTo>
                  <a:pt x="289" y="3761"/>
                </a:lnTo>
                <a:lnTo>
                  <a:pt x="301" y="3759"/>
                </a:lnTo>
                <a:lnTo>
                  <a:pt x="313" y="3756"/>
                </a:lnTo>
                <a:lnTo>
                  <a:pt x="325" y="3753"/>
                </a:lnTo>
                <a:lnTo>
                  <a:pt x="337" y="3749"/>
                </a:lnTo>
                <a:lnTo>
                  <a:pt x="348" y="3744"/>
                </a:lnTo>
                <a:lnTo>
                  <a:pt x="359" y="3739"/>
                </a:lnTo>
                <a:lnTo>
                  <a:pt x="370" y="3734"/>
                </a:lnTo>
                <a:lnTo>
                  <a:pt x="381" y="3728"/>
                </a:lnTo>
                <a:lnTo>
                  <a:pt x="391" y="3721"/>
                </a:lnTo>
                <a:lnTo>
                  <a:pt x="401" y="3713"/>
                </a:lnTo>
                <a:lnTo>
                  <a:pt x="410" y="3706"/>
                </a:lnTo>
                <a:lnTo>
                  <a:pt x="419" y="3698"/>
                </a:lnTo>
                <a:lnTo>
                  <a:pt x="428" y="3690"/>
                </a:lnTo>
                <a:lnTo>
                  <a:pt x="436" y="3681"/>
                </a:lnTo>
                <a:lnTo>
                  <a:pt x="444" y="3672"/>
                </a:lnTo>
                <a:lnTo>
                  <a:pt x="451" y="3663"/>
                </a:lnTo>
                <a:lnTo>
                  <a:pt x="458" y="3653"/>
                </a:lnTo>
                <a:lnTo>
                  <a:pt x="465" y="3643"/>
                </a:lnTo>
                <a:lnTo>
                  <a:pt x="471" y="3632"/>
                </a:lnTo>
                <a:lnTo>
                  <a:pt x="476" y="3621"/>
                </a:lnTo>
                <a:lnTo>
                  <a:pt x="481" y="3610"/>
                </a:lnTo>
                <a:lnTo>
                  <a:pt x="486" y="3599"/>
                </a:lnTo>
                <a:lnTo>
                  <a:pt x="490" y="3587"/>
                </a:lnTo>
                <a:lnTo>
                  <a:pt x="493" y="3576"/>
                </a:lnTo>
                <a:lnTo>
                  <a:pt x="496" y="3563"/>
                </a:lnTo>
                <a:lnTo>
                  <a:pt x="498" y="3551"/>
                </a:lnTo>
                <a:lnTo>
                  <a:pt x="500" y="3539"/>
                </a:lnTo>
                <a:lnTo>
                  <a:pt x="501" y="3526"/>
                </a:lnTo>
                <a:lnTo>
                  <a:pt x="501" y="3513"/>
                </a:lnTo>
                <a:lnTo>
                  <a:pt x="505" y="3358"/>
                </a:lnTo>
                <a:lnTo>
                  <a:pt x="517" y="3205"/>
                </a:lnTo>
                <a:lnTo>
                  <a:pt x="537" y="3054"/>
                </a:lnTo>
                <a:lnTo>
                  <a:pt x="563" y="2907"/>
                </a:lnTo>
                <a:lnTo>
                  <a:pt x="596" y="2760"/>
                </a:lnTo>
                <a:lnTo>
                  <a:pt x="637" y="2618"/>
                </a:lnTo>
                <a:lnTo>
                  <a:pt x="684" y="2478"/>
                </a:lnTo>
                <a:lnTo>
                  <a:pt x="738" y="2341"/>
                </a:lnTo>
                <a:lnTo>
                  <a:pt x="798" y="2208"/>
                </a:lnTo>
                <a:lnTo>
                  <a:pt x="865" y="2078"/>
                </a:lnTo>
                <a:lnTo>
                  <a:pt x="937" y="1952"/>
                </a:lnTo>
                <a:lnTo>
                  <a:pt x="1015" y="1830"/>
                </a:lnTo>
                <a:lnTo>
                  <a:pt x="1100" y="1711"/>
                </a:lnTo>
                <a:lnTo>
                  <a:pt x="1189" y="1598"/>
                </a:lnTo>
                <a:lnTo>
                  <a:pt x="1283" y="1488"/>
                </a:lnTo>
                <a:lnTo>
                  <a:pt x="1384" y="1384"/>
                </a:lnTo>
                <a:lnTo>
                  <a:pt x="1488" y="1285"/>
                </a:lnTo>
                <a:lnTo>
                  <a:pt x="1597" y="1189"/>
                </a:lnTo>
                <a:lnTo>
                  <a:pt x="1711" y="1100"/>
                </a:lnTo>
                <a:lnTo>
                  <a:pt x="1829" y="1017"/>
                </a:lnTo>
                <a:lnTo>
                  <a:pt x="1952" y="937"/>
                </a:lnTo>
                <a:lnTo>
                  <a:pt x="2077" y="865"/>
                </a:lnTo>
                <a:lnTo>
                  <a:pt x="2208" y="799"/>
                </a:lnTo>
                <a:lnTo>
                  <a:pt x="2340" y="739"/>
                </a:lnTo>
                <a:lnTo>
                  <a:pt x="2478" y="685"/>
                </a:lnTo>
                <a:lnTo>
                  <a:pt x="2617" y="637"/>
                </a:lnTo>
                <a:lnTo>
                  <a:pt x="2760" y="596"/>
                </a:lnTo>
                <a:lnTo>
                  <a:pt x="2906" y="563"/>
                </a:lnTo>
                <a:lnTo>
                  <a:pt x="3054" y="537"/>
                </a:lnTo>
                <a:lnTo>
                  <a:pt x="3204" y="517"/>
                </a:lnTo>
                <a:lnTo>
                  <a:pt x="3358" y="506"/>
                </a:lnTo>
                <a:lnTo>
                  <a:pt x="3512" y="502"/>
                </a:lnTo>
                <a:lnTo>
                  <a:pt x="3525" y="502"/>
                </a:lnTo>
                <a:lnTo>
                  <a:pt x="3538" y="501"/>
                </a:lnTo>
                <a:lnTo>
                  <a:pt x="3550" y="499"/>
                </a:lnTo>
                <a:lnTo>
                  <a:pt x="3562" y="497"/>
                </a:lnTo>
                <a:lnTo>
                  <a:pt x="3574" y="494"/>
                </a:lnTo>
                <a:lnTo>
                  <a:pt x="3587" y="491"/>
                </a:lnTo>
                <a:lnTo>
                  <a:pt x="3599" y="487"/>
                </a:lnTo>
                <a:lnTo>
                  <a:pt x="3610" y="482"/>
                </a:lnTo>
                <a:lnTo>
                  <a:pt x="3621" y="477"/>
                </a:lnTo>
                <a:lnTo>
                  <a:pt x="3632" y="472"/>
                </a:lnTo>
                <a:lnTo>
                  <a:pt x="3643" y="466"/>
                </a:lnTo>
                <a:lnTo>
                  <a:pt x="3653" y="459"/>
                </a:lnTo>
                <a:lnTo>
                  <a:pt x="3663" y="452"/>
                </a:lnTo>
                <a:lnTo>
                  <a:pt x="3672" y="445"/>
                </a:lnTo>
                <a:lnTo>
                  <a:pt x="3681" y="437"/>
                </a:lnTo>
                <a:lnTo>
                  <a:pt x="3690" y="429"/>
                </a:lnTo>
                <a:lnTo>
                  <a:pt x="3698" y="420"/>
                </a:lnTo>
                <a:lnTo>
                  <a:pt x="3706" y="411"/>
                </a:lnTo>
                <a:lnTo>
                  <a:pt x="3713" y="402"/>
                </a:lnTo>
                <a:lnTo>
                  <a:pt x="3720" y="391"/>
                </a:lnTo>
                <a:lnTo>
                  <a:pt x="3727" y="381"/>
                </a:lnTo>
                <a:lnTo>
                  <a:pt x="3733" y="370"/>
                </a:lnTo>
                <a:lnTo>
                  <a:pt x="3738" y="359"/>
                </a:lnTo>
                <a:lnTo>
                  <a:pt x="3743" y="348"/>
                </a:lnTo>
                <a:lnTo>
                  <a:pt x="3748" y="337"/>
                </a:lnTo>
                <a:lnTo>
                  <a:pt x="3752" y="325"/>
                </a:lnTo>
                <a:lnTo>
                  <a:pt x="3755" y="313"/>
                </a:lnTo>
                <a:lnTo>
                  <a:pt x="3758" y="301"/>
                </a:lnTo>
                <a:lnTo>
                  <a:pt x="3760" y="289"/>
                </a:lnTo>
                <a:lnTo>
                  <a:pt x="3762" y="276"/>
                </a:lnTo>
                <a:lnTo>
                  <a:pt x="3763" y="264"/>
                </a:lnTo>
                <a:lnTo>
                  <a:pt x="3763" y="251"/>
                </a:lnTo>
                <a:lnTo>
                  <a:pt x="3763" y="238"/>
                </a:lnTo>
                <a:lnTo>
                  <a:pt x="3762" y="225"/>
                </a:lnTo>
                <a:lnTo>
                  <a:pt x="3760" y="213"/>
                </a:lnTo>
                <a:lnTo>
                  <a:pt x="3758" y="201"/>
                </a:lnTo>
                <a:lnTo>
                  <a:pt x="3755" y="188"/>
                </a:lnTo>
                <a:lnTo>
                  <a:pt x="3752" y="177"/>
                </a:lnTo>
                <a:lnTo>
                  <a:pt x="3748" y="165"/>
                </a:lnTo>
                <a:lnTo>
                  <a:pt x="3743" y="154"/>
                </a:lnTo>
                <a:lnTo>
                  <a:pt x="3738" y="143"/>
                </a:lnTo>
                <a:lnTo>
                  <a:pt x="3733" y="132"/>
                </a:lnTo>
                <a:lnTo>
                  <a:pt x="3727" y="120"/>
                </a:lnTo>
                <a:lnTo>
                  <a:pt x="3720" y="110"/>
                </a:lnTo>
                <a:lnTo>
                  <a:pt x="3713" y="100"/>
                </a:lnTo>
                <a:lnTo>
                  <a:pt x="3706" y="91"/>
                </a:lnTo>
                <a:lnTo>
                  <a:pt x="3698" y="82"/>
                </a:lnTo>
                <a:lnTo>
                  <a:pt x="3690" y="73"/>
                </a:lnTo>
                <a:lnTo>
                  <a:pt x="3681" y="65"/>
                </a:lnTo>
                <a:lnTo>
                  <a:pt x="3672" y="57"/>
                </a:lnTo>
                <a:lnTo>
                  <a:pt x="3663" y="50"/>
                </a:lnTo>
                <a:lnTo>
                  <a:pt x="3653" y="43"/>
                </a:lnTo>
                <a:lnTo>
                  <a:pt x="3643" y="36"/>
                </a:lnTo>
                <a:lnTo>
                  <a:pt x="3632" y="30"/>
                </a:lnTo>
                <a:lnTo>
                  <a:pt x="3621" y="25"/>
                </a:lnTo>
                <a:lnTo>
                  <a:pt x="3610" y="20"/>
                </a:lnTo>
                <a:lnTo>
                  <a:pt x="3599" y="15"/>
                </a:lnTo>
                <a:lnTo>
                  <a:pt x="3587" y="11"/>
                </a:lnTo>
                <a:lnTo>
                  <a:pt x="3574" y="8"/>
                </a:lnTo>
                <a:lnTo>
                  <a:pt x="3562" y="5"/>
                </a:lnTo>
                <a:lnTo>
                  <a:pt x="3550" y="3"/>
                </a:lnTo>
                <a:lnTo>
                  <a:pt x="3538" y="1"/>
                </a:lnTo>
                <a:lnTo>
                  <a:pt x="3525" y="0"/>
                </a:lnTo>
                <a:lnTo>
                  <a:pt x="3512" y="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33" name="Freeform 96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4145280" y="4250690"/>
            <a:ext cx="116205" cy="115570"/>
          </a:xfrm>
          <a:custGeom>
            <a:avLst/>
            <a:gdLst>
              <a:gd name="T0" fmla="*/ 13537 w 16094"/>
              <a:gd name="T1" fmla="*/ 6059 h 16058"/>
              <a:gd name="T2" fmla="*/ 13105 w 16094"/>
              <a:gd name="T3" fmla="*/ 4843 h 16058"/>
              <a:gd name="T4" fmla="*/ 12309 w 16094"/>
              <a:gd name="T5" fmla="*/ 3778 h 16058"/>
              <a:gd name="T6" fmla="*/ 11103 w 16094"/>
              <a:gd name="T7" fmla="*/ 2914 h 16058"/>
              <a:gd name="T8" fmla="*/ 9730 w 16094"/>
              <a:gd name="T9" fmla="*/ 2510 h 16058"/>
              <a:gd name="T10" fmla="*/ 10548 w 16094"/>
              <a:gd name="T11" fmla="*/ 1344 h 16058"/>
              <a:gd name="T12" fmla="*/ 11273 w 16094"/>
              <a:gd name="T13" fmla="*/ 1058 h 16058"/>
              <a:gd name="T14" fmla="*/ 12175 w 16094"/>
              <a:gd name="T15" fmla="*/ 1030 h 16058"/>
              <a:gd name="T16" fmla="*/ 13215 w 16094"/>
              <a:gd name="T17" fmla="*/ 1370 h 16058"/>
              <a:gd name="T18" fmla="*/ 14130 w 16094"/>
              <a:gd name="T19" fmla="*/ 2061 h 16058"/>
              <a:gd name="T20" fmla="*/ 14752 w 16094"/>
              <a:gd name="T21" fmla="*/ 2927 h 16058"/>
              <a:gd name="T22" fmla="*/ 15061 w 16094"/>
              <a:gd name="T23" fmla="*/ 3885 h 16058"/>
              <a:gd name="T24" fmla="*/ 15035 w 16094"/>
              <a:gd name="T25" fmla="*/ 4794 h 16058"/>
              <a:gd name="T26" fmla="*/ 14704 w 16094"/>
              <a:gd name="T27" fmla="*/ 5577 h 16058"/>
              <a:gd name="T28" fmla="*/ 4429 w 16094"/>
              <a:gd name="T29" fmla="*/ 13990 h 16058"/>
              <a:gd name="T30" fmla="*/ 4128 w 16094"/>
              <a:gd name="T31" fmla="*/ 13119 h 16058"/>
              <a:gd name="T32" fmla="*/ 3522 w 16094"/>
              <a:gd name="T33" fmla="*/ 12349 h 16058"/>
              <a:gd name="T34" fmla="*/ 2735 w 16094"/>
              <a:gd name="T35" fmla="*/ 11832 h 16058"/>
              <a:gd name="T36" fmla="*/ 1857 w 16094"/>
              <a:gd name="T37" fmla="*/ 11600 h 16058"/>
              <a:gd name="T38" fmla="*/ 2349 w 16094"/>
              <a:gd name="T39" fmla="*/ 9539 h 16058"/>
              <a:gd name="T40" fmla="*/ 3383 w 16094"/>
              <a:gd name="T41" fmla="*/ 9051 h 16058"/>
              <a:gd name="T42" fmla="*/ 5065 w 16094"/>
              <a:gd name="T43" fmla="*/ 9305 h 16058"/>
              <a:gd name="T44" fmla="*/ 6529 w 16094"/>
              <a:gd name="T45" fmla="*/ 10574 h 16058"/>
              <a:gd name="T46" fmla="*/ 7057 w 16094"/>
              <a:gd name="T47" fmla="*/ 12341 h 16058"/>
              <a:gd name="T48" fmla="*/ 6481 w 16094"/>
              <a:gd name="T49" fmla="*/ 13816 h 16058"/>
              <a:gd name="T50" fmla="*/ 1899 w 16094"/>
              <a:gd name="T51" fmla="*/ 15034 h 16058"/>
              <a:gd name="T52" fmla="*/ 1430 w 16094"/>
              <a:gd name="T53" fmla="*/ 14978 h 16058"/>
              <a:gd name="T54" fmla="*/ 1080 w 16094"/>
              <a:gd name="T55" fmla="*/ 14626 h 16058"/>
              <a:gd name="T56" fmla="*/ 1037 w 16094"/>
              <a:gd name="T57" fmla="*/ 14110 h 16058"/>
              <a:gd name="T58" fmla="*/ 2133 w 16094"/>
              <a:gd name="T59" fmla="*/ 12161 h 16058"/>
              <a:gd name="T60" fmla="*/ 2879 w 16094"/>
              <a:gd name="T61" fmla="*/ 12483 h 16058"/>
              <a:gd name="T62" fmla="*/ 3517 w 16094"/>
              <a:gd name="T63" fmla="*/ 13089 h 16058"/>
              <a:gd name="T64" fmla="*/ 3887 w 16094"/>
              <a:gd name="T65" fmla="*/ 13837 h 16058"/>
              <a:gd name="T66" fmla="*/ 5275 w 16094"/>
              <a:gd name="T67" fmla="*/ 8311 h 16058"/>
              <a:gd name="T68" fmla="*/ 4471 w 16094"/>
              <a:gd name="T69" fmla="*/ 8075 h 16058"/>
              <a:gd name="T70" fmla="*/ 3832 w 16094"/>
              <a:gd name="T71" fmla="*/ 8011 h 16058"/>
              <a:gd name="T72" fmla="*/ 8544 w 16094"/>
              <a:gd name="T73" fmla="*/ 3613 h 16058"/>
              <a:gd name="T74" fmla="*/ 9615 w 16094"/>
              <a:gd name="T75" fmla="*/ 3512 h 16058"/>
              <a:gd name="T76" fmla="*/ 7177 w 16094"/>
              <a:gd name="T77" fmla="*/ 9768 h 16058"/>
              <a:gd name="T78" fmla="*/ 6475 w 16094"/>
              <a:gd name="T79" fmla="*/ 9029 h 16058"/>
              <a:gd name="T80" fmla="*/ 10683 w 16094"/>
              <a:gd name="T81" fmla="*/ 3831 h 16058"/>
              <a:gd name="T82" fmla="*/ 11597 w 16094"/>
              <a:gd name="T83" fmla="*/ 4487 h 16058"/>
              <a:gd name="T84" fmla="*/ 12178 w 16094"/>
              <a:gd name="T85" fmla="*/ 5258 h 16058"/>
              <a:gd name="T86" fmla="*/ 7882 w 16094"/>
              <a:gd name="T87" fmla="*/ 11105 h 16058"/>
              <a:gd name="T88" fmla="*/ 12576 w 16094"/>
              <a:gd name="T89" fmla="*/ 6482 h 16058"/>
              <a:gd name="T90" fmla="*/ 12439 w 16094"/>
              <a:gd name="T91" fmla="*/ 7635 h 16058"/>
              <a:gd name="T92" fmla="*/ 11948 w 16094"/>
              <a:gd name="T93" fmla="*/ 8406 h 16058"/>
              <a:gd name="T94" fmla="*/ 14463 w 16094"/>
              <a:gd name="T95" fmla="*/ 1003 h 16058"/>
              <a:gd name="T96" fmla="*/ 13190 w 16094"/>
              <a:gd name="T97" fmla="*/ 260 h 16058"/>
              <a:gd name="T98" fmla="*/ 11795 w 16094"/>
              <a:gd name="T99" fmla="*/ 0 h 16058"/>
              <a:gd name="T100" fmla="*/ 10660 w 16094"/>
              <a:gd name="T101" fmla="*/ 187 h 16058"/>
              <a:gd name="T102" fmla="*/ 9684 w 16094"/>
              <a:gd name="T103" fmla="*/ 727 h 16058"/>
              <a:gd name="T104" fmla="*/ 1704 w 16094"/>
              <a:gd name="T105" fmla="*/ 8728 h 16058"/>
              <a:gd name="T106" fmla="*/ 1279 w 16094"/>
              <a:gd name="T107" fmla="*/ 9454 h 16058"/>
              <a:gd name="T108" fmla="*/ 0 w 16094"/>
              <a:gd name="T109" fmla="*/ 14302 h 16058"/>
              <a:gd name="T110" fmla="*/ 402 w 16094"/>
              <a:gd name="T111" fmla="*/ 15419 h 16058"/>
              <a:gd name="T112" fmla="*/ 1407 w 16094"/>
              <a:gd name="T113" fmla="*/ 16022 h 16058"/>
              <a:gd name="T114" fmla="*/ 2275 w 16094"/>
              <a:gd name="T115" fmla="*/ 15980 h 16058"/>
              <a:gd name="T116" fmla="*/ 7227 w 16094"/>
              <a:gd name="T117" fmla="*/ 14541 h 16058"/>
              <a:gd name="T118" fmla="*/ 15901 w 16094"/>
              <a:gd name="T119" fmla="*/ 5421 h 16058"/>
              <a:gd name="T120" fmla="*/ 15857 w 16094"/>
              <a:gd name="T121" fmla="*/ 2953 h 16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094" h="16058">
                <a:moveTo>
                  <a:pt x="14431" y="5907"/>
                </a:moveTo>
                <a:lnTo>
                  <a:pt x="13584" y="6759"/>
                </a:lnTo>
                <a:lnTo>
                  <a:pt x="13585" y="6717"/>
                </a:lnTo>
                <a:lnTo>
                  <a:pt x="13586" y="6675"/>
                </a:lnTo>
                <a:lnTo>
                  <a:pt x="13588" y="6633"/>
                </a:lnTo>
                <a:lnTo>
                  <a:pt x="13590" y="6591"/>
                </a:lnTo>
                <a:lnTo>
                  <a:pt x="13591" y="6549"/>
                </a:lnTo>
                <a:lnTo>
                  <a:pt x="13591" y="6507"/>
                </a:lnTo>
                <a:lnTo>
                  <a:pt x="13590" y="6464"/>
                </a:lnTo>
                <a:lnTo>
                  <a:pt x="13587" y="6420"/>
                </a:lnTo>
                <a:lnTo>
                  <a:pt x="13578" y="6330"/>
                </a:lnTo>
                <a:lnTo>
                  <a:pt x="13566" y="6240"/>
                </a:lnTo>
                <a:lnTo>
                  <a:pt x="13553" y="6148"/>
                </a:lnTo>
                <a:lnTo>
                  <a:pt x="13537" y="6059"/>
                </a:lnTo>
                <a:lnTo>
                  <a:pt x="13520" y="5969"/>
                </a:lnTo>
                <a:lnTo>
                  <a:pt x="13500" y="5879"/>
                </a:lnTo>
                <a:lnTo>
                  <a:pt x="13478" y="5790"/>
                </a:lnTo>
                <a:lnTo>
                  <a:pt x="13453" y="5702"/>
                </a:lnTo>
                <a:lnTo>
                  <a:pt x="13427" y="5613"/>
                </a:lnTo>
                <a:lnTo>
                  <a:pt x="13400" y="5525"/>
                </a:lnTo>
                <a:lnTo>
                  <a:pt x="13370" y="5439"/>
                </a:lnTo>
                <a:lnTo>
                  <a:pt x="13338" y="5351"/>
                </a:lnTo>
                <a:lnTo>
                  <a:pt x="13305" y="5265"/>
                </a:lnTo>
                <a:lnTo>
                  <a:pt x="13268" y="5180"/>
                </a:lnTo>
                <a:lnTo>
                  <a:pt x="13230" y="5094"/>
                </a:lnTo>
                <a:lnTo>
                  <a:pt x="13191" y="5010"/>
                </a:lnTo>
                <a:lnTo>
                  <a:pt x="13150" y="4927"/>
                </a:lnTo>
                <a:lnTo>
                  <a:pt x="13105" y="4843"/>
                </a:lnTo>
                <a:lnTo>
                  <a:pt x="13060" y="4761"/>
                </a:lnTo>
                <a:lnTo>
                  <a:pt x="13014" y="4680"/>
                </a:lnTo>
                <a:lnTo>
                  <a:pt x="12965" y="4600"/>
                </a:lnTo>
                <a:lnTo>
                  <a:pt x="12913" y="4520"/>
                </a:lnTo>
                <a:lnTo>
                  <a:pt x="12861" y="4441"/>
                </a:lnTo>
                <a:lnTo>
                  <a:pt x="12807" y="4364"/>
                </a:lnTo>
                <a:lnTo>
                  <a:pt x="12750" y="4286"/>
                </a:lnTo>
                <a:lnTo>
                  <a:pt x="12692" y="4210"/>
                </a:lnTo>
                <a:lnTo>
                  <a:pt x="12633" y="4136"/>
                </a:lnTo>
                <a:lnTo>
                  <a:pt x="12571" y="4062"/>
                </a:lnTo>
                <a:lnTo>
                  <a:pt x="12508" y="3989"/>
                </a:lnTo>
                <a:lnTo>
                  <a:pt x="12443" y="3917"/>
                </a:lnTo>
                <a:lnTo>
                  <a:pt x="12376" y="3847"/>
                </a:lnTo>
                <a:lnTo>
                  <a:pt x="12309" y="3778"/>
                </a:lnTo>
                <a:lnTo>
                  <a:pt x="12230" y="3701"/>
                </a:lnTo>
                <a:lnTo>
                  <a:pt x="12152" y="3628"/>
                </a:lnTo>
                <a:lnTo>
                  <a:pt x="12071" y="3557"/>
                </a:lnTo>
                <a:lnTo>
                  <a:pt x="11989" y="3487"/>
                </a:lnTo>
                <a:lnTo>
                  <a:pt x="11905" y="3419"/>
                </a:lnTo>
                <a:lnTo>
                  <a:pt x="11821" y="3354"/>
                </a:lnTo>
                <a:lnTo>
                  <a:pt x="11735" y="3292"/>
                </a:lnTo>
                <a:lnTo>
                  <a:pt x="11648" y="3231"/>
                </a:lnTo>
                <a:lnTo>
                  <a:pt x="11560" y="3172"/>
                </a:lnTo>
                <a:lnTo>
                  <a:pt x="11471" y="3116"/>
                </a:lnTo>
                <a:lnTo>
                  <a:pt x="11380" y="3062"/>
                </a:lnTo>
                <a:lnTo>
                  <a:pt x="11289" y="3010"/>
                </a:lnTo>
                <a:lnTo>
                  <a:pt x="11196" y="2961"/>
                </a:lnTo>
                <a:lnTo>
                  <a:pt x="11103" y="2914"/>
                </a:lnTo>
                <a:lnTo>
                  <a:pt x="11009" y="2868"/>
                </a:lnTo>
                <a:lnTo>
                  <a:pt x="10913" y="2826"/>
                </a:lnTo>
                <a:lnTo>
                  <a:pt x="10818" y="2786"/>
                </a:lnTo>
                <a:lnTo>
                  <a:pt x="10721" y="2749"/>
                </a:lnTo>
                <a:lnTo>
                  <a:pt x="10625" y="2714"/>
                </a:lnTo>
                <a:lnTo>
                  <a:pt x="10527" y="2681"/>
                </a:lnTo>
                <a:lnTo>
                  <a:pt x="10429" y="2651"/>
                </a:lnTo>
                <a:lnTo>
                  <a:pt x="10330" y="2622"/>
                </a:lnTo>
                <a:lnTo>
                  <a:pt x="10231" y="2597"/>
                </a:lnTo>
                <a:lnTo>
                  <a:pt x="10132" y="2574"/>
                </a:lnTo>
                <a:lnTo>
                  <a:pt x="10031" y="2554"/>
                </a:lnTo>
                <a:lnTo>
                  <a:pt x="9932" y="2537"/>
                </a:lnTo>
                <a:lnTo>
                  <a:pt x="9831" y="2522"/>
                </a:lnTo>
                <a:lnTo>
                  <a:pt x="9730" y="2510"/>
                </a:lnTo>
                <a:lnTo>
                  <a:pt x="9630" y="2500"/>
                </a:lnTo>
                <a:lnTo>
                  <a:pt x="9529" y="2493"/>
                </a:lnTo>
                <a:lnTo>
                  <a:pt x="9428" y="2489"/>
                </a:lnTo>
                <a:lnTo>
                  <a:pt x="9327" y="2487"/>
                </a:lnTo>
                <a:lnTo>
                  <a:pt x="10160" y="1649"/>
                </a:lnTo>
                <a:lnTo>
                  <a:pt x="10199" y="1611"/>
                </a:lnTo>
                <a:lnTo>
                  <a:pt x="10240" y="1574"/>
                </a:lnTo>
                <a:lnTo>
                  <a:pt x="10282" y="1538"/>
                </a:lnTo>
                <a:lnTo>
                  <a:pt x="10324" y="1502"/>
                </a:lnTo>
                <a:lnTo>
                  <a:pt x="10367" y="1468"/>
                </a:lnTo>
                <a:lnTo>
                  <a:pt x="10411" y="1435"/>
                </a:lnTo>
                <a:lnTo>
                  <a:pt x="10456" y="1404"/>
                </a:lnTo>
                <a:lnTo>
                  <a:pt x="10502" y="1373"/>
                </a:lnTo>
                <a:lnTo>
                  <a:pt x="10548" y="1344"/>
                </a:lnTo>
                <a:lnTo>
                  <a:pt x="10596" y="1316"/>
                </a:lnTo>
                <a:lnTo>
                  <a:pt x="10644" y="1289"/>
                </a:lnTo>
                <a:lnTo>
                  <a:pt x="10692" y="1263"/>
                </a:lnTo>
                <a:lnTo>
                  <a:pt x="10742" y="1237"/>
                </a:lnTo>
                <a:lnTo>
                  <a:pt x="10793" y="1214"/>
                </a:lnTo>
                <a:lnTo>
                  <a:pt x="10843" y="1192"/>
                </a:lnTo>
                <a:lnTo>
                  <a:pt x="10894" y="1171"/>
                </a:lnTo>
                <a:lnTo>
                  <a:pt x="10947" y="1151"/>
                </a:lnTo>
                <a:lnTo>
                  <a:pt x="11000" y="1132"/>
                </a:lnTo>
                <a:lnTo>
                  <a:pt x="11053" y="1115"/>
                </a:lnTo>
                <a:lnTo>
                  <a:pt x="11108" y="1099"/>
                </a:lnTo>
                <a:lnTo>
                  <a:pt x="11162" y="1084"/>
                </a:lnTo>
                <a:lnTo>
                  <a:pt x="11217" y="1070"/>
                </a:lnTo>
                <a:lnTo>
                  <a:pt x="11273" y="1058"/>
                </a:lnTo>
                <a:lnTo>
                  <a:pt x="11329" y="1046"/>
                </a:lnTo>
                <a:lnTo>
                  <a:pt x="11386" y="1037"/>
                </a:lnTo>
                <a:lnTo>
                  <a:pt x="11444" y="1028"/>
                </a:lnTo>
                <a:lnTo>
                  <a:pt x="11501" y="1021"/>
                </a:lnTo>
                <a:lnTo>
                  <a:pt x="11559" y="1015"/>
                </a:lnTo>
                <a:lnTo>
                  <a:pt x="11618" y="1010"/>
                </a:lnTo>
                <a:lnTo>
                  <a:pt x="11676" y="1007"/>
                </a:lnTo>
                <a:lnTo>
                  <a:pt x="11735" y="1005"/>
                </a:lnTo>
                <a:lnTo>
                  <a:pt x="11795" y="1004"/>
                </a:lnTo>
                <a:lnTo>
                  <a:pt x="11871" y="1005"/>
                </a:lnTo>
                <a:lnTo>
                  <a:pt x="11947" y="1008"/>
                </a:lnTo>
                <a:lnTo>
                  <a:pt x="12023" y="1014"/>
                </a:lnTo>
                <a:lnTo>
                  <a:pt x="12098" y="1021"/>
                </a:lnTo>
                <a:lnTo>
                  <a:pt x="12175" y="1030"/>
                </a:lnTo>
                <a:lnTo>
                  <a:pt x="12251" y="1042"/>
                </a:lnTo>
                <a:lnTo>
                  <a:pt x="12327" y="1055"/>
                </a:lnTo>
                <a:lnTo>
                  <a:pt x="12402" y="1071"/>
                </a:lnTo>
                <a:lnTo>
                  <a:pt x="12478" y="1088"/>
                </a:lnTo>
                <a:lnTo>
                  <a:pt x="12553" y="1108"/>
                </a:lnTo>
                <a:lnTo>
                  <a:pt x="12629" y="1129"/>
                </a:lnTo>
                <a:lnTo>
                  <a:pt x="12703" y="1153"/>
                </a:lnTo>
                <a:lnTo>
                  <a:pt x="12777" y="1178"/>
                </a:lnTo>
                <a:lnTo>
                  <a:pt x="12852" y="1205"/>
                </a:lnTo>
                <a:lnTo>
                  <a:pt x="12925" y="1234"/>
                </a:lnTo>
                <a:lnTo>
                  <a:pt x="12999" y="1266"/>
                </a:lnTo>
                <a:lnTo>
                  <a:pt x="13071" y="1299"/>
                </a:lnTo>
                <a:lnTo>
                  <a:pt x="13144" y="1334"/>
                </a:lnTo>
                <a:lnTo>
                  <a:pt x="13215" y="1370"/>
                </a:lnTo>
                <a:lnTo>
                  <a:pt x="13285" y="1408"/>
                </a:lnTo>
                <a:lnTo>
                  <a:pt x="13356" y="1448"/>
                </a:lnTo>
                <a:lnTo>
                  <a:pt x="13425" y="1490"/>
                </a:lnTo>
                <a:lnTo>
                  <a:pt x="13495" y="1535"/>
                </a:lnTo>
                <a:lnTo>
                  <a:pt x="13562" y="1580"/>
                </a:lnTo>
                <a:lnTo>
                  <a:pt x="13629" y="1627"/>
                </a:lnTo>
                <a:lnTo>
                  <a:pt x="13696" y="1676"/>
                </a:lnTo>
                <a:lnTo>
                  <a:pt x="13761" y="1727"/>
                </a:lnTo>
                <a:lnTo>
                  <a:pt x="13827" y="1779"/>
                </a:lnTo>
                <a:lnTo>
                  <a:pt x="13890" y="1834"/>
                </a:lnTo>
                <a:lnTo>
                  <a:pt x="13952" y="1889"/>
                </a:lnTo>
                <a:lnTo>
                  <a:pt x="14014" y="1946"/>
                </a:lnTo>
                <a:lnTo>
                  <a:pt x="14075" y="2005"/>
                </a:lnTo>
                <a:lnTo>
                  <a:pt x="14130" y="2061"/>
                </a:lnTo>
                <a:lnTo>
                  <a:pt x="14185" y="2119"/>
                </a:lnTo>
                <a:lnTo>
                  <a:pt x="14237" y="2177"/>
                </a:lnTo>
                <a:lnTo>
                  <a:pt x="14288" y="2235"/>
                </a:lnTo>
                <a:lnTo>
                  <a:pt x="14338" y="2295"/>
                </a:lnTo>
                <a:lnTo>
                  <a:pt x="14386" y="2356"/>
                </a:lnTo>
                <a:lnTo>
                  <a:pt x="14433" y="2417"/>
                </a:lnTo>
                <a:lnTo>
                  <a:pt x="14478" y="2478"/>
                </a:lnTo>
                <a:lnTo>
                  <a:pt x="14522" y="2540"/>
                </a:lnTo>
                <a:lnTo>
                  <a:pt x="14564" y="2603"/>
                </a:lnTo>
                <a:lnTo>
                  <a:pt x="14605" y="2667"/>
                </a:lnTo>
                <a:lnTo>
                  <a:pt x="14644" y="2731"/>
                </a:lnTo>
                <a:lnTo>
                  <a:pt x="14682" y="2796"/>
                </a:lnTo>
                <a:lnTo>
                  <a:pt x="14718" y="2861"/>
                </a:lnTo>
                <a:lnTo>
                  <a:pt x="14752" y="2927"/>
                </a:lnTo>
                <a:lnTo>
                  <a:pt x="14785" y="2993"/>
                </a:lnTo>
                <a:lnTo>
                  <a:pt x="14816" y="3060"/>
                </a:lnTo>
                <a:lnTo>
                  <a:pt x="14846" y="3126"/>
                </a:lnTo>
                <a:lnTo>
                  <a:pt x="14874" y="3195"/>
                </a:lnTo>
                <a:lnTo>
                  <a:pt x="14900" y="3262"/>
                </a:lnTo>
                <a:lnTo>
                  <a:pt x="14925" y="3330"/>
                </a:lnTo>
                <a:lnTo>
                  <a:pt x="14948" y="3398"/>
                </a:lnTo>
                <a:lnTo>
                  <a:pt x="14969" y="3468"/>
                </a:lnTo>
                <a:lnTo>
                  <a:pt x="14988" y="3537"/>
                </a:lnTo>
                <a:lnTo>
                  <a:pt x="15007" y="3606"/>
                </a:lnTo>
                <a:lnTo>
                  <a:pt x="15023" y="3675"/>
                </a:lnTo>
                <a:lnTo>
                  <a:pt x="15038" y="3746"/>
                </a:lnTo>
                <a:lnTo>
                  <a:pt x="15050" y="3816"/>
                </a:lnTo>
                <a:lnTo>
                  <a:pt x="15061" y="3885"/>
                </a:lnTo>
                <a:lnTo>
                  <a:pt x="15070" y="3955"/>
                </a:lnTo>
                <a:lnTo>
                  <a:pt x="15078" y="4026"/>
                </a:lnTo>
                <a:lnTo>
                  <a:pt x="15084" y="4097"/>
                </a:lnTo>
                <a:lnTo>
                  <a:pt x="15087" y="4162"/>
                </a:lnTo>
                <a:lnTo>
                  <a:pt x="15089" y="4227"/>
                </a:lnTo>
                <a:lnTo>
                  <a:pt x="15089" y="4292"/>
                </a:lnTo>
                <a:lnTo>
                  <a:pt x="15088" y="4357"/>
                </a:lnTo>
                <a:lnTo>
                  <a:pt x="15085" y="4420"/>
                </a:lnTo>
                <a:lnTo>
                  <a:pt x="15081" y="4484"/>
                </a:lnTo>
                <a:lnTo>
                  <a:pt x="15075" y="4546"/>
                </a:lnTo>
                <a:lnTo>
                  <a:pt x="15067" y="4610"/>
                </a:lnTo>
                <a:lnTo>
                  <a:pt x="15058" y="4672"/>
                </a:lnTo>
                <a:lnTo>
                  <a:pt x="15048" y="4733"/>
                </a:lnTo>
                <a:lnTo>
                  <a:pt x="15035" y="4794"/>
                </a:lnTo>
                <a:lnTo>
                  <a:pt x="15022" y="4855"/>
                </a:lnTo>
                <a:lnTo>
                  <a:pt x="15006" y="4914"/>
                </a:lnTo>
                <a:lnTo>
                  <a:pt x="14989" y="4973"/>
                </a:lnTo>
                <a:lnTo>
                  <a:pt x="14970" y="5032"/>
                </a:lnTo>
                <a:lnTo>
                  <a:pt x="14950" y="5089"/>
                </a:lnTo>
                <a:lnTo>
                  <a:pt x="14929" y="5147"/>
                </a:lnTo>
                <a:lnTo>
                  <a:pt x="14906" y="5203"/>
                </a:lnTo>
                <a:lnTo>
                  <a:pt x="14882" y="5259"/>
                </a:lnTo>
                <a:lnTo>
                  <a:pt x="14856" y="5314"/>
                </a:lnTo>
                <a:lnTo>
                  <a:pt x="14829" y="5368"/>
                </a:lnTo>
                <a:lnTo>
                  <a:pt x="14799" y="5422"/>
                </a:lnTo>
                <a:lnTo>
                  <a:pt x="14769" y="5474"/>
                </a:lnTo>
                <a:lnTo>
                  <a:pt x="14737" y="5526"/>
                </a:lnTo>
                <a:lnTo>
                  <a:pt x="14704" y="5577"/>
                </a:lnTo>
                <a:lnTo>
                  <a:pt x="14670" y="5627"/>
                </a:lnTo>
                <a:lnTo>
                  <a:pt x="14633" y="5675"/>
                </a:lnTo>
                <a:lnTo>
                  <a:pt x="14595" y="5724"/>
                </a:lnTo>
                <a:lnTo>
                  <a:pt x="14557" y="5772"/>
                </a:lnTo>
                <a:lnTo>
                  <a:pt x="14516" y="5818"/>
                </a:lnTo>
                <a:lnTo>
                  <a:pt x="14474" y="5863"/>
                </a:lnTo>
                <a:lnTo>
                  <a:pt x="14431" y="5907"/>
                </a:lnTo>
                <a:close/>
                <a:moveTo>
                  <a:pt x="4463" y="14370"/>
                </a:moveTo>
                <a:lnTo>
                  <a:pt x="4461" y="14307"/>
                </a:lnTo>
                <a:lnTo>
                  <a:pt x="4458" y="14243"/>
                </a:lnTo>
                <a:lnTo>
                  <a:pt x="4453" y="14180"/>
                </a:lnTo>
                <a:lnTo>
                  <a:pt x="4446" y="14117"/>
                </a:lnTo>
                <a:lnTo>
                  <a:pt x="4438" y="14053"/>
                </a:lnTo>
                <a:lnTo>
                  <a:pt x="4429" y="13990"/>
                </a:lnTo>
                <a:lnTo>
                  <a:pt x="4417" y="13926"/>
                </a:lnTo>
                <a:lnTo>
                  <a:pt x="4405" y="13863"/>
                </a:lnTo>
                <a:lnTo>
                  <a:pt x="4391" y="13800"/>
                </a:lnTo>
                <a:lnTo>
                  <a:pt x="4375" y="13737"/>
                </a:lnTo>
                <a:lnTo>
                  <a:pt x="4357" y="13673"/>
                </a:lnTo>
                <a:lnTo>
                  <a:pt x="4338" y="13610"/>
                </a:lnTo>
                <a:lnTo>
                  <a:pt x="4317" y="13548"/>
                </a:lnTo>
                <a:lnTo>
                  <a:pt x="4295" y="13486"/>
                </a:lnTo>
                <a:lnTo>
                  <a:pt x="4271" y="13423"/>
                </a:lnTo>
                <a:lnTo>
                  <a:pt x="4246" y="13362"/>
                </a:lnTo>
                <a:lnTo>
                  <a:pt x="4219" y="13300"/>
                </a:lnTo>
                <a:lnTo>
                  <a:pt x="4191" y="13240"/>
                </a:lnTo>
                <a:lnTo>
                  <a:pt x="4161" y="13179"/>
                </a:lnTo>
                <a:lnTo>
                  <a:pt x="4128" y="13119"/>
                </a:lnTo>
                <a:lnTo>
                  <a:pt x="4095" y="13059"/>
                </a:lnTo>
                <a:lnTo>
                  <a:pt x="4060" y="13000"/>
                </a:lnTo>
                <a:lnTo>
                  <a:pt x="4024" y="12942"/>
                </a:lnTo>
                <a:lnTo>
                  <a:pt x="3986" y="12884"/>
                </a:lnTo>
                <a:lnTo>
                  <a:pt x="3946" y="12826"/>
                </a:lnTo>
                <a:lnTo>
                  <a:pt x="3905" y="12769"/>
                </a:lnTo>
                <a:lnTo>
                  <a:pt x="3862" y="12714"/>
                </a:lnTo>
                <a:lnTo>
                  <a:pt x="3818" y="12658"/>
                </a:lnTo>
                <a:lnTo>
                  <a:pt x="3771" y="12604"/>
                </a:lnTo>
                <a:lnTo>
                  <a:pt x="3723" y="12549"/>
                </a:lnTo>
                <a:lnTo>
                  <a:pt x="3674" y="12497"/>
                </a:lnTo>
                <a:lnTo>
                  <a:pt x="3622" y="12445"/>
                </a:lnTo>
                <a:lnTo>
                  <a:pt x="3573" y="12396"/>
                </a:lnTo>
                <a:lnTo>
                  <a:pt x="3522" y="12349"/>
                </a:lnTo>
                <a:lnTo>
                  <a:pt x="3470" y="12303"/>
                </a:lnTo>
                <a:lnTo>
                  <a:pt x="3418" y="12258"/>
                </a:lnTo>
                <a:lnTo>
                  <a:pt x="3366" y="12215"/>
                </a:lnTo>
                <a:lnTo>
                  <a:pt x="3312" y="12174"/>
                </a:lnTo>
                <a:lnTo>
                  <a:pt x="3257" y="12133"/>
                </a:lnTo>
                <a:lnTo>
                  <a:pt x="3202" y="12094"/>
                </a:lnTo>
                <a:lnTo>
                  <a:pt x="3146" y="12057"/>
                </a:lnTo>
                <a:lnTo>
                  <a:pt x="3088" y="12020"/>
                </a:lnTo>
                <a:lnTo>
                  <a:pt x="3031" y="11985"/>
                </a:lnTo>
                <a:lnTo>
                  <a:pt x="2974" y="11952"/>
                </a:lnTo>
                <a:lnTo>
                  <a:pt x="2914" y="11920"/>
                </a:lnTo>
                <a:lnTo>
                  <a:pt x="2855" y="11889"/>
                </a:lnTo>
                <a:lnTo>
                  <a:pt x="2796" y="11860"/>
                </a:lnTo>
                <a:lnTo>
                  <a:pt x="2735" y="11832"/>
                </a:lnTo>
                <a:lnTo>
                  <a:pt x="2675" y="11806"/>
                </a:lnTo>
                <a:lnTo>
                  <a:pt x="2613" y="11781"/>
                </a:lnTo>
                <a:lnTo>
                  <a:pt x="2552" y="11757"/>
                </a:lnTo>
                <a:lnTo>
                  <a:pt x="2490" y="11735"/>
                </a:lnTo>
                <a:lnTo>
                  <a:pt x="2427" y="11715"/>
                </a:lnTo>
                <a:lnTo>
                  <a:pt x="2365" y="11696"/>
                </a:lnTo>
                <a:lnTo>
                  <a:pt x="2303" y="11679"/>
                </a:lnTo>
                <a:lnTo>
                  <a:pt x="2239" y="11663"/>
                </a:lnTo>
                <a:lnTo>
                  <a:pt x="2176" y="11648"/>
                </a:lnTo>
                <a:lnTo>
                  <a:pt x="2112" y="11636"/>
                </a:lnTo>
                <a:lnTo>
                  <a:pt x="2048" y="11625"/>
                </a:lnTo>
                <a:lnTo>
                  <a:pt x="1985" y="11615"/>
                </a:lnTo>
                <a:lnTo>
                  <a:pt x="1920" y="11607"/>
                </a:lnTo>
                <a:lnTo>
                  <a:pt x="1857" y="11600"/>
                </a:lnTo>
                <a:lnTo>
                  <a:pt x="1793" y="11595"/>
                </a:lnTo>
                <a:lnTo>
                  <a:pt x="1728" y="11592"/>
                </a:lnTo>
                <a:lnTo>
                  <a:pt x="2229" y="9781"/>
                </a:lnTo>
                <a:lnTo>
                  <a:pt x="2236" y="9759"/>
                </a:lnTo>
                <a:lnTo>
                  <a:pt x="2244" y="9736"/>
                </a:lnTo>
                <a:lnTo>
                  <a:pt x="2253" y="9714"/>
                </a:lnTo>
                <a:lnTo>
                  <a:pt x="2263" y="9692"/>
                </a:lnTo>
                <a:lnTo>
                  <a:pt x="2273" y="9670"/>
                </a:lnTo>
                <a:lnTo>
                  <a:pt x="2284" y="9648"/>
                </a:lnTo>
                <a:lnTo>
                  <a:pt x="2296" y="9626"/>
                </a:lnTo>
                <a:lnTo>
                  <a:pt x="2308" y="9604"/>
                </a:lnTo>
                <a:lnTo>
                  <a:pt x="2321" y="9583"/>
                </a:lnTo>
                <a:lnTo>
                  <a:pt x="2335" y="9561"/>
                </a:lnTo>
                <a:lnTo>
                  <a:pt x="2349" y="9539"/>
                </a:lnTo>
                <a:lnTo>
                  <a:pt x="2363" y="9518"/>
                </a:lnTo>
                <a:lnTo>
                  <a:pt x="2378" y="9498"/>
                </a:lnTo>
                <a:lnTo>
                  <a:pt x="2393" y="9478"/>
                </a:lnTo>
                <a:lnTo>
                  <a:pt x="2409" y="9458"/>
                </a:lnTo>
                <a:lnTo>
                  <a:pt x="2426" y="9438"/>
                </a:lnTo>
                <a:lnTo>
                  <a:pt x="2522" y="9374"/>
                </a:lnTo>
                <a:lnTo>
                  <a:pt x="2621" y="9314"/>
                </a:lnTo>
                <a:lnTo>
                  <a:pt x="2723" y="9260"/>
                </a:lnTo>
                <a:lnTo>
                  <a:pt x="2828" y="9211"/>
                </a:lnTo>
                <a:lnTo>
                  <a:pt x="2934" y="9169"/>
                </a:lnTo>
                <a:lnTo>
                  <a:pt x="3044" y="9131"/>
                </a:lnTo>
                <a:lnTo>
                  <a:pt x="3156" y="9099"/>
                </a:lnTo>
                <a:lnTo>
                  <a:pt x="3268" y="9072"/>
                </a:lnTo>
                <a:lnTo>
                  <a:pt x="3383" y="9051"/>
                </a:lnTo>
                <a:lnTo>
                  <a:pt x="3500" y="9034"/>
                </a:lnTo>
                <a:lnTo>
                  <a:pt x="3617" y="9024"/>
                </a:lnTo>
                <a:lnTo>
                  <a:pt x="3736" y="9018"/>
                </a:lnTo>
                <a:lnTo>
                  <a:pt x="3857" y="9018"/>
                </a:lnTo>
                <a:lnTo>
                  <a:pt x="3976" y="9023"/>
                </a:lnTo>
                <a:lnTo>
                  <a:pt x="4098" y="9033"/>
                </a:lnTo>
                <a:lnTo>
                  <a:pt x="4220" y="9049"/>
                </a:lnTo>
                <a:lnTo>
                  <a:pt x="4342" y="9070"/>
                </a:lnTo>
                <a:lnTo>
                  <a:pt x="4463" y="9096"/>
                </a:lnTo>
                <a:lnTo>
                  <a:pt x="4584" y="9127"/>
                </a:lnTo>
                <a:lnTo>
                  <a:pt x="4706" y="9164"/>
                </a:lnTo>
                <a:lnTo>
                  <a:pt x="4826" y="9206"/>
                </a:lnTo>
                <a:lnTo>
                  <a:pt x="4946" y="9252"/>
                </a:lnTo>
                <a:lnTo>
                  <a:pt x="5065" y="9305"/>
                </a:lnTo>
                <a:lnTo>
                  <a:pt x="5184" y="9363"/>
                </a:lnTo>
                <a:lnTo>
                  <a:pt x="5300" y="9425"/>
                </a:lnTo>
                <a:lnTo>
                  <a:pt x="5415" y="9493"/>
                </a:lnTo>
                <a:lnTo>
                  <a:pt x="5529" y="9566"/>
                </a:lnTo>
                <a:lnTo>
                  <a:pt x="5640" y="9644"/>
                </a:lnTo>
                <a:lnTo>
                  <a:pt x="5750" y="9727"/>
                </a:lnTo>
                <a:lnTo>
                  <a:pt x="5857" y="9815"/>
                </a:lnTo>
                <a:lnTo>
                  <a:pt x="5962" y="9909"/>
                </a:lnTo>
                <a:lnTo>
                  <a:pt x="6065" y="10007"/>
                </a:lnTo>
                <a:lnTo>
                  <a:pt x="6168" y="10115"/>
                </a:lnTo>
                <a:lnTo>
                  <a:pt x="6267" y="10226"/>
                </a:lnTo>
                <a:lnTo>
                  <a:pt x="6360" y="10339"/>
                </a:lnTo>
                <a:lnTo>
                  <a:pt x="6447" y="10456"/>
                </a:lnTo>
                <a:lnTo>
                  <a:pt x="6529" y="10574"/>
                </a:lnTo>
                <a:lnTo>
                  <a:pt x="6604" y="10695"/>
                </a:lnTo>
                <a:lnTo>
                  <a:pt x="6673" y="10816"/>
                </a:lnTo>
                <a:lnTo>
                  <a:pt x="6738" y="10941"/>
                </a:lnTo>
                <a:lnTo>
                  <a:pt x="6796" y="11065"/>
                </a:lnTo>
                <a:lnTo>
                  <a:pt x="6848" y="11191"/>
                </a:lnTo>
                <a:lnTo>
                  <a:pt x="6895" y="11318"/>
                </a:lnTo>
                <a:lnTo>
                  <a:pt x="6936" y="11446"/>
                </a:lnTo>
                <a:lnTo>
                  <a:pt x="6971" y="11574"/>
                </a:lnTo>
                <a:lnTo>
                  <a:pt x="7000" y="11702"/>
                </a:lnTo>
                <a:lnTo>
                  <a:pt x="7023" y="11831"/>
                </a:lnTo>
                <a:lnTo>
                  <a:pt x="7041" y="11959"/>
                </a:lnTo>
                <a:lnTo>
                  <a:pt x="7052" y="12087"/>
                </a:lnTo>
                <a:lnTo>
                  <a:pt x="7058" y="12214"/>
                </a:lnTo>
                <a:lnTo>
                  <a:pt x="7057" y="12341"/>
                </a:lnTo>
                <a:lnTo>
                  <a:pt x="7051" y="12466"/>
                </a:lnTo>
                <a:lnTo>
                  <a:pt x="7039" y="12589"/>
                </a:lnTo>
                <a:lnTo>
                  <a:pt x="7019" y="12712"/>
                </a:lnTo>
                <a:lnTo>
                  <a:pt x="6995" y="12832"/>
                </a:lnTo>
                <a:lnTo>
                  <a:pt x="6965" y="12952"/>
                </a:lnTo>
                <a:lnTo>
                  <a:pt x="6929" y="13068"/>
                </a:lnTo>
                <a:lnTo>
                  <a:pt x="6886" y="13183"/>
                </a:lnTo>
                <a:lnTo>
                  <a:pt x="6837" y="13294"/>
                </a:lnTo>
                <a:lnTo>
                  <a:pt x="6783" y="13402"/>
                </a:lnTo>
                <a:lnTo>
                  <a:pt x="6722" y="13508"/>
                </a:lnTo>
                <a:lnTo>
                  <a:pt x="6655" y="13610"/>
                </a:lnTo>
                <a:lnTo>
                  <a:pt x="6582" y="13710"/>
                </a:lnTo>
                <a:lnTo>
                  <a:pt x="6502" y="13805"/>
                </a:lnTo>
                <a:lnTo>
                  <a:pt x="6481" y="13816"/>
                </a:lnTo>
                <a:lnTo>
                  <a:pt x="6459" y="13827"/>
                </a:lnTo>
                <a:lnTo>
                  <a:pt x="6437" y="13838"/>
                </a:lnTo>
                <a:lnTo>
                  <a:pt x="6415" y="13848"/>
                </a:lnTo>
                <a:lnTo>
                  <a:pt x="6392" y="13858"/>
                </a:lnTo>
                <a:lnTo>
                  <a:pt x="6369" y="13867"/>
                </a:lnTo>
                <a:lnTo>
                  <a:pt x="6345" y="13876"/>
                </a:lnTo>
                <a:lnTo>
                  <a:pt x="6322" y="13884"/>
                </a:lnTo>
                <a:lnTo>
                  <a:pt x="4463" y="14370"/>
                </a:lnTo>
                <a:close/>
                <a:moveTo>
                  <a:pt x="2096" y="14991"/>
                </a:moveTo>
                <a:lnTo>
                  <a:pt x="2070" y="14997"/>
                </a:lnTo>
                <a:lnTo>
                  <a:pt x="2036" y="15005"/>
                </a:lnTo>
                <a:lnTo>
                  <a:pt x="1995" y="15014"/>
                </a:lnTo>
                <a:lnTo>
                  <a:pt x="1949" y="15024"/>
                </a:lnTo>
                <a:lnTo>
                  <a:pt x="1899" y="15034"/>
                </a:lnTo>
                <a:lnTo>
                  <a:pt x="1849" y="15043"/>
                </a:lnTo>
                <a:lnTo>
                  <a:pt x="1825" y="15046"/>
                </a:lnTo>
                <a:lnTo>
                  <a:pt x="1801" y="15050"/>
                </a:lnTo>
                <a:lnTo>
                  <a:pt x="1777" y="15052"/>
                </a:lnTo>
                <a:lnTo>
                  <a:pt x="1755" y="15054"/>
                </a:lnTo>
                <a:lnTo>
                  <a:pt x="1716" y="15053"/>
                </a:lnTo>
                <a:lnTo>
                  <a:pt x="1679" y="15049"/>
                </a:lnTo>
                <a:lnTo>
                  <a:pt x="1641" y="15044"/>
                </a:lnTo>
                <a:lnTo>
                  <a:pt x="1604" y="15037"/>
                </a:lnTo>
                <a:lnTo>
                  <a:pt x="1568" y="15029"/>
                </a:lnTo>
                <a:lnTo>
                  <a:pt x="1532" y="15018"/>
                </a:lnTo>
                <a:lnTo>
                  <a:pt x="1498" y="15006"/>
                </a:lnTo>
                <a:lnTo>
                  <a:pt x="1464" y="14993"/>
                </a:lnTo>
                <a:lnTo>
                  <a:pt x="1430" y="14978"/>
                </a:lnTo>
                <a:lnTo>
                  <a:pt x="1398" y="14961"/>
                </a:lnTo>
                <a:lnTo>
                  <a:pt x="1367" y="14943"/>
                </a:lnTo>
                <a:lnTo>
                  <a:pt x="1336" y="14923"/>
                </a:lnTo>
                <a:lnTo>
                  <a:pt x="1307" y="14902"/>
                </a:lnTo>
                <a:lnTo>
                  <a:pt x="1279" y="14880"/>
                </a:lnTo>
                <a:lnTo>
                  <a:pt x="1251" y="14856"/>
                </a:lnTo>
                <a:lnTo>
                  <a:pt x="1225" y="14832"/>
                </a:lnTo>
                <a:lnTo>
                  <a:pt x="1201" y="14804"/>
                </a:lnTo>
                <a:lnTo>
                  <a:pt x="1177" y="14777"/>
                </a:lnTo>
                <a:lnTo>
                  <a:pt x="1155" y="14749"/>
                </a:lnTo>
                <a:lnTo>
                  <a:pt x="1134" y="14720"/>
                </a:lnTo>
                <a:lnTo>
                  <a:pt x="1115" y="14689"/>
                </a:lnTo>
                <a:lnTo>
                  <a:pt x="1096" y="14658"/>
                </a:lnTo>
                <a:lnTo>
                  <a:pt x="1080" y="14626"/>
                </a:lnTo>
                <a:lnTo>
                  <a:pt x="1065" y="14593"/>
                </a:lnTo>
                <a:lnTo>
                  <a:pt x="1051" y="14559"/>
                </a:lnTo>
                <a:lnTo>
                  <a:pt x="1040" y="14524"/>
                </a:lnTo>
                <a:lnTo>
                  <a:pt x="1030" y="14488"/>
                </a:lnTo>
                <a:lnTo>
                  <a:pt x="1021" y="14452"/>
                </a:lnTo>
                <a:lnTo>
                  <a:pt x="1015" y="14415"/>
                </a:lnTo>
                <a:lnTo>
                  <a:pt x="1010" y="14378"/>
                </a:lnTo>
                <a:lnTo>
                  <a:pt x="1007" y="14340"/>
                </a:lnTo>
                <a:lnTo>
                  <a:pt x="1006" y="14302"/>
                </a:lnTo>
                <a:lnTo>
                  <a:pt x="1009" y="14268"/>
                </a:lnTo>
                <a:lnTo>
                  <a:pt x="1015" y="14229"/>
                </a:lnTo>
                <a:lnTo>
                  <a:pt x="1022" y="14189"/>
                </a:lnTo>
                <a:lnTo>
                  <a:pt x="1029" y="14149"/>
                </a:lnTo>
                <a:lnTo>
                  <a:pt x="1037" y="14110"/>
                </a:lnTo>
                <a:lnTo>
                  <a:pt x="1045" y="14074"/>
                </a:lnTo>
                <a:lnTo>
                  <a:pt x="1051" y="14043"/>
                </a:lnTo>
                <a:lnTo>
                  <a:pt x="1056" y="14020"/>
                </a:lnTo>
                <a:lnTo>
                  <a:pt x="1586" y="12106"/>
                </a:lnTo>
                <a:lnTo>
                  <a:pt x="1641" y="12105"/>
                </a:lnTo>
                <a:lnTo>
                  <a:pt x="1695" y="12105"/>
                </a:lnTo>
                <a:lnTo>
                  <a:pt x="1749" y="12107"/>
                </a:lnTo>
                <a:lnTo>
                  <a:pt x="1804" y="12111"/>
                </a:lnTo>
                <a:lnTo>
                  <a:pt x="1858" y="12116"/>
                </a:lnTo>
                <a:lnTo>
                  <a:pt x="1913" y="12122"/>
                </a:lnTo>
                <a:lnTo>
                  <a:pt x="1968" y="12130"/>
                </a:lnTo>
                <a:lnTo>
                  <a:pt x="2023" y="12139"/>
                </a:lnTo>
                <a:lnTo>
                  <a:pt x="2077" y="12149"/>
                </a:lnTo>
                <a:lnTo>
                  <a:pt x="2133" y="12161"/>
                </a:lnTo>
                <a:lnTo>
                  <a:pt x="2187" y="12175"/>
                </a:lnTo>
                <a:lnTo>
                  <a:pt x="2242" y="12190"/>
                </a:lnTo>
                <a:lnTo>
                  <a:pt x="2297" y="12206"/>
                </a:lnTo>
                <a:lnTo>
                  <a:pt x="2351" y="12224"/>
                </a:lnTo>
                <a:lnTo>
                  <a:pt x="2405" y="12243"/>
                </a:lnTo>
                <a:lnTo>
                  <a:pt x="2460" y="12264"/>
                </a:lnTo>
                <a:lnTo>
                  <a:pt x="2513" y="12286"/>
                </a:lnTo>
                <a:lnTo>
                  <a:pt x="2566" y="12309"/>
                </a:lnTo>
                <a:lnTo>
                  <a:pt x="2619" y="12335"/>
                </a:lnTo>
                <a:lnTo>
                  <a:pt x="2673" y="12362"/>
                </a:lnTo>
                <a:lnTo>
                  <a:pt x="2725" y="12390"/>
                </a:lnTo>
                <a:lnTo>
                  <a:pt x="2776" y="12420"/>
                </a:lnTo>
                <a:lnTo>
                  <a:pt x="2829" y="12451"/>
                </a:lnTo>
                <a:lnTo>
                  <a:pt x="2879" y="12483"/>
                </a:lnTo>
                <a:lnTo>
                  <a:pt x="2930" y="12517"/>
                </a:lnTo>
                <a:lnTo>
                  <a:pt x="2980" y="12553"/>
                </a:lnTo>
                <a:lnTo>
                  <a:pt x="3029" y="12590"/>
                </a:lnTo>
                <a:lnTo>
                  <a:pt x="3078" y="12629"/>
                </a:lnTo>
                <a:lnTo>
                  <a:pt x="3126" y="12669"/>
                </a:lnTo>
                <a:lnTo>
                  <a:pt x="3174" y="12711"/>
                </a:lnTo>
                <a:lnTo>
                  <a:pt x="3220" y="12754"/>
                </a:lnTo>
                <a:lnTo>
                  <a:pt x="3266" y="12799"/>
                </a:lnTo>
                <a:lnTo>
                  <a:pt x="3312" y="12845"/>
                </a:lnTo>
                <a:lnTo>
                  <a:pt x="3356" y="12893"/>
                </a:lnTo>
                <a:lnTo>
                  <a:pt x="3398" y="12941"/>
                </a:lnTo>
                <a:lnTo>
                  <a:pt x="3439" y="12990"/>
                </a:lnTo>
                <a:lnTo>
                  <a:pt x="3479" y="13039"/>
                </a:lnTo>
                <a:lnTo>
                  <a:pt x="3517" y="13089"/>
                </a:lnTo>
                <a:lnTo>
                  <a:pt x="3553" y="13139"/>
                </a:lnTo>
                <a:lnTo>
                  <a:pt x="3588" y="13191"/>
                </a:lnTo>
                <a:lnTo>
                  <a:pt x="3621" y="13243"/>
                </a:lnTo>
                <a:lnTo>
                  <a:pt x="3653" y="13295"/>
                </a:lnTo>
                <a:lnTo>
                  <a:pt x="3683" y="13348"/>
                </a:lnTo>
                <a:lnTo>
                  <a:pt x="3712" y="13401"/>
                </a:lnTo>
                <a:lnTo>
                  <a:pt x="3739" y="13455"/>
                </a:lnTo>
                <a:lnTo>
                  <a:pt x="3765" y="13509"/>
                </a:lnTo>
                <a:lnTo>
                  <a:pt x="3788" y="13563"/>
                </a:lnTo>
                <a:lnTo>
                  <a:pt x="3811" y="13617"/>
                </a:lnTo>
                <a:lnTo>
                  <a:pt x="3833" y="13671"/>
                </a:lnTo>
                <a:lnTo>
                  <a:pt x="3852" y="13727"/>
                </a:lnTo>
                <a:lnTo>
                  <a:pt x="3870" y="13782"/>
                </a:lnTo>
                <a:lnTo>
                  <a:pt x="3887" y="13837"/>
                </a:lnTo>
                <a:lnTo>
                  <a:pt x="3902" y="13892"/>
                </a:lnTo>
                <a:lnTo>
                  <a:pt x="3915" y="13948"/>
                </a:lnTo>
                <a:lnTo>
                  <a:pt x="3927" y="14004"/>
                </a:lnTo>
                <a:lnTo>
                  <a:pt x="3938" y="14060"/>
                </a:lnTo>
                <a:lnTo>
                  <a:pt x="3946" y="14115"/>
                </a:lnTo>
                <a:lnTo>
                  <a:pt x="3954" y="14170"/>
                </a:lnTo>
                <a:lnTo>
                  <a:pt x="3960" y="14225"/>
                </a:lnTo>
                <a:lnTo>
                  <a:pt x="3964" y="14282"/>
                </a:lnTo>
                <a:lnTo>
                  <a:pt x="3967" y="14337"/>
                </a:lnTo>
                <a:lnTo>
                  <a:pt x="3968" y="14391"/>
                </a:lnTo>
                <a:lnTo>
                  <a:pt x="3968" y="14446"/>
                </a:lnTo>
                <a:lnTo>
                  <a:pt x="3967" y="14500"/>
                </a:lnTo>
                <a:lnTo>
                  <a:pt x="2096" y="14991"/>
                </a:lnTo>
                <a:close/>
                <a:moveTo>
                  <a:pt x="5275" y="8311"/>
                </a:moveTo>
                <a:lnTo>
                  <a:pt x="5187" y="8277"/>
                </a:lnTo>
                <a:lnTo>
                  <a:pt x="5099" y="8245"/>
                </a:lnTo>
                <a:lnTo>
                  <a:pt x="5011" y="8215"/>
                </a:lnTo>
                <a:lnTo>
                  <a:pt x="4921" y="8186"/>
                </a:lnTo>
                <a:lnTo>
                  <a:pt x="4877" y="8173"/>
                </a:lnTo>
                <a:lnTo>
                  <a:pt x="4833" y="8159"/>
                </a:lnTo>
                <a:lnTo>
                  <a:pt x="4787" y="8147"/>
                </a:lnTo>
                <a:lnTo>
                  <a:pt x="4742" y="8135"/>
                </a:lnTo>
                <a:lnTo>
                  <a:pt x="4698" y="8124"/>
                </a:lnTo>
                <a:lnTo>
                  <a:pt x="4652" y="8113"/>
                </a:lnTo>
                <a:lnTo>
                  <a:pt x="4607" y="8103"/>
                </a:lnTo>
                <a:lnTo>
                  <a:pt x="4562" y="8093"/>
                </a:lnTo>
                <a:lnTo>
                  <a:pt x="4517" y="8084"/>
                </a:lnTo>
                <a:lnTo>
                  <a:pt x="4471" y="8075"/>
                </a:lnTo>
                <a:lnTo>
                  <a:pt x="4426" y="8067"/>
                </a:lnTo>
                <a:lnTo>
                  <a:pt x="4380" y="8059"/>
                </a:lnTo>
                <a:lnTo>
                  <a:pt x="4335" y="8052"/>
                </a:lnTo>
                <a:lnTo>
                  <a:pt x="4289" y="8045"/>
                </a:lnTo>
                <a:lnTo>
                  <a:pt x="4243" y="8039"/>
                </a:lnTo>
                <a:lnTo>
                  <a:pt x="4198" y="8034"/>
                </a:lnTo>
                <a:lnTo>
                  <a:pt x="4153" y="8029"/>
                </a:lnTo>
                <a:lnTo>
                  <a:pt x="4106" y="8025"/>
                </a:lnTo>
                <a:lnTo>
                  <a:pt x="4061" y="8021"/>
                </a:lnTo>
                <a:lnTo>
                  <a:pt x="4015" y="8018"/>
                </a:lnTo>
                <a:lnTo>
                  <a:pt x="3969" y="8015"/>
                </a:lnTo>
                <a:lnTo>
                  <a:pt x="3923" y="8013"/>
                </a:lnTo>
                <a:lnTo>
                  <a:pt x="3878" y="8011"/>
                </a:lnTo>
                <a:lnTo>
                  <a:pt x="3832" y="8011"/>
                </a:lnTo>
                <a:lnTo>
                  <a:pt x="7706" y="4116"/>
                </a:lnTo>
                <a:lnTo>
                  <a:pt x="7763" y="4063"/>
                </a:lnTo>
                <a:lnTo>
                  <a:pt x="7820" y="4012"/>
                </a:lnTo>
                <a:lnTo>
                  <a:pt x="7880" y="3964"/>
                </a:lnTo>
                <a:lnTo>
                  <a:pt x="7941" y="3918"/>
                </a:lnTo>
                <a:lnTo>
                  <a:pt x="8003" y="3875"/>
                </a:lnTo>
                <a:lnTo>
                  <a:pt x="8067" y="3834"/>
                </a:lnTo>
                <a:lnTo>
                  <a:pt x="8131" y="3796"/>
                </a:lnTo>
                <a:lnTo>
                  <a:pt x="8197" y="3760"/>
                </a:lnTo>
                <a:lnTo>
                  <a:pt x="8265" y="3725"/>
                </a:lnTo>
                <a:lnTo>
                  <a:pt x="8333" y="3694"/>
                </a:lnTo>
                <a:lnTo>
                  <a:pt x="8403" y="3665"/>
                </a:lnTo>
                <a:lnTo>
                  <a:pt x="8473" y="3638"/>
                </a:lnTo>
                <a:lnTo>
                  <a:pt x="8544" y="3613"/>
                </a:lnTo>
                <a:lnTo>
                  <a:pt x="8616" y="3591"/>
                </a:lnTo>
                <a:lnTo>
                  <a:pt x="8689" y="3571"/>
                </a:lnTo>
                <a:lnTo>
                  <a:pt x="8764" y="3554"/>
                </a:lnTo>
                <a:lnTo>
                  <a:pt x="8838" y="3539"/>
                </a:lnTo>
                <a:lnTo>
                  <a:pt x="8914" y="3526"/>
                </a:lnTo>
                <a:lnTo>
                  <a:pt x="8989" y="3515"/>
                </a:lnTo>
                <a:lnTo>
                  <a:pt x="9067" y="3507"/>
                </a:lnTo>
                <a:lnTo>
                  <a:pt x="9143" y="3501"/>
                </a:lnTo>
                <a:lnTo>
                  <a:pt x="9220" y="3497"/>
                </a:lnTo>
                <a:lnTo>
                  <a:pt x="9299" y="3496"/>
                </a:lnTo>
                <a:lnTo>
                  <a:pt x="9377" y="3497"/>
                </a:lnTo>
                <a:lnTo>
                  <a:pt x="9457" y="3500"/>
                </a:lnTo>
                <a:lnTo>
                  <a:pt x="9535" y="3505"/>
                </a:lnTo>
                <a:lnTo>
                  <a:pt x="9615" y="3512"/>
                </a:lnTo>
                <a:lnTo>
                  <a:pt x="9694" y="3522"/>
                </a:lnTo>
                <a:lnTo>
                  <a:pt x="9775" y="3534"/>
                </a:lnTo>
                <a:lnTo>
                  <a:pt x="9854" y="3548"/>
                </a:lnTo>
                <a:lnTo>
                  <a:pt x="9934" y="3565"/>
                </a:lnTo>
                <a:lnTo>
                  <a:pt x="10014" y="3583"/>
                </a:lnTo>
                <a:lnTo>
                  <a:pt x="5275" y="8311"/>
                </a:lnTo>
                <a:close/>
                <a:moveTo>
                  <a:pt x="7441" y="10165"/>
                </a:moveTo>
                <a:lnTo>
                  <a:pt x="7406" y="10107"/>
                </a:lnTo>
                <a:lnTo>
                  <a:pt x="7369" y="10049"/>
                </a:lnTo>
                <a:lnTo>
                  <a:pt x="7332" y="9992"/>
                </a:lnTo>
                <a:lnTo>
                  <a:pt x="7295" y="9936"/>
                </a:lnTo>
                <a:lnTo>
                  <a:pt x="7257" y="9880"/>
                </a:lnTo>
                <a:lnTo>
                  <a:pt x="7218" y="9824"/>
                </a:lnTo>
                <a:lnTo>
                  <a:pt x="7177" y="9768"/>
                </a:lnTo>
                <a:lnTo>
                  <a:pt x="7137" y="9714"/>
                </a:lnTo>
                <a:lnTo>
                  <a:pt x="7096" y="9660"/>
                </a:lnTo>
                <a:lnTo>
                  <a:pt x="7053" y="9606"/>
                </a:lnTo>
                <a:lnTo>
                  <a:pt x="7009" y="9553"/>
                </a:lnTo>
                <a:lnTo>
                  <a:pt x="6965" y="9500"/>
                </a:lnTo>
                <a:lnTo>
                  <a:pt x="6919" y="9448"/>
                </a:lnTo>
                <a:lnTo>
                  <a:pt x="6873" y="9397"/>
                </a:lnTo>
                <a:lnTo>
                  <a:pt x="6824" y="9347"/>
                </a:lnTo>
                <a:lnTo>
                  <a:pt x="6776" y="9297"/>
                </a:lnTo>
                <a:lnTo>
                  <a:pt x="6718" y="9240"/>
                </a:lnTo>
                <a:lnTo>
                  <a:pt x="6658" y="9185"/>
                </a:lnTo>
                <a:lnTo>
                  <a:pt x="6598" y="9131"/>
                </a:lnTo>
                <a:lnTo>
                  <a:pt x="6538" y="9079"/>
                </a:lnTo>
                <a:lnTo>
                  <a:pt x="6475" y="9029"/>
                </a:lnTo>
                <a:lnTo>
                  <a:pt x="6412" y="8978"/>
                </a:lnTo>
                <a:lnTo>
                  <a:pt x="6348" y="8930"/>
                </a:lnTo>
                <a:lnTo>
                  <a:pt x="6284" y="8884"/>
                </a:lnTo>
                <a:lnTo>
                  <a:pt x="6220" y="8838"/>
                </a:lnTo>
                <a:lnTo>
                  <a:pt x="6153" y="8794"/>
                </a:lnTo>
                <a:lnTo>
                  <a:pt x="6087" y="8750"/>
                </a:lnTo>
                <a:lnTo>
                  <a:pt x="6021" y="8707"/>
                </a:lnTo>
                <a:lnTo>
                  <a:pt x="5953" y="8666"/>
                </a:lnTo>
                <a:lnTo>
                  <a:pt x="5885" y="8626"/>
                </a:lnTo>
                <a:lnTo>
                  <a:pt x="5816" y="8587"/>
                </a:lnTo>
                <a:lnTo>
                  <a:pt x="5748" y="8549"/>
                </a:lnTo>
                <a:lnTo>
                  <a:pt x="10542" y="3766"/>
                </a:lnTo>
                <a:lnTo>
                  <a:pt x="10613" y="3798"/>
                </a:lnTo>
                <a:lnTo>
                  <a:pt x="10683" y="3831"/>
                </a:lnTo>
                <a:lnTo>
                  <a:pt x="10752" y="3866"/>
                </a:lnTo>
                <a:lnTo>
                  <a:pt x="10821" y="3903"/>
                </a:lnTo>
                <a:lnTo>
                  <a:pt x="10889" y="3942"/>
                </a:lnTo>
                <a:lnTo>
                  <a:pt x="10958" y="3983"/>
                </a:lnTo>
                <a:lnTo>
                  <a:pt x="11025" y="4026"/>
                </a:lnTo>
                <a:lnTo>
                  <a:pt x="11091" y="4070"/>
                </a:lnTo>
                <a:lnTo>
                  <a:pt x="11157" y="4115"/>
                </a:lnTo>
                <a:lnTo>
                  <a:pt x="11222" y="4163"/>
                </a:lnTo>
                <a:lnTo>
                  <a:pt x="11287" y="4212"/>
                </a:lnTo>
                <a:lnTo>
                  <a:pt x="11351" y="4263"/>
                </a:lnTo>
                <a:lnTo>
                  <a:pt x="11413" y="4317"/>
                </a:lnTo>
                <a:lnTo>
                  <a:pt x="11476" y="4372"/>
                </a:lnTo>
                <a:lnTo>
                  <a:pt x="11537" y="4428"/>
                </a:lnTo>
                <a:lnTo>
                  <a:pt x="11597" y="4487"/>
                </a:lnTo>
                <a:lnTo>
                  <a:pt x="11648" y="4537"/>
                </a:lnTo>
                <a:lnTo>
                  <a:pt x="11696" y="4590"/>
                </a:lnTo>
                <a:lnTo>
                  <a:pt x="11743" y="4642"/>
                </a:lnTo>
                <a:lnTo>
                  <a:pt x="11790" y="4696"/>
                </a:lnTo>
                <a:lnTo>
                  <a:pt x="11835" y="4749"/>
                </a:lnTo>
                <a:lnTo>
                  <a:pt x="11878" y="4803"/>
                </a:lnTo>
                <a:lnTo>
                  <a:pt x="11919" y="4859"/>
                </a:lnTo>
                <a:lnTo>
                  <a:pt x="11961" y="4915"/>
                </a:lnTo>
                <a:lnTo>
                  <a:pt x="12000" y="4970"/>
                </a:lnTo>
                <a:lnTo>
                  <a:pt x="12038" y="5027"/>
                </a:lnTo>
                <a:lnTo>
                  <a:pt x="12075" y="5084"/>
                </a:lnTo>
                <a:lnTo>
                  <a:pt x="12110" y="5142"/>
                </a:lnTo>
                <a:lnTo>
                  <a:pt x="12145" y="5200"/>
                </a:lnTo>
                <a:lnTo>
                  <a:pt x="12178" y="5258"/>
                </a:lnTo>
                <a:lnTo>
                  <a:pt x="12210" y="5316"/>
                </a:lnTo>
                <a:lnTo>
                  <a:pt x="12241" y="5375"/>
                </a:lnTo>
                <a:lnTo>
                  <a:pt x="7441" y="10165"/>
                </a:lnTo>
                <a:close/>
                <a:moveTo>
                  <a:pt x="8055" y="11941"/>
                </a:moveTo>
                <a:lnTo>
                  <a:pt x="8045" y="11856"/>
                </a:lnTo>
                <a:lnTo>
                  <a:pt x="8035" y="11772"/>
                </a:lnTo>
                <a:lnTo>
                  <a:pt x="8022" y="11687"/>
                </a:lnTo>
                <a:lnTo>
                  <a:pt x="8008" y="11603"/>
                </a:lnTo>
                <a:lnTo>
                  <a:pt x="7991" y="11519"/>
                </a:lnTo>
                <a:lnTo>
                  <a:pt x="7973" y="11435"/>
                </a:lnTo>
                <a:lnTo>
                  <a:pt x="7953" y="11352"/>
                </a:lnTo>
                <a:lnTo>
                  <a:pt x="7931" y="11270"/>
                </a:lnTo>
                <a:lnTo>
                  <a:pt x="7907" y="11187"/>
                </a:lnTo>
                <a:lnTo>
                  <a:pt x="7882" y="11105"/>
                </a:lnTo>
                <a:lnTo>
                  <a:pt x="7854" y="11024"/>
                </a:lnTo>
                <a:lnTo>
                  <a:pt x="7825" y="10943"/>
                </a:lnTo>
                <a:lnTo>
                  <a:pt x="7795" y="10861"/>
                </a:lnTo>
                <a:lnTo>
                  <a:pt x="7763" y="10781"/>
                </a:lnTo>
                <a:lnTo>
                  <a:pt x="7729" y="10702"/>
                </a:lnTo>
                <a:lnTo>
                  <a:pt x="7693" y="10622"/>
                </a:lnTo>
                <a:lnTo>
                  <a:pt x="12448" y="5878"/>
                </a:lnTo>
                <a:lnTo>
                  <a:pt x="12475" y="5965"/>
                </a:lnTo>
                <a:lnTo>
                  <a:pt x="12499" y="6051"/>
                </a:lnTo>
                <a:lnTo>
                  <a:pt x="12519" y="6137"/>
                </a:lnTo>
                <a:lnTo>
                  <a:pt x="12537" y="6223"/>
                </a:lnTo>
                <a:lnTo>
                  <a:pt x="12553" y="6310"/>
                </a:lnTo>
                <a:lnTo>
                  <a:pt x="12566" y="6396"/>
                </a:lnTo>
                <a:lnTo>
                  <a:pt x="12576" y="6482"/>
                </a:lnTo>
                <a:lnTo>
                  <a:pt x="12583" y="6568"/>
                </a:lnTo>
                <a:lnTo>
                  <a:pt x="12588" y="6654"/>
                </a:lnTo>
                <a:lnTo>
                  <a:pt x="12591" y="6739"/>
                </a:lnTo>
                <a:lnTo>
                  <a:pt x="12591" y="6824"/>
                </a:lnTo>
                <a:lnTo>
                  <a:pt x="12588" y="6908"/>
                </a:lnTo>
                <a:lnTo>
                  <a:pt x="12582" y="6992"/>
                </a:lnTo>
                <a:lnTo>
                  <a:pt x="12574" y="7075"/>
                </a:lnTo>
                <a:lnTo>
                  <a:pt x="12563" y="7158"/>
                </a:lnTo>
                <a:lnTo>
                  <a:pt x="12549" y="7239"/>
                </a:lnTo>
                <a:lnTo>
                  <a:pt x="12533" y="7320"/>
                </a:lnTo>
                <a:lnTo>
                  <a:pt x="12513" y="7400"/>
                </a:lnTo>
                <a:lnTo>
                  <a:pt x="12492" y="7479"/>
                </a:lnTo>
                <a:lnTo>
                  <a:pt x="12467" y="7557"/>
                </a:lnTo>
                <a:lnTo>
                  <a:pt x="12439" y="7635"/>
                </a:lnTo>
                <a:lnTo>
                  <a:pt x="12409" y="7710"/>
                </a:lnTo>
                <a:lnTo>
                  <a:pt x="12376" y="7784"/>
                </a:lnTo>
                <a:lnTo>
                  <a:pt x="12340" y="7857"/>
                </a:lnTo>
                <a:lnTo>
                  <a:pt x="12302" y="7930"/>
                </a:lnTo>
                <a:lnTo>
                  <a:pt x="12260" y="8000"/>
                </a:lnTo>
                <a:lnTo>
                  <a:pt x="12216" y="8069"/>
                </a:lnTo>
                <a:lnTo>
                  <a:pt x="12169" y="8136"/>
                </a:lnTo>
                <a:lnTo>
                  <a:pt x="12120" y="8203"/>
                </a:lnTo>
                <a:lnTo>
                  <a:pt x="12066" y="8267"/>
                </a:lnTo>
                <a:lnTo>
                  <a:pt x="12011" y="8329"/>
                </a:lnTo>
                <a:lnTo>
                  <a:pt x="11953" y="8389"/>
                </a:lnTo>
                <a:lnTo>
                  <a:pt x="11947" y="8394"/>
                </a:lnTo>
                <a:lnTo>
                  <a:pt x="11940" y="8400"/>
                </a:lnTo>
                <a:lnTo>
                  <a:pt x="11948" y="8406"/>
                </a:lnTo>
                <a:lnTo>
                  <a:pt x="8060" y="12314"/>
                </a:lnTo>
                <a:lnTo>
                  <a:pt x="8061" y="12268"/>
                </a:lnTo>
                <a:lnTo>
                  <a:pt x="8061" y="12222"/>
                </a:lnTo>
                <a:lnTo>
                  <a:pt x="8062" y="12175"/>
                </a:lnTo>
                <a:lnTo>
                  <a:pt x="8062" y="12129"/>
                </a:lnTo>
                <a:lnTo>
                  <a:pt x="8062" y="12082"/>
                </a:lnTo>
                <a:lnTo>
                  <a:pt x="8061" y="12035"/>
                </a:lnTo>
                <a:lnTo>
                  <a:pt x="8059" y="11988"/>
                </a:lnTo>
                <a:lnTo>
                  <a:pt x="8055" y="11941"/>
                </a:lnTo>
                <a:close/>
                <a:moveTo>
                  <a:pt x="14785" y="1295"/>
                </a:moveTo>
                <a:lnTo>
                  <a:pt x="14707" y="1218"/>
                </a:lnTo>
                <a:lnTo>
                  <a:pt x="14626" y="1144"/>
                </a:lnTo>
                <a:lnTo>
                  <a:pt x="14546" y="1072"/>
                </a:lnTo>
                <a:lnTo>
                  <a:pt x="14463" y="1003"/>
                </a:lnTo>
                <a:lnTo>
                  <a:pt x="14379" y="934"/>
                </a:lnTo>
                <a:lnTo>
                  <a:pt x="14294" y="869"/>
                </a:lnTo>
                <a:lnTo>
                  <a:pt x="14208" y="806"/>
                </a:lnTo>
                <a:lnTo>
                  <a:pt x="14119" y="745"/>
                </a:lnTo>
                <a:lnTo>
                  <a:pt x="14031" y="685"/>
                </a:lnTo>
                <a:lnTo>
                  <a:pt x="13941" y="629"/>
                </a:lnTo>
                <a:lnTo>
                  <a:pt x="13851" y="575"/>
                </a:lnTo>
                <a:lnTo>
                  <a:pt x="13758" y="523"/>
                </a:lnTo>
                <a:lnTo>
                  <a:pt x="13666" y="473"/>
                </a:lnTo>
                <a:lnTo>
                  <a:pt x="13572" y="426"/>
                </a:lnTo>
                <a:lnTo>
                  <a:pt x="13478" y="380"/>
                </a:lnTo>
                <a:lnTo>
                  <a:pt x="13382" y="338"/>
                </a:lnTo>
                <a:lnTo>
                  <a:pt x="13286" y="298"/>
                </a:lnTo>
                <a:lnTo>
                  <a:pt x="13190" y="260"/>
                </a:lnTo>
                <a:lnTo>
                  <a:pt x="13092" y="225"/>
                </a:lnTo>
                <a:lnTo>
                  <a:pt x="12995" y="193"/>
                </a:lnTo>
                <a:lnTo>
                  <a:pt x="12896" y="162"/>
                </a:lnTo>
                <a:lnTo>
                  <a:pt x="12798" y="134"/>
                </a:lnTo>
                <a:lnTo>
                  <a:pt x="12698" y="109"/>
                </a:lnTo>
                <a:lnTo>
                  <a:pt x="12598" y="86"/>
                </a:lnTo>
                <a:lnTo>
                  <a:pt x="12499" y="66"/>
                </a:lnTo>
                <a:lnTo>
                  <a:pt x="12398" y="49"/>
                </a:lnTo>
                <a:lnTo>
                  <a:pt x="12299" y="34"/>
                </a:lnTo>
                <a:lnTo>
                  <a:pt x="12198" y="22"/>
                </a:lnTo>
                <a:lnTo>
                  <a:pt x="12097" y="12"/>
                </a:lnTo>
                <a:lnTo>
                  <a:pt x="11996" y="5"/>
                </a:lnTo>
                <a:lnTo>
                  <a:pt x="11895" y="1"/>
                </a:lnTo>
                <a:lnTo>
                  <a:pt x="11795" y="0"/>
                </a:lnTo>
                <a:lnTo>
                  <a:pt x="11710" y="1"/>
                </a:lnTo>
                <a:lnTo>
                  <a:pt x="11626" y="4"/>
                </a:lnTo>
                <a:lnTo>
                  <a:pt x="11542" y="9"/>
                </a:lnTo>
                <a:lnTo>
                  <a:pt x="11459" y="16"/>
                </a:lnTo>
                <a:lnTo>
                  <a:pt x="11376" y="24"/>
                </a:lnTo>
                <a:lnTo>
                  <a:pt x="11294" y="35"/>
                </a:lnTo>
                <a:lnTo>
                  <a:pt x="11212" y="47"/>
                </a:lnTo>
                <a:lnTo>
                  <a:pt x="11131" y="62"/>
                </a:lnTo>
                <a:lnTo>
                  <a:pt x="11051" y="78"/>
                </a:lnTo>
                <a:lnTo>
                  <a:pt x="10971" y="96"/>
                </a:lnTo>
                <a:lnTo>
                  <a:pt x="10892" y="116"/>
                </a:lnTo>
                <a:lnTo>
                  <a:pt x="10814" y="139"/>
                </a:lnTo>
                <a:lnTo>
                  <a:pt x="10736" y="162"/>
                </a:lnTo>
                <a:lnTo>
                  <a:pt x="10660" y="187"/>
                </a:lnTo>
                <a:lnTo>
                  <a:pt x="10584" y="215"/>
                </a:lnTo>
                <a:lnTo>
                  <a:pt x="10509" y="243"/>
                </a:lnTo>
                <a:lnTo>
                  <a:pt x="10435" y="274"/>
                </a:lnTo>
                <a:lnTo>
                  <a:pt x="10361" y="307"/>
                </a:lnTo>
                <a:lnTo>
                  <a:pt x="10289" y="341"/>
                </a:lnTo>
                <a:lnTo>
                  <a:pt x="10217" y="377"/>
                </a:lnTo>
                <a:lnTo>
                  <a:pt x="10147" y="416"/>
                </a:lnTo>
                <a:lnTo>
                  <a:pt x="10078" y="455"/>
                </a:lnTo>
                <a:lnTo>
                  <a:pt x="10010" y="496"/>
                </a:lnTo>
                <a:lnTo>
                  <a:pt x="9943" y="539"/>
                </a:lnTo>
                <a:lnTo>
                  <a:pt x="9876" y="583"/>
                </a:lnTo>
                <a:lnTo>
                  <a:pt x="9811" y="629"/>
                </a:lnTo>
                <a:lnTo>
                  <a:pt x="9748" y="677"/>
                </a:lnTo>
                <a:lnTo>
                  <a:pt x="9684" y="727"/>
                </a:lnTo>
                <a:lnTo>
                  <a:pt x="9623" y="778"/>
                </a:lnTo>
                <a:lnTo>
                  <a:pt x="9562" y="831"/>
                </a:lnTo>
                <a:lnTo>
                  <a:pt x="9503" y="885"/>
                </a:lnTo>
                <a:lnTo>
                  <a:pt x="9446" y="941"/>
                </a:lnTo>
                <a:lnTo>
                  <a:pt x="6997" y="3403"/>
                </a:lnTo>
                <a:lnTo>
                  <a:pt x="6986" y="3412"/>
                </a:lnTo>
                <a:lnTo>
                  <a:pt x="6974" y="3422"/>
                </a:lnTo>
                <a:lnTo>
                  <a:pt x="6969" y="3428"/>
                </a:lnTo>
                <a:lnTo>
                  <a:pt x="6964" y="3435"/>
                </a:lnTo>
                <a:lnTo>
                  <a:pt x="6965" y="3436"/>
                </a:lnTo>
                <a:lnTo>
                  <a:pt x="1769" y="8659"/>
                </a:lnTo>
                <a:lnTo>
                  <a:pt x="1747" y="8681"/>
                </a:lnTo>
                <a:lnTo>
                  <a:pt x="1725" y="8704"/>
                </a:lnTo>
                <a:lnTo>
                  <a:pt x="1704" y="8728"/>
                </a:lnTo>
                <a:lnTo>
                  <a:pt x="1683" y="8751"/>
                </a:lnTo>
                <a:lnTo>
                  <a:pt x="1642" y="8799"/>
                </a:lnTo>
                <a:lnTo>
                  <a:pt x="1602" y="8847"/>
                </a:lnTo>
                <a:lnTo>
                  <a:pt x="1564" y="8897"/>
                </a:lnTo>
                <a:lnTo>
                  <a:pt x="1528" y="8949"/>
                </a:lnTo>
                <a:lnTo>
                  <a:pt x="1494" y="9002"/>
                </a:lnTo>
                <a:lnTo>
                  <a:pt x="1461" y="9055"/>
                </a:lnTo>
                <a:lnTo>
                  <a:pt x="1429" y="9109"/>
                </a:lnTo>
                <a:lnTo>
                  <a:pt x="1400" y="9165"/>
                </a:lnTo>
                <a:lnTo>
                  <a:pt x="1372" y="9221"/>
                </a:lnTo>
                <a:lnTo>
                  <a:pt x="1347" y="9279"/>
                </a:lnTo>
                <a:lnTo>
                  <a:pt x="1322" y="9336"/>
                </a:lnTo>
                <a:lnTo>
                  <a:pt x="1300" y="9395"/>
                </a:lnTo>
                <a:lnTo>
                  <a:pt x="1279" y="9454"/>
                </a:lnTo>
                <a:lnTo>
                  <a:pt x="1260" y="9514"/>
                </a:lnTo>
                <a:lnTo>
                  <a:pt x="78" y="13784"/>
                </a:lnTo>
                <a:lnTo>
                  <a:pt x="74" y="13803"/>
                </a:lnTo>
                <a:lnTo>
                  <a:pt x="65" y="13846"/>
                </a:lnTo>
                <a:lnTo>
                  <a:pt x="53" y="13908"/>
                </a:lnTo>
                <a:lnTo>
                  <a:pt x="38" y="13984"/>
                </a:lnTo>
                <a:lnTo>
                  <a:pt x="31" y="14025"/>
                </a:lnTo>
                <a:lnTo>
                  <a:pt x="24" y="14066"/>
                </a:lnTo>
                <a:lnTo>
                  <a:pt x="18" y="14109"/>
                </a:lnTo>
                <a:lnTo>
                  <a:pt x="12" y="14151"/>
                </a:lnTo>
                <a:lnTo>
                  <a:pt x="7" y="14192"/>
                </a:lnTo>
                <a:lnTo>
                  <a:pt x="3" y="14231"/>
                </a:lnTo>
                <a:lnTo>
                  <a:pt x="1" y="14268"/>
                </a:lnTo>
                <a:lnTo>
                  <a:pt x="0" y="14302"/>
                </a:lnTo>
                <a:lnTo>
                  <a:pt x="2" y="14392"/>
                </a:lnTo>
                <a:lnTo>
                  <a:pt x="9" y="14481"/>
                </a:lnTo>
                <a:lnTo>
                  <a:pt x="20" y="14569"/>
                </a:lnTo>
                <a:lnTo>
                  <a:pt x="36" y="14656"/>
                </a:lnTo>
                <a:lnTo>
                  <a:pt x="55" y="14740"/>
                </a:lnTo>
                <a:lnTo>
                  <a:pt x="79" y="14824"/>
                </a:lnTo>
                <a:lnTo>
                  <a:pt x="107" y="14906"/>
                </a:lnTo>
                <a:lnTo>
                  <a:pt x="139" y="14985"/>
                </a:lnTo>
                <a:lnTo>
                  <a:pt x="174" y="15063"/>
                </a:lnTo>
                <a:lnTo>
                  <a:pt x="212" y="15139"/>
                </a:lnTo>
                <a:lnTo>
                  <a:pt x="256" y="15212"/>
                </a:lnTo>
                <a:lnTo>
                  <a:pt x="301" y="15283"/>
                </a:lnTo>
                <a:lnTo>
                  <a:pt x="350" y="15352"/>
                </a:lnTo>
                <a:lnTo>
                  <a:pt x="402" y="15419"/>
                </a:lnTo>
                <a:lnTo>
                  <a:pt x="458" y="15483"/>
                </a:lnTo>
                <a:lnTo>
                  <a:pt x="516" y="15543"/>
                </a:lnTo>
                <a:lnTo>
                  <a:pt x="577" y="15601"/>
                </a:lnTo>
                <a:lnTo>
                  <a:pt x="642" y="15657"/>
                </a:lnTo>
                <a:lnTo>
                  <a:pt x="708" y="15709"/>
                </a:lnTo>
                <a:lnTo>
                  <a:pt x="778" y="15758"/>
                </a:lnTo>
                <a:lnTo>
                  <a:pt x="849" y="15804"/>
                </a:lnTo>
                <a:lnTo>
                  <a:pt x="922" y="15846"/>
                </a:lnTo>
                <a:lnTo>
                  <a:pt x="999" y="15884"/>
                </a:lnTo>
                <a:lnTo>
                  <a:pt x="1076" y="15919"/>
                </a:lnTo>
                <a:lnTo>
                  <a:pt x="1157" y="15952"/>
                </a:lnTo>
                <a:lnTo>
                  <a:pt x="1238" y="15979"/>
                </a:lnTo>
                <a:lnTo>
                  <a:pt x="1323" y="16003"/>
                </a:lnTo>
                <a:lnTo>
                  <a:pt x="1407" y="16022"/>
                </a:lnTo>
                <a:lnTo>
                  <a:pt x="1495" y="16038"/>
                </a:lnTo>
                <a:lnTo>
                  <a:pt x="1582" y="16049"/>
                </a:lnTo>
                <a:lnTo>
                  <a:pt x="1672" y="16056"/>
                </a:lnTo>
                <a:lnTo>
                  <a:pt x="1763" y="16058"/>
                </a:lnTo>
                <a:lnTo>
                  <a:pt x="1801" y="16057"/>
                </a:lnTo>
                <a:lnTo>
                  <a:pt x="1843" y="16054"/>
                </a:lnTo>
                <a:lnTo>
                  <a:pt x="1887" y="16049"/>
                </a:lnTo>
                <a:lnTo>
                  <a:pt x="1933" y="16044"/>
                </a:lnTo>
                <a:lnTo>
                  <a:pt x="1981" y="16037"/>
                </a:lnTo>
                <a:lnTo>
                  <a:pt x="2028" y="16029"/>
                </a:lnTo>
                <a:lnTo>
                  <a:pt x="2075" y="16020"/>
                </a:lnTo>
                <a:lnTo>
                  <a:pt x="2122" y="16012"/>
                </a:lnTo>
                <a:lnTo>
                  <a:pt x="2205" y="15995"/>
                </a:lnTo>
                <a:lnTo>
                  <a:pt x="2275" y="15980"/>
                </a:lnTo>
                <a:lnTo>
                  <a:pt x="2324" y="15969"/>
                </a:lnTo>
                <a:lnTo>
                  <a:pt x="2345" y="15964"/>
                </a:lnTo>
                <a:lnTo>
                  <a:pt x="6609" y="14846"/>
                </a:lnTo>
                <a:lnTo>
                  <a:pt x="6669" y="14827"/>
                </a:lnTo>
                <a:lnTo>
                  <a:pt x="6729" y="14805"/>
                </a:lnTo>
                <a:lnTo>
                  <a:pt x="6788" y="14783"/>
                </a:lnTo>
                <a:lnTo>
                  <a:pt x="6845" y="14759"/>
                </a:lnTo>
                <a:lnTo>
                  <a:pt x="6903" y="14733"/>
                </a:lnTo>
                <a:lnTo>
                  <a:pt x="6960" y="14705"/>
                </a:lnTo>
                <a:lnTo>
                  <a:pt x="7015" y="14675"/>
                </a:lnTo>
                <a:lnTo>
                  <a:pt x="7070" y="14644"/>
                </a:lnTo>
                <a:lnTo>
                  <a:pt x="7123" y="14612"/>
                </a:lnTo>
                <a:lnTo>
                  <a:pt x="7175" y="14577"/>
                </a:lnTo>
                <a:lnTo>
                  <a:pt x="7227" y="14541"/>
                </a:lnTo>
                <a:lnTo>
                  <a:pt x="7277" y="14502"/>
                </a:lnTo>
                <a:lnTo>
                  <a:pt x="7326" y="14463"/>
                </a:lnTo>
                <a:lnTo>
                  <a:pt x="7375" y="14422"/>
                </a:lnTo>
                <a:lnTo>
                  <a:pt x="7421" y="14380"/>
                </a:lnTo>
                <a:lnTo>
                  <a:pt x="7466" y="14336"/>
                </a:lnTo>
                <a:lnTo>
                  <a:pt x="15143" y="6617"/>
                </a:lnTo>
                <a:lnTo>
                  <a:pt x="15270" y="6483"/>
                </a:lnTo>
                <a:lnTo>
                  <a:pt x="15387" y="6344"/>
                </a:lnTo>
                <a:lnTo>
                  <a:pt x="15495" y="6200"/>
                </a:lnTo>
                <a:lnTo>
                  <a:pt x="15594" y="6053"/>
                </a:lnTo>
                <a:lnTo>
                  <a:pt x="15685" y="5900"/>
                </a:lnTo>
                <a:lnTo>
                  <a:pt x="15766" y="5744"/>
                </a:lnTo>
                <a:lnTo>
                  <a:pt x="15837" y="5584"/>
                </a:lnTo>
                <a:lnTo>
                  <a:pt x="15901" y="5421"/>
                </a:lnTo>
                <a:lnTo>
                  <a:pt x="15955" y="5254"/>
                </a:lnTo>
                <a:lnTo>
                  <a:pt x="16000" y="5084"/>
                </a:lnTo>
                <a:lnTo>
                  <a:pt x="16037" y="4913"/>
                </a:lnTo>
                <a:lnTo>
                  <a:pt x="16065" y="4739"/>
                </a:lnTo>
                <a:lnTo>
                  <a:pt x="16083" y="4563"/>
                </a:lnTo>
                <a:lnTo>
                  <a:pt x="16093" y="4387"/>
                </a:lnTo>
                <a:lnTo>
                  <a:pt x="16094" y="4208"/>
                </a:lnTo>
                <a:lnTo>
                  <a:pt x="16087" y="4030"/>
                </a:lnTo>
                <a:lnTo>
                  <a:pt x="16070" y="3850"/>
                </a:lnTo>
                <a:lnTo>
                  <a:pt x="16045" y="3669"/>
                </a:lnTo>
                <a:lnTo>
                  <a:pt x="16011" y="3490"/>
                </a:lnTo>
                <a:lnTo>
                  <a:pt x="15968" y="3310"/>
                </a:lnTo>
                <a:lnTo>
                  <a:pt x="15917" y="3131"/>
                </a:lnTo>
                <a:lnTo>
                  <a:pt x="15857" y="2953"/>
                </a:lnTo>
                <a:lnTo>
                  <a:pt x="15788" y="2776"/>
                </a:lnTo>
                <a:lnTo>
                  <a:pt x="15711" y="2601"/>
                </a:lnTo>
                <a:lnTo>
                  <a:pt x="15625" y="2428"/>
                </a:lnTo>
                <a:lnTo>
                  <a:pt x="15531" y="2257"/>
                </a:lnTo>
                <a:lnTo>
                  <a:pt x="15428" y="2089"/>
                </a:lnTo>
                <a:lnTo>
                  <a:pt x="15316" y="1923"/>
                </a:lnTo>
                <a:lnTo>
                  <a:pt x="15196" y="1760"/>
                </a:lnTo>
                <a:lnTo>
                  <a:pt x="15067" y="1602"/>
                </a:lnTo>
                <a:lnTo>
                  <a:pt x="14930" y="1446"/>
                </a:lnTo>
                <a:lnTo>
                  <a:pt x="14785" y="1295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40" name="Freeform 91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4665345" y="3885565"/>
            <a:ext cx="88900" cy="59055"/>
          </a:xfrm>
          <a:custGeom>
            <a:avLst/>
            <a:gdLst>
              <a:gd name="T0" fmla="*/ 503 w 12071"/>
              <a:gd name="T1" fmla="*/ 502 h 8033"/>
              <a:gd name="T2" fmla="*/ 11568 w 12071"/>
              <a:gd name="T3" fmla="*/ 0 h 8033"/>
              <a:gd name="T4" fmla="*/ 452 w 12071"/>
              <a:gd name="T5" fmla="*/ 5 h 8033"/>
              <a:gd name="T6" fmla="*/ 377 w 12071"/>
              <a:gd name="T7" fmla="*/ 18 h 8033"/>
              <a:gd name="T8" fmla="*/ 307 w 12071"/>
              <a:gd name="T9" fmla="*/ 41 h 8033"/>
              <a:gd name="T10" fmla="*/ 242 w 12071"/>
              <a:gd name="T11" fmla="*/ 74 h 8033"/>
              <a:gd name="T12" fmla="*/ 183 w 12071"/>
              <a:gd name="T13" fmla="*/ 116 h 8033"/>
              <a:gd name="T14" fmla="*/ 131 w 12071"/>
              <a:gd name="T15" fmla="*/ 166 h 8033"/>
              <a:gd name="T16" fmla="*/ 85 w 12071"/>
              <a:gd name="T17" fmla="*/ 222 h 8033"/>
              <a:gd name="T18" fmla="*/ 49 w 12071"/>
              <a:gd name="T19" fmla="*/ 284 h 8033"/>
              <a:gd name="T20" fmla="*/ 22 w 12071"/>
              <a:gd name="T21" fmla="*/ 353 h 8033"/>
              <a:gd name="T22" fmla="*/ 6 w 12071"/>
              <a:gd name="T23" fmla="*/ 426 h 8033"/>
              <a:gd name="T24" fmla="*/ 0 w 12071"/>
              <a:gd name="T25" fmla="*/ 502 h 8033"/>
              <a:gd name="T26" fmla="*/ 3 w 12071"/>
              <a:gd name="T27" fmla="*/ 7582 h 8033"/>
              <a:gd name="T28" fmla="*/ 16 w 12071"/>
              <a:gd name="T29" fmla="*/ 7656 h 8033"/>
              <a:gd name="T30" fmla="*/ 39 w 12071"/>
              <a:gd name="T31" fmla="*/ 7726 h 8033"/>
              <a:gd name="T32" fmla="*/ 72 w 12071"/>
              <a:gd name="T33" fmla="*/ 7792 h 8033"/>
              <a:gd name="T34" fmla="*/ 115 w 12071"/>
              <a:gd name="T35" fmla="*/ 7850 h 8033"/>
              <a:gd name="T36" fmla="*/ 165 w 12071"/>
              <a:gd name="T37" fmla="*/ 7902 h 8033"/>
              <a:gd name="T38" fmla="*/ 221 w 12071"/>
              <a:gd name="T39" fmla="*/ 7947 h 8033"/>
              <a:gd name="T40" fmla="*/ 285 w 12071"/>
              <a:gd name="T41" fmla="*/ 7983 h 8033"/>
              <a:gd name="T42" fmla="*/ 353 w 12071"/>
              <a:gd name="T43" fmla="*/ 8011 h 8033"/>
              <a:gd name="T44" fmla="*/ 426 w 12071"/>
              <a:gd name="T45" fmla="*/ 8027 h 8033"/>
              <a:gd name="T46" fmla="*/ 503 w 12071"/>
              <a:gd name="T47" fmla="*/ 8033 h 8033"/>
              <a:gd name="T48" fmla="*/ 11619 w 12071"/>
              <a:gd name="T49" fmla="*/ 8030 h 8033"/>
              <a:gd name="T50" fmla="*/ 11694 w 12071"/>
              <a:gd name="T51" fmla="*/ 8017 h 8033"/>
              <a:gd name="T52" fmla="*/ 11764 w 12071"/>
              <a:gd name="T53" fmla="*/ 7994 h 8033"/>
              <a:gd name="T54" fmla="*/ 11829 w 12071"/>
              <a:gd name="T55" fmla="*/ 7960 h 8033"/>
              <a:gd name="T56" fmla="*/ 11888 w 12071"/>
              <a:gd name="T57" fmla="*/ 7918 h 8033"/>
              <a:gd name="T58" fmla="*/ 11940 w 12071"/>
              <a:gd name="T59" fmla="*/ 7868 h 8033"/>
              <a:gd name="T60" fmla="*/ 11986 w 12071"/>
              <a:gd name="T61" fmla="*/ 7812 h 8033"/>
              <a:gd name="T62" fmla="*/ 12022 w 12071"/>
              <a:gd name="T63" fmla="*/ 7749 h 8033"/>
              <a:gd name="T64" fmla="*/ 12049 w 12071"/>
              <a:gd name="T65" fmla="*/ 7680 h 8033"/>
              <a:gd name="T66" fmla="*/ 12065 w 12071"/>
              <a:gd name="T67" fmla="*/ 7607 h 8033"/>
              <a:gd name="T68" fmla="*/ 12071 w 12071"/>
              <a:gd name="T69" fmla="*/ 7531 h 8033"/>
              <a:gd name="T70" fmla="*/ 12068 w 12071"/>
              <a:gd name="T71" fmla="*/ 451 h 8033"/>
              <a:gd name="T72" fmla="*/ 12055 w 12071"/>
              <a:gd name="T73" fmla="*/ 377 h 8033"/>
              <a:gd name="T74" fmla="*/ 12032 w 12071"/>
              <a:gd name="T75" fmla="*/ 306 h 8033"/>
              <a:gd name="T76" fmla="*/ 11999 w 12071"/>
              <a:gd name="T77" fmla="*/ 242 h 8033"/>
              <a:gd name="T78" fmla="*/ 11956 w 12071"/>
              <a:gd name="T79" fmla="*/ 183 h 8033"/>
              <a:gd name="T80" fmla="*/ 11906 w 12071"/>
              <a:gd name="T81" fmla="*/ 131 h 8033"/>
              <a:gd name="T82" fmla="*/ 11850 w 12071"/>
              <a:gd name="T83" fmla="*/ 85 h 8033"/>
              <a:gd name="T84" fmla="*/ 11786 w 12071"/>
              <a:gd name="T85" fmla="*/ 49 h 8033"/>
              <a:gd name="T86" fmla="*/ 11718 w 12071"/>
              <a:gd name="T87" fmla="*/ 22 h 8033"/>
              <a:gd name="T88" fmla="*/ 11645 w 12071"/>
              <a:gd name="T89" fmla="*/ 6 h 8033"/>
              <a:gd name="T90" fmla="*/ 11568 w 12071"/>
              <a:gd name="T91" fmla="*/ 0 h 8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071" h="8033">
                <a:moveTo>
                  <a:pt x="11568" y="7533"/>
                </a:moveTo>
                <a:lnTo>
                  <a:pt x="503" y="7533"/>
                </a:lnTo>
                <a:lnTo>
                  <a:pt x="503" y="502"/>
                </a:lnTo>
                <a:lnTo>
                  <a:pt x="11568" y="502"/>
                </a:lnTo>
                <a:lnTo>
                  <a:pt x="11568" y="7533"/>
                </a:lnTo>
                <a:close/>
                <a:moveTo>
                  <a:pt x="11568" y="0"/>
                </a:moveTo>
                <a:lnTo>
                  <a:pt x="503" y="2"/>
                </a:lnTo>
                <a:lnTo>
                  <a:pt x="477" y="3"/>
                </a:lnTo>
                <a:lnTo>
                  <a:pt x="452" y="5"/>
                </a:lnTo>
                <a:lnTo>
                  <a:pt x="426" y="8"/>
                </a:lnTo>
                <a:lnTo>
                  <a:pt x="401" y="12"/>
                </a:lnTo>
                <a:lnTo>
                  <a:pt x="377" y="18"/>
                </a:lnTo>
                <a:lnTo>
                  <a:pt x="353" y="24"/>
                </a:lnTo>
                <a:lnTo>
                  <a:pt x="330" y="32"/>
                </a:lnTo>
                <a:lnTo>
                  <a:pt x="307" y="41"/>
                </a:lnTo>
                <a:lnTo>
                  <a:pt x="285" y="51"/>
                </a:lnTo>
                <a:lnTo>
                  <a:pt x="263" y="62"/>
                </a:lnTo>
                <a:lnTo>
                  <a:pt x="242" y="74"/>
                </a:lnTo>
                <a:lnTo>
                  <a:pt x="221" y="87"/>
                </a:lnTo>
                <a:lnTo>
                  <a:pt x="202" y="102"/>
                </a:lnTo>
                <a:lnTo>
                  <a:pt x="183" y="116"/>
                </a:lnTo>
                <a:lnTo>
                  <a:pt x="165" y="132"/>
                </a:lnTo>
                <a:lnTo>
                  <a:pt x="147" y="148"/>
                </a:lnTo>
                <a:lnTo>
                  <a:pt x="131" y="166"/>
                </a:lnTo>
                <a:lnTo>
                  <a:pt x="115" y="184"/>
                </a:lnTo>
                <a:lnTo>
                  <a:pt x="99" y="202"/>
                </a:lnTo>
                <a:lnTo>
                  <a:pt x="85" y="222"/>
                </a:lnTo>
                <a:lnTo>
                  <a:pt x="72" y="242"/>
                </a:lnTo>
                <a:lnTo>
                  <a:pt x="60" y="263"/>
                </a:lnTo>
                <a:lnTo>
                  <a:pt x="49" y="284"/>
                </a:lnTo>
                <a:lnTo>
                  <a:pt x="39" y="307"/>
                </a:lnTo>
                <a:lnTo>
                  <a:pt x="30" y="329"/>
                </a:lnTo>
                <a:lnTo>
                  <a:pt x="22" y="353"/>
                </a:lnTo>
                <a:lnTo>
                  <a:pt x="16" y="377"/>
                </a:lnTo>
                <a:lnTo>
                  <a:pt x="10" y="401"/>
                </a:lnTo>
                <a:lnTo>
                  <a:pt x="6" y="426"/>
                </a:lnTo>
                <a:lnTo>
                  <a:pt x="3" y="451"/>
                </a:lnTo>
                <a:lnTo>
                  <a:pt x="1" y="476"/>
                </a:lnTo>
                <a:lnTo>
                  <a:pt x="0" y="502"/>
                </a:lnTo>
                <a:lnTo>
                  <a:pt x="0" y="7531"/>
                </a:lnTo>
                <a:lnTo>
                  <a:pt x="1" y="7557"/>
                </a:lnTo>
                <a:lnTo>
                  <a:pt x="3" y="7582"/>
                </a:lnTo>
                <a:lnTo>
                  <a:pt x="6" y="7607"/>
                </a:lnTo>
                <a:lnTo>
                  <a:pt x="10" y="7632"/>
                </a:lnTo>
                <a:lnTo>
                  <a:pt x="16" y="7656"/>
                </a:lnTo>
                <a:lnTo>
                  <a:pt x="22" y="7680"/>
                </a:lnTo>
                <a:lnTo>
                  <a:pt x="30" y="7703"/>
                </a:lnTo>
                <a:lnTo>
                  <a:pt x="39" y="7726"/>
                </a:lnTo>
                <a:lnTo>
                  <a:pt x="49" y="7749"/>
                </a:lnTo>
                <a:lnTo>
                  <a:pt x="60" y="7771"/>
                </a:lnTo>
                <a:lnTo>
                  <a:pt x="72" y="7792"/>
                </a:lnTo>
                <a:lnTo>
                  <a:pt x="85" y="7812"/>
                </a:lnTo>
                <a:lnTo>
                  <a:pt x="99" y="7831"/>
                </a:lnTo>
                <a:lnTo>
                  <a:pt x="115" y="7850"/>
                </a:lnTo>
                <a:lnTo>
                  <a:pt x="131" y="7868"/>
                </a:lnTo>
                <a:lnTo>
                  <a:pt x="147" y="7886"/>
                </a:lnTo>
                <a:lnTo>
                  <a:pt x="165" y="7902"/>
                </a:lnTo>
                <a:lnTo>
                  <a:pt x="183" y="7918"/>
                </a:lnTo>
                <a:lnTo>
                  <a:pt x="202" y="7933"/>
                </a:lnTo>
                <a:lnTo>
                  <a:pt x="221" y="7947"/>
                </a:lnTo>
                <a:lnTo>
                  <a:pt x="242" y="7960"/>
                </a:lnTo>
                <a:lnTo>
                  <a:pt x="263" y="7972"/>
                </a:lnTo>
                <a:lnTo>
                  <a:pt x="285" y="7983"/>
                </a:lnTo>
                <a:lnTo>
                  <a:pt x="307" y="7994"/>
                </a:lnTo>
                <a:lnTo>
                  <a:pt x="330" y="8003"/>
                </a:lnTo>
                <a:lnTo>
                  <a:pt x="353" y="8011"/>
                </a:lnTo>
                <a:lnTo>
                  <a:pt x="377" y="8017"/>
                </a:lnTo>
                <a:lnTo>
                  <a:pt x="401" y="8023"/>
                </a:lnTo>
                <a:lnTo>
                  <a:pt x="426" y="8027"/>
                </a:lnTo>
                <a:lnTo>
                  <a:pt x="452" y="8030"/>
                </a:lnTo>
                <a:lnTo>
                  <a:pt x="477" y="8032"/>
                </a:lnTo>
                <a:lnTo>
                  <a:pt x="503" y="8033"/>
                </a:lnTo>
                <a:lnTo>
                  <a:pt x="11568" y="8033"/>
                </a:lnTo>
                <a:lnTo>
                  <a:pt x="11594" y="8032"/>
                </a:lnTo>
                <a:lnTo>
                  <a:pt x="11619" y="8030"/>
                </a:lnTo>
                <a:lnTo>
                  <a:pt x="11645" y="8027"/>
                </a:lnTo>
                <a:lnTo>
                  <a:pt x="11670" y="8023"/>
                </a:lnTo>
                <a:lnTo>
                  <a:pt x="11694" y="8017"/>
                </a:lnTo>
                <a:lnTo>
                  <a:pt x="11718" y="8011"/>
                </a:lnTo>
                <a:lnTo>
                  <a:pt x="11741" y="8003"/>
                </a:lnTo>
                <a:lnTo>
                  <a:pt x="11764" y="7994"/>
                </a:lnTo>
                <a:lnTo>
                  <a:pt x="11786" y="7983"/>
                </a:lnTo>
                <a:lnTo>
                  <a:pt x="11809" y="7972"/>
                </a:lnTo>
                <a:lnTo>
                  <a:pt x="11829" y="7960"/>
                </a:lnTo>
                <a:lnTo>
                  <a:pt x="11850" y="7947"/>
                </a:lnTo>
                <a:lnTo>
                  <a:pt x="11869" y="7933"/>
                </a:lnTo>
                <a:lnTo>
                  <a:pt x="11888" y="7918"/>
                </a:lnTo>
                <a:lnTo>
                  <a:pt x="11906" y="7902"/>
                </a:lnTo>
                <a:lnTo>
                  <a:pt x="11924" y="7886"/>
                </a:lnTo>
                <a:lnTo>
                  <a:pt x="11940" y="7868"/>
                </a:lnTo>
                <a:lnTo>
                  <a:pt x="11956" y="7850"/>
                </a:lnTo>
                <a:lnTo>
                  <a:pt x="11972" y="7831"/>
                </a:lnTo>
                <a:lnTo>
                  <a:pt x="11986" y="7812"/>
                </a:lnTo>
                <a:lnTo>
                  <a:pt x="11999" y="7792"/>
                </a:lnTo>
                <a:lnTo>
                  <a:pt x="12011" y="7771"/>
                </a:lnTo>
                <a:lnTo>
                  <a:pt x="12022" y="7749"/>
                </a:lnTo>
                <a:lnTo>
                  <a:pt x="12032" y="7726"/>
                </a:lnTo>
                <a:lnTo>
                  <a:pt x="12041" y="7703"/>
                </a:lnTo>
                <a:lnTo>
                  <a:pt x="12049" y="7680"/>
                </a:lnTo>
                <a:lnTo>
                  <a:pt x="12055" y="7656"/>
                </a:lnTo>
                <a:lnTo>
                  <a:pt x="12061" y="7632"/>
                </a:lnTo>
                <a:lnTo>
                  <a:pt x="12065" y="7607"/>
                </a:lnTo>
                <a:lnTo>
                  <a:pt x="12068" y="7582"/>
                </a:lnTo>
                <a:lnTo>
                  <a:pt x="12070" y="7557"/>
                </a:lnTo>
                <a:lnTo>
                  <a:pt x="12071" y="7531"/>
                </a:lnTo>
                <a:lnTo>
                  <a:pt x="12071" y="502"/>
                </a:lnTo>
                <a:lnTo>
                  <a:pt x="12070" y="476"/>
                </a:lnTo>
                <a:lnTo>
                  <a:pt x="12068" y="451"/>
                </a:lnTo>
                <a:lnTo>
                  <a:pt x="12065" y="426"/>
                </a:lnTo>
                <a:lnTo>
                  <a:pt x="12061" y="401"/>
                </a:lnTo>
                <a:lnTo>
                  <a:pt x="12055" y="377"/>
                </a:lnTo>
                <a:lnTo>
                  <a:pt x="12049" y="353"/>
                </a:lnTo>
                <a:lnTo>
                  <a:pt x="12041" y="329"/>
                </a:lnTo>
                <a:lnTo>
                  <a:pt x="12032" y="306"/>
                </a:lnTo>
                <a:lnTo>
                  <a:pt x="12022" y="284"/>
                </a:lnTo>
                <a:lnTo>
                  <a:pt x="12011" y="263"/>
                </a:lnTo>
                <a:lnTo>
                  <a:pt x="11999" y="242"/>
                </a:lnTo>
                <a:lnTo>
                  <a:pt x="11986" y="221"/>
                </a:lnTo>
                <a:lnTo>
                  <a:pt x="11972" y="202"/>
                </a:lnTo>
                <a:lnTo>
                  <a:pt x="11956" y="183"/>
                </a:lnTo>
                <a:lnTo>
                  <a:pt x="11940" y="165"/>
                </a:lnTo>
                <a:lnTo>
                  <a:pt x="11924" y="147"/>
                </a:lnTo>
                <a:lnTo>
                  <a:pt x="11906" y="131"/>
                </a:lnTo>
                <a:lnTo>
                  <a:pt x="11888" y="115"/>
                </a:lnTo>
                <a:lnTo>
                  <a:pt x="11869" y="100"/>
                </a:lnTo>
                <a:lnTo>
                  <a:pt x="11850" y="85"/>
                </a:lnTo>
                <a:lnTo>
                  <a:pt x="11829" y="72"/>
                </a:lnTo>
                <a:lnTo>
                  <a:pt x="11809" y="60"/>
                </a:lnTo>
                <a:lnTo>
                  <a:pt x="11786" y="49"/>
                </a:lnTo>
                <a:lnTo>
                  <a:pt x="11764" y="39"/>
                </a:lnTo>
                <a:lnTo>
                  <a:pt x="11741" y="30"/>
                </a:lnTo>
                <a:lnTo>
                  <a:pt x="11718" y="22"/>
                </a:lnTo>
                <a:lnTo>
                  <a:pt x="11694" y="16"/>
                </a:lnTo>
                <a:lnTo>
                  <a:pt x="11670" y="10"/>
                </a:lnTo>
                <a:lnTo>
                  <a:pt x="11645" y="6"/>
                </a:lnTo>
                <a:lnTo>
                  <a:pt x="11619" y="3"/>
                </a:lnTo>
                <a:lnTo>
                  <a:pt x="11594" y="1"/>
                </a:lnTo>
                <a:lnTo>
                  <a:pt x="11568" y="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44" name="Freeform 92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4650740" y="3870960"/>
            <a:ext cx="118745" cy="111125"/>
          </a:xfrm>
          <a:custGeom>
            <a:avLst/>
            <a:gdLst>
              <a:gd name="T0" fmla="*/ 15066 w 16095"/>
              <a:gd name="T1" fmla="*/ 11696 h 15059"/>
              <a:gd name="T2" fmla="*/ 14988 w 16095"/>
              <a:gd name="T3" fmla="*/ 11847 h 15059"/>
              <a:gd name="T4" fmla="*/ 14867 w 16095"/>
              <a:gd name="T5" fmla="*/ 11963 h 15059"/>
              <a:gd name="T6" fmla="*/ 14712 w 16095"/>
              <a:gd name="T7" fmla="*/ 12033 h 15059"/>
              <a:gd name="T8" fmla="*/ 6036 w 16095"/>
              <a:gd name="T9" fmla="*/ 12049 h 15059"/>
              <a:gd name="T10" fmla="*/ 1359 w 16095"/>
              <a:gd name="T11" fmla="*/ 12027 h 15059"/>
              <a:gd name="T12" fmla="*/ 1208 w 16095"/>
              <a:gd name="T13" fmla="*/ 11949 h 15059"/>
              <a:gd name="T14" fmla="*/ 1091 w 16095"/>
              <a:gd name="T15" fmla="*/ 11828 h 15059"/>
              <a:gd name="T16" fmla="*/ 1022 w 16095"/>
              <a:gd name="T17" fmla="*/ 11672 h 15059"/>
              <a:gd name="T18" fmla="*/ 1007 w 16095"/>
              <a:gd name="T19" fmla="*/ 1480 h 15059"/>
              <a:gd name="T20" fmla="*/ 1045 w 16095"/>
              <a:gd name="T21" fmla="*/ 1310 h 15059"/>
              <a:gd name="T22" fmla="*/ 1137 w 16095"/>
              <a:gd name="T23" fmla="*/ 1169 h 15059"/>
              <a:gd name="T24" fmla="*/ 1268 w 16095"/>
              <a:gd name="T25" fmla="*/ 1064 h 15059"/>
              <a:gd name="T26" fmla="*/ 1432 w 16095"/>
              <a:gd name="T27" fmla="*/ 1010 h 15059"/>
              <a:gd name="T28" fmla="*/ 14663 w 16095"/>
              <a:gd name="T29" fmla="*/ 1010 h 15059"/>
              <a:gd name="T30" fmla="*/ 14826 w 16095"/>
              <a:gd name="T31" fmla="*/ 1064 h 15059"/>
              <a:gd name="T32" fmla="*/ 14958 w 16095"/>
              <a:gd name="T33" fmla="*/ 1169 h 15059"/>
              <a:gd name="T34" fmla="*/ 15050 w 16095"/>
              <a:gd name="T35" fmla="*/ 1310 h 15059"/>
              <a:gd name="T36" fmla="*/ 15088 w 16095"/>
              <a:gd name="T37" fmla="*/ 1480 h 15059"/>
              <a:gd name="T38" fmla="*/ 1279 w 16095"/>
              <a:gd name="T39" fmla="*/ 17 h 15059"/>
              <a:gd name="T40" fmla="*/ 790 w 16095"/>
              <a:gd name="T41" fmla="*/ 182 h 15059"/>
              <a:gd name="T42" fmla="*/ 391 w 16095"/>
              <a:gd name="T43" fmla="*/ 493 h 15059"/>
              <a:gd name="T44" fmla="*/ 119 w 16095"/>
              <a:gd name="T45" fmla="*/ 920 h 15059"/>
              <a:gd name="T46" fmla="*/ 2 w 16095"/>
              <a:gd name="T47" fmla="*/ 1429 h 15059"/>
              <a:gd name="T48" fmla="*/ 47 w 16095"/>
              <a:gd name="T49" fmla="*/ 11922 h 15059"/>
              <a:gd name="T50" fmla="*/ 257 w 16095"/>
              <a:gd name="T51" fmla="*/ 12387 h 15059"/>
              <a:gd name="T52" fmla="*/ 604 w 16095"/>
              <a:gd name="T53" fmla="*/ 12752 h 15059"/>
              <a:gd name="T54" fmla="*/ 1056 w 16095"/>
              <a:gd name="T55" fmla="*/ 12984 h 15059"/>
              <a:gd name="T56" fmla="*/ 6539 w 16095"/>
              <a:gd name="T57" fmla="*/ 13053 h 15059"/>
              <a:gd name="T58" fmla="*/ 3299 w 16095"/>
              <a:gd name="T59" fmla="*/ 14106 h 15059"/>
              <a:gd name="T60" fmla="*/ 3180 w 16095"/>
              <a:gd name="T61" fmla="*/ 14188 h 15059"/>
              <a:gd name="T62" fmla="*/ 3089 w 16095"/>
              <a:gd name="T63" fmla="*/ 14299 h 15059"/>
              <a:gd name="T64" fmla="*/ 3034 w 16095"/>
              <a:gd name="T65" fmla="*/ 14431 h 15059"/>
              <a:gd name="T66" fmla="*/ 3019 w 16095"/>
              <a:gd name="T67" fmla="*/ 14583 h 15059"/>
              <a:gd name="T68" fmla="*/ 3057 w 16095"/>
              <a:gd name="T69" fmla="*/ 14753 h 15059"/>
              <a:gd name="T70" fmla="*/ 3149 w 16095"/>
              <a:gd name="T71" fmla="*/ 14894 h 15059"/>
              <a:gd name="T72" fmla="*/ 3280 w 16095"/>
              <a:gd name="T73" fmla="*/ 14999 h 15059"/>
              <a:gd name="T74" fmla="*/ 3444 w 16095"/>
              <a:gd name="T75" fmla="*/ 15053 h 15059"/>
              <a:gd name="T76" fmla="*/ 12651 w 16095"/>
              <a:gd name="T77" fmla="*/ 15053 h 15059"/>
              <a:gd name="T78" fmla="*/ 12814 w 16095"/>
              <a:gd name="T79" fmla="*/ 14999 h 15059"/>
              <a:gd name="T80" fmla="*/ 12946 w 16095"/>
              <a:gd name="T81" fmla="*/ 14894 h 15059"/>
              <a:gd name="T82" fmla="*/ 13038 w 16095"/>
              <a:gd name="T83" fmla="*/ 14753 h 15059"/>
              <a:gd name="T84" fmla="*/ 13076 w 16095"/>
              <a:gd name="T85" fmla="*/ 14583 h 15059"/>
              <a:gd name="T86" fmla="*/ 13061 w 16095"/>
              <a:gd name="T87" fmla="*/ 14431 h 15059"/>
              <a:gd name="T88" fmla="*/ 13006 w 16095"/>
              <a:gd name="T89" fmla="*/ 14299 h 15059"/>
              <a:gd name="T90" fmla="*/ 12915 w 16095"/>
              <a:gd name="T91" fmla="*/ 14188 h 15059"/>
              <a:gd name="T92" fmla="*/ 12796 w 16095"/>
              <a:gd name="T93" fmla="*/ 14106 h 15059"/>
              <a:gd name="T94" fmla="*/ 9556 w 16095"/>
              <a:gd name="T95" fmla="*/ 13053 h 15059"/>
              <a:gd name="T96" fmla="*/ 15039 w 16095"/>
              <a:gd name="T97" fmla="*/ 12984 h 15059"/>
              <a:gd name="T98" fmla="*/ 15491 w 16095"/>
              <a:gd name="T99" fmla="*/ 12752 h 15059"/>
              <a:gd name="T100" fmla="*/ 15838 w 16095"/>
              <a:gd name="T101" fmla="*/ 12387 h 15059"/>
              <a:gd name="T102" fmla="*/ 16048 w 16095"/>
              <a:gd name="T103" fmla="*/ 11922 h 15059"/>
              <a:gd name="T104" fmla="*/ 16093 w 16095"/>
              <a:gd name="T105" fmla="*/ 1429 h 15059"/>
              <a:gd name="T106" fmla="*/ 15976 w 16095"/>
              <a:gd name="T107" fmla="*/ 920 h 15059"/>
              <a:gd name="T108" fmla="*/ 15703 w 16095"/>
              <a:gd name="T109" fmla="*/ 493 h 15059"/>
              <a:gd name="T110" fmla="*/ 15305 w 16095"/>
              <a:gd name="T111" fmla="*/ 182 h 15059"/>
              <a:gd name="T112" fmla="*/ 14815 w 16095"/>
              <a:gd name="T113" fmla="*/ 17 h 150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095" h="15059">
                <a:moveTo>
                  <a:pt x="15089" y="11547"/>
                </a:moveTo>
                <a:lnTo>
                  <a:pt x="15088" y="11573"/>
                </a:lnTo>
                <a:lnTo>
                  <a:pt x="15086" y="11598"/>
                </a:lnTo>
                <a:lnTo>
                  <a:pt x="15083" y="11623"/>
                </a:lnTo>
                <a:lnTo>
                  <a:pt x="15079" y="11648"/>
                </a:lnTo>
                <a:lnTo>
                  <a:pt x="15073" y="11672"/>
                </a:lnTo>
                <a:lnTo>
                  <a:pt x="15066" y="11696"/>
                </a:lnTo>
                <a:lnTo>
                  <a:pt x="15059" y="11719"/>
                </a:lnTo>
                <a:lnTo>
                  <a:pt x="15050" y="11743"/>
                </a:lnTo>
                <a:lnTo>
                  <a:pt x="15040" y="11765"/>
                </a:lnTo>
                <a:lnTo>
                  <a:pt x="15029" y="11786"/>
                </a:lnTo>
                <a:lnTo>
                  <a:pt x="15016" y="11807"/>
                </a:lnTo>
                <a:lnTo>
                  <a:pt x="15003" y="11828"/>
                </a:lnTo>
                <a:lnTo>
                  <a:pt x="14988" y="11847"/>
                </a:lnTo>
                <a:lnTo>
                  <a:pt x="14974" y="11866"/>
                </a:lnTo>
                <a:lnTo>
                  <a:pt x="14958" y="11884"/>
                </a:lnTo>
                <a:lnTo>
                  <a:pt x="14941" y="11902"/>
                </a:lnTo>
                <a:lnTo>
                  <a:pt x="14924" y="11918"/>
                </a:lnTo>
                <a:lnTo>
                  <a:pt x="14906" y="11934"/>
                </a:lnTo>
                <a:lnTo>
                  <a:pt x="14887" y="11949"/>
                </a:lnTo>
                <a:lnTo>
                  <a:pt x="14867" y="11963"/>
                </a:lnTo>
                <a:lnTo>
                  <a:pt x="14847" y="11977"/>
                </a:lnTo>
                <a:lnTo>
                  <a:pt x="14826" y="11989"/>
                </a:lnTo>
                <a:lnTo>
                  <a:pt x="14803" y="12000"/>
                </a:lnTo>
                <a:lnTo>
                  <a:pt x="14781" y="12010"/>
                </a:lnTo>
                <a:lnTo>
                  <a:pt x="14759" y="12019"/>
                </a:lnTo>
                <a:lnTo>
                  <a:pt x="14735" y="12027"/>
                </a:lnTo>
                <a:lnTo>
                  <a:pt x="14712" y="12033"/>
                </a:lnTo>
                <a:lnTo>
                  <a:pt x="14687" y="12039"/>
                </a:lnTo>
                <a:lnTo>
                  <a:pt x="14663" y="12043"/>
                </a:lnTo>
                <a:lnTo>
                  <a:pt x="14637" y="12047"/>
                </a:lnTo>
                <a:lnTo>
                  <a:pt x="14612" y="12048"/>
                </a:lnTo>
                <a:lnTo>
                  <a:pt x="14586" y="12049"/>
                </a:lnTo>
                <a:lnTo>
                  <a:pt x="10059" y="12049"/>
                </a:lnTo>
                <a:lnTo>
                  <a:pt x="6036" y="12049"/>
                </a:lnTo>
                <a:lnTo>
                  <a:pt x="1509" y="12049"/>
                </a:lnTo>
                <a:lnTo>
                  <a:pt x="1483" y="12048"/>
                </a:lnTo>
                <a:lnTo>
                  <a:pt x="1458" y="12047"/>
                </a:lnTo>
                <a:lnTo>
                  <a:pt x="1432" y="12043"/>
                </a:lnTo>
                <a:lnTo>
                  <a:pt x="1407" y="12039"/>
                </a:lnTo>
                <a:lnTo>
                  <a:pt x="1383" y="12033"/>
                </a:lnTo>
                <a:lnTo>
                  <a:pt x="1359" y="12027"/>
                </a:lnTo>
                <a:lnTo>
                  <a:pt x="1336" y="12019"/>
                </a:lnTo>
                <a:lnTo>
                  <a:pt x="1313" y="12010"/>
                </a:lnTo>
                <a:lnTo>
                  <a:pt x="1291" y="12000"/>
                </a:lnTo>
                <a:lnTo>
                  <a:pt x="1268" y="11989"/>
                </a:lnTo>
                <a:lnTo>
                  <a:pt x="1248" y="11977"/>
                </a:lnTo>
                <a:lnTo>
                  <a:pt x="1227" y="11963"/>
                </a:lnTo>
                <a:lnTo>
                  <a:pt x="1208" y="11949"/>
                </a:lnTo>
                <a:lnTo>
                  <a:pt x="1189" y="11934"/>
                </a:lnTo>
                <a:lnTo>
                  <a:pt x="1171" y="11918"/>
                </a:lnTo>
                <a:lnTo>
                  <a:pt x="1153" y="11902"/>
                </a:lnTo>
                <a:lnTo>
                  <a:pt x="1137" y="11884"/>
                </a:lnTo>
                <a:lnTo>
                  <a:pt x="1121" y="11866"/>
                </a:lnTo>
                <a:lnTo>
                  <a:pt x="1106" y="11847"/>
                </a:lnTo>
                <a:lnTo>
                  <a:pt x="1091" y="11828"/>
                </a:lnTo>
                <a:lnTo>
                  <a:pt x="1078" y="11807"/>
                </a:lnTo>
                <a:lnTo>
                  <a:pt x="1066" y="11786"/>
                </a:lnTo>
                <a:lnTo>
                  <a:pt x="1055" y="11765"/>
                </a:lnTo>
                <a:lnTo>
                  <a:pt x="1045" y="11743"/>
                </a:lnTo>
                <a:lnTo>
                  <a:pt x="1036" y="11719"/>
                </a:lnTo>
                <a:lnTo>
                  <a:pt x="1028" y="11696"/>
                </a:lnTo>
                <a:lnTo>
                  <a:pt x="1022" y="11672"/>
                </a:lnTo>
                <a:lnTo>
                  <a:pt x="1016" y="11648"/>
                </a:lnTo>
                <a:lnTo>
                  <a:pt x="1012" y="11623"/>
                </a:lnTo>
                <a:lnTo>
                  <a:pt x="1009" y="11598"/>
                </a:lnTo>
                <a:lnTo>
                  <a:pt x="1007" y="11573"/>
                </a:lnTo>
                <a:lnTo>
                  <a:pt x="1006" y="11547"/>
                </a:lnTo>
                <a:lnTo>
                  <a:pt x="1006" y="1506"/>
                </a:lnTo>
                <a:lnTo>
                  <a:pt x="1007" y="1480"/>
                </a:lnTo>
                <a:lnTo>
                  <a:pt x="1009" y="1455"/>
                </a:lnTo>
                <a:lnTo>
                  <a:pt x="1012" y="1430"/>
                </a:lnTo>
                <a:lnTo>
                  <a:pt x="1016" y="1405"/>
                </a:lnTo>
                <a:lnTo>
                  <a:pt x="1022" y="1381"/>
                </a:lnTo>
                <a:lnTo>
                  <a:pt x="1028" y="1356"/>
                </a:lnTo>
                <a:lnTo>
                  <a:pt x="1036" y="1333"/>
                </a:lnTo>
                <a:lnTo>
                  <a:pt x="1045" y="1310"/>
                </a:lnTo>
                <a:lnTo>
                  <a:pt x="1055" y="1288"/>
                </a:lnTo>
                <a:lnTo>
                  <a:pt x="1066" y="1267"/>
                </a:lnTo>
                <a:lnTo>
                  <a:pt x="1078" y="1246"/>
                </a:lnTo>
                <a:lnTo>
                  <a:pt x="1091" y="1225"/>
                </a:lnTo>
                <a:lnTo>
                  <a:pt x="1106" y="1206"/>
                </a:lnTo>
                <a:lnTo>
                  <a:pt x="1121" y="1187"/>
                </a:lnTo>
                <a:lnTo>
                  <a:pt x="1137" y="1169"/>
                </a:lnTo>
                <a:lnTo>
                  <a:pt x="1153" y="1151"/>
                </a:lnTo>
                <a:lnTo>
                  <a:pt x="1171" y="1135"/>
                </a:lnTo>
                <a:lnTo>
                  <a:pt x="1189" y="1119"/>
                </a:lnTo>
                <a:lnTo>
                  <a:pt x="1208" y="1103"/>
                </a:lnTo>
                <a:lnTo>
                  <a:pt x="1227" y="1090"/>
                </a:lnTo>
                <a:lnTo>
                  <a:pt x="1248" y="1077"/>
                </a:lnTo>
                <a:lnTo>
                  <a:pt x="1268" y="1064"/>
                </a:lnTo>
                <a:lnTo>
                  <a:pt x="1291" y="1053"/>
                </a:lnTo>
                <a:lnTo>
                  <a:pt x="1313" y="1043"/>
                </a:lnTo>
                <a:lnTo>
                  <a:pt x="1336" y="1034"/>
                </a:lnTo>
                <a:lnTo>
                  <a:pt x="1359" y="1027"/>
                </a:lnTo>
                <a:lnTo>
                  <a:pt x="1383" y="1020"/>
                </a:lnTo>
                <a:lnTo>
                  <a:pt x="1407" y="1014"/>
                </a:lnTo>
                <a:lnTo>
                  <a:pt x="1432" y="1010"/>
                </a:lnTo>
                <a:lnTo>
                  <a:pt x="1458" y="1007"/>
                </a:lnTo>
                <a:lnTo>
                  <a:pt x="1483" y="1005"/>
                </a:lnTo>
                <a:lnTo>
                  <a:pt x="1509" y="1004"/>
                </a:lnTo>
                <a:lnTo>
                  <a:pt x="14586" y="1004"/>
                </a:lnTo>
                <a:lnTo>
                  <a:pt x="14612" y="1005"/>
                </a:lnTo>
                <a:lnTo>
                  <a:pt x="14637" y="1007"/>
                </a:lnTo>
                <a:lnTo>
                  <a:pt x="14663" y="1010"/>
                </a:lnTo>
                <a:lnTo>
                  <a:pt x="14687" y="1014"/>
                </a:lnTo>
                <a:lnTo>
                  <a:pt x="14712" y="1020"/>
                </a:lnTo>
                <a:lnTo>
                  <a:pt x="14735" y="1027"/>
                </a:lnTo>
                <a:lnTo>
                  <a:pt x="14759" y="1034"/>
                </a:lnTo>
                <a:lnTo>
                  <a:pt x="14781" y="1043"/>
                </a:lnTo>
                <a:lnTo>
                  <a:pt x="14803" y="1053"/>
                </a:lnTo>
                <a:lnTo>
                  <a:pt x="14826" y="1064"/>
                </a:lnTo>
                <a:lnTo>
                  <a:pt x="14847" y="1077"/>
                </a:lnTo>
                <a:lnTo>
                  <a:pt x="14867" y="1090"/>
                </a:lnTo>
                <a:lnTo>
                  <a:pt x="14887" y="1103"/>
                </a:lnTo>
                <a:lnTo>
                  <a:pt x="14906" y="1119"/>
                </a:lnTo>
                <a:lnTo>
                  <a:pt x="14924" y="1135"/>
                </a:lnTo>
                <a:lnTo>
                  <a:pt x="14941" y="1151"/>
                </a:lnTo>
                <a:lnTo>
                  <a:pt x="14958" y="1169"/>
                </a:lnTo>
                <a:lnTo>
                  <a:pt x="14974" y="1187"/>
                </a:lnTo>
                <a:lnTo>
                  <a:pt x="14988" y="1206"/>
                </a:lnTo>
                <a:lnTo>
                  <a:pt x="15003" y="1225"/>
                </a:lnTo>
                <a:lnTo>
                  <a:pt x="15016" y="1246"/>
                </a:lnTo>
                <a:lnTo>
                  <a:pt x="15029" y="1267"/>
                </a:lnTo>
                <a:lnTo>
                  <a:pt x="15040" y="1288"/>
                </a:lnTo>
                <a:lnTo>
                  <a:pt x="15050" y="1310"/>
                </a:lnTo>
                <a:lnTo>
                  <a:pt x="15059" y="1333"/>
                </a:lnTo>
                <a:lnTo>
                  <a:pt x="15066" y="1356"/>
                </a:lnTo>
                <a:lnTo>
                  <a:pt x="15073" y="1381"/>
                </a:lnTo>
                <a:lnTo>
                  <a:pt x="15079" y="1405"/>
                </a:lnTo>
                <a:lnTo>
                  <a:pt x="15083" y="1430"/>
                </a:lnTo>
                <a:lnTo>
                  <a:pt x="15086" y="1455"/>
                </a:lnTo>
                <a:lnTo>
                  <a:pt x="15088" y="1480"/>
                </a:lnTo>
                <a:lnTo>
                  <a:pt x="15089" y="1506"/>
                </a:lnTo>
                <a:lnTo>
                  <a:pt x="15089" y="11547"/>
                </a:lnTo>
                <a:close/>
                <a:moveTo>
                  <a:pt x="14586" y="0"/>
                </a:moveTo>
                <a:lnTo>
                  <a:pt x="1509" y="0"/>
                </a:lnTo>
                <a:lnTo>
                  <a:pt x="1431" y="2"/>
                </a:lnTo>
                <a:lnTo>
                  <a:pt x="1354" y="8"/>
                </a:lnTo>
                <a:lnTo>
                  <a:pt x="1279" y="17"/>
                </a:lnTo>
                <a:lnTo>
                  <a:pt x="1204" y="30"/>
                </a:lnTo>
                <a:lnTo>
                  <a:pt x="1132" y="47"/>
                </a:lnTo>
                <a:lnTo>
                  <a:pt x="1060" y="67"/>
                </a:lnTo>
                <a:lnTo>
                  <a:pt x="990" y="91"/>
                </a:lnTo>
                <a:lnTo>
                  <a:pt x="921" y="118"/>
                </a:lnTo>
                <a:lnTo>
                  <a:pt x="854" y="149"/>
                </a:lnTo>
                <a:lnTo>
                  <a:pt x="790" y="182"/>
                </a:lnTo>
                <a:lnTo>
                  <a:pt x="726" y="218"/>
                </a:lnTo>
                <a:lnTo>
                  <a:pt x="665" y="257"/>
                </a:lnTo>
                <a:lnTo>
                  <a:pt x="606" y="299"/>
                </a:lnTo>
                <a:lnTo>
                  <a:pt x="549" y="344"/>
                </a:lnTo>
                <a:lnTo>
                  <a:pt x="494" y="392"/>
                </a:lnTo>
                <a:lnTo>
                  <a:pt x="442" y="441"/>
                </a:lnTo>
                <a:lnTo>
                  <a:pt x="391" y="493"/>
                </a:lnTo>
                <a:lnTo>
                  <a:pt x="344" y="548"/>
                </a:lnTo>
                <a:lnTo>
                  <a:pt x="300" y="605"/>
                </a:lnTo>
                <a:lnTo>
                  <a:pt x="258" y="664"/>
                </a:lnTo>
                <a:lnTo>
                  <a:pt x="218" y="725"/>
                </a:lnTo>
                <a:lnTo>
                  <a:pt x="182" y="788"/>
                </a:lnTo>
                <a:lnTo>
                  <a:pt x="149" y="853"/>
                </a:lnTo>
                <a:lnTo>
                  <a:pt x="119" y="920"/>
                </a:lnTo>
                <a:lnTo>
                  <a:pt x="92" y="988"/>
                </a:lnTo>
                <a:lnTo>
                  <a:pt x="67" y="1058"/>
                </a:lnTo>
                <a:lnTo>
                  <a:pt x="47" y="1130"/>
                </a:lnTo>
                <a:lnTo>
                  <a:pt x="30" y="1203"/>
                </a:lnTo>
                <a:lnTo>
                  <a:pt x="17" y="1277"/>
                </a:lnTo>
                <a:lnTo>
                  <a:pt x="8" y="1352"/>
                </a:lnTo>
                <a:lnTo>
                  <a:pt x="2" y="1429"/>
                </a:lnTo>
                <a:lnTo>
                  <a:pt x="0" y="1506"/>
                </a:lnTo>
                <a:lnTo>
                  <a:pt x="0" y="11547"/>
                </a:lnTo>
                <a:lnTo>
                  <a:pt x="2" y="11624"/>
                </a:lnTo>
                <a:lnTo>
                  <a:pt x="8" y="11700"/>
                </a:lnTo>
                <a:lnTo>
                  <a:pt x="17" y="11776"/>
                </a:lnTo>
                <a:lnTo>
                  <a:pt x="30" y="11850"/>
                </a:lnTo>
                <a:lnTo>
                  <a:pt x="47" y="11922"/>
                </a:lnTo>
                <a:lnTo>
                  <a:pt x="67" y="11994"/>
                </a:lnTo>
                <a:lnTo>
                  <a:pt x="92" y="12064"/>
                </a:lnTo>
                <a:lnTo>
                  <a:pt x="118" y="12132"/>
                </a:lnTo>
                <a:lnTo>
                  <a:pt x="148" y="12198"/>
                </a:lnTo>
                <a:lnTo>
                  <a:pt x="181" y="12264"/>
                </a:lnTo>
                <a:lnTo>
                  <a:pt x="217" y="12326"/>
                </a:lnTo>
                <a:lnTo>
                  <a:pt x="257" y="12387"/>
                </a:lnTo>
                <a:lnTo>
                  <a:pt x="299" y="12446"/>
                </a:lnTo>
                <a:lnTo>
                  <a:pt x="343" y="12504"/>
                </a:lnTo>
                <a:lnTo>
                  <a:pt x="390" y="12558"/>
                </a:lnTo>
                <a:lnTo>
                  <a:pt x="441" y="12610"/>
                </a:lnTo>
                <a:lnTo>
                  <a:pt x="493" y="12660"/>
                </a:lnTo>
                <a:lnTo>
                  <a:pt x="547" y="12707"/>
                </a:lnTo>
                <a:lnTo>
                  <a:pt x="604" y="12752"/>
                </a:lnTo>
                <a:lnTo>
                  <a:pt x="663" y="12794"/>
                </a:lnTo>
                <a:lnTo>
                  <a:pt x="724" y="12833"/>
                </a:lnTo>
                <a:lnTo>
                  <a:pt x="787" y="12869"/>
                </a:lnTo>
                <a:lnTo>
                  <a:pt x="852" y="12902"/>
                </a:lnTo>
                <a:lnTo>
                  <a:pt x="918" y="12933"/>
                </a:lnTo>
                <a:lnTo>
                  <a:pt x="987" y="12959"/>
                </a:lnTo>
                <a:lnTo>
                  <a:pt x="1056" y="12984"/>
                </a:lnTo>
                <a:lnTo>
                  <a:pt x="1128" y="13004"/>
                </a:lnTo>
                <a:lnTo>
                  <a:pt x="1201" y="13021"/>
                </a:lnTo>
                <a:lnTo>
                  <a:pt x="1275" y="13035"/>
                </a:lnTo>
                <a:lnTo>
                  <a:pt x="1350" y="13044"/>
                </a:lnTo>
                <a:lnTo>
                  <a:pt x="1426" y="13050"/>
                </a:lnTo>
                <a:lnTo>
                  <a:pt x="1504" y="13053"/>
                </a:lnTo>
                <a:lnTo>
                  <a:pt x="6539" y="13053"/>
                </a:lnTo>
                <a:lnTo>
                  <a:pt x="6539" y="13663"/>
                </a:lnTo>
                <a:lnTo>
                  <a:pt x="3399" y="14070"/>
                </a:lnTo>
                <a:lnTo>
                  <a:pt x="3378" y="14076"/>
                </a:lnTo>
                <a:lnTo>
                  <a:pt x="3358" y="14082"/>
                </a:lnTo>
                <a:lnTo>
                  <a:pt x="3338" y="14090"/>
                </a:lnTo>
                <a:lnTo>
                  <a:pt x="3319" y="14098"/>
                </a:lnTo>
                <a:lnTo>
                  <a:pt x="3299" y="14106"/>
                </a:lnTo>
                <a:lnTo>
                  <a:pt x="3280" y="14116"/>
                </a:lnTo>
                <a:lnTo>
                  <a:pt x="3262" y="14126"/>
                </a:lnTo>
                <a:lnTo>
                  <a:pt x="3245" y="14137"/>
                </a:lnTo>
                <a:lnTo>
                  <a:pt x="3228" y="14149"/>
                </a:lnTo>
                <a:lnTo>
                  <a:pt x="3211" y="14161"/>
                </a:lnTo>
                <a:lnTo>
                  <a:pt x="3196" y="14174"/>
                </a:lnTo>
                <a:lnTo>
                  <a:pt x="3180" y="14188"/>
                </a:lnTo>
                <a:lnTo>
                  <a:pt x="3166" y="14203"/>
                </a:lnTo>
                <a:lnTo>
                  <a:pt x="3151" y="14217"/>
                </a:lnTo>
                <a:lnTo>
                  <a:pt x="3138" y="14233"/>
                </a:lnTo>
                <a:lnTo>
                  <a:pt x="3124" y="14249"/>
                </a:lnTo>
                <a:lnTo>
                  <a:pt x="3112" y="14265"/>
                </a:lnTo>
                <a:lnTo>
                  <a:pt x="3100" y="14282"/>
                </a:lnTo>
                <a:lnTo>
                  <a:pt x="3089" y="14299"/>
                </a:lnTo>
                <a:lnTo>
                  <a:pt x="3079" y="14316"/>
                </a:lnTo>
                <a:lnTo>
                  <a:pt x="3070" y="14335"/>
                </a:lnTo>
                <a:lnTo>
                  <a:pt x="3061" y="14353"/>
                </a:lnTo>
                <a:lnTo>
                  <a:pt x="3053" y="14372"/>
                </a:lnTo>
                <a:lnTo>
                  <a:pt x="3046" y="14391"/>
                </a:lnTo>
                <a:lnTo>
                  <a:pt x="3039" y="14411"/>
                </a:lnTo>
                <a:lnTo>
                  <a:pt x="3034" y="14431"/>
                </a:lnTo>
                <a:lnTo>
                  <a:pt x="3029" y="14452"/>
                </a:lnTo>
                <a:lnTo>
                  <a:pt x="3025" y="14473"/>
                </a:lnTo>
                <a:lnTo>
                  <a:pt x="3022" y="14493"/>
                </a:lnTo>
                <a:lnTo>
                  <a:pt x="3020" y="14514"/>
                </a:lnTo>
                <a:lnTo>
                  <a:pt x="3018" y="14536"/>
                </a:lnTo>
                <a:lnTo>
                  <a:pt x="3018" y="14557"/>
                </a:lnTo>
                <a:lnTo>
                  <a:pt x="3019" y="14583"/>
                </a:lnTo>
                <a:lnTo>
                  <a:pt x="3020" y="14608"/>
                </a:lnTo>
                <a:lnTo>
                  <a:pt x="3024" y="14633"/>
                </a:lnTo>
                <a:lnTo>
                  <a:pt x="3028" y="14658"/>
                </a:lnTo>
                <a:lnTo>
                  <a:pt x="3034" y="14682"/>
                </a:lnTo>
                <a:lnTo>
                  <a:pt x="3040" y="14707"/>
                </a:lnTo>
                <a:lnTo>
                  <a:pt x="3048" y="14730"/>
                </a:lnTo>
                <a:lnTo>
                  <a:pt x="3057" y="14753"/>
                </a:lnTo>
                <a:lnTo>
                  <a:pt x="3067" y="14775"/>
                </a:lnTo>
                <a:lnTo>
                  <a:pt x="3078" y="14797"/>
                </a:lnTo>
                <a:lnTo>
                  <a:pt x="3090" y="14818"/>
                </a:lnTo>
                <a:lnTo>
                  <a:pt x="3103" y="14838"/>
                </a:lnTo>
                <a:lnTo>
                  <a:pt x="3117" y="14857"/>
                </a:lnTo>
                <a:lnTo>
                  <a:pt x="3132" y="14876"/>
                </a:lnTo>
                <a:lnTo>
                  <a:pt x="3149" y="14894"/>
                </a:lnTo>
                <a:lnTo>
                  <a:pt x="3165" y="14912"/>
                </a:lnTo>
                <a:lnTo>
                  <a:pt x="3183" y="14928"/>
                </a:lnTo>
                <a:lnTo>
                  <a:pt x="3201" y="14945"/>
                </a:lnTo>
                <a:lnTo>
                  <a:pt x="3220" y="14960"/>
                </a:lnTo>
                <a:lnTo>
                  <a:pt x="3239" y="14974"/>
                </a:lnTo>
                <a:lnTo>
                  <a:pt x="3260" y="14987"/>
                </a:lnTo>
                <a:lnTo>
                  <a:pt x="3280" y="14999"/>
                </a:lnTo>
                <a:lnTo>
                  <a:pt x="3302" y="15010"/>
                </a:lnTo>
                <a:lnTo>
                  <a:pt x="3325" y="15020"/>
                </a:lnTo>
                <a:lnTo>
                  <a:pt x="3348" y="15029"/>
                </a:lnTo>
                <a:lnTo>
                  <a:pt x="3371" y="15037"/>
                </a:lnTo>
                <a:lnTo>
                  <a:pt x="3395" y="15043"/>
                </a:lnTo>
                <a:lnTo>
                  <a:pt x="3419" y="15049"/>
                </a:lnTo>
                <a:lnTo>
                  <a:pt x="3444" y="15053"/>
                </a:lnTo>
                <a:lnTo>
                  <a:pt x="3469" y="15056"/>
                </a:lnTo>
                <a:lnTo>
                  <a:pt x="3495" y="15058"/>
                </a:lnTo>
                <a:lnTo>
                  <a:pt x="3521" y="15059"/>
                </a:lnTo>
                <a:lnTo>
                  <a:pt x="12574" y="15059"/>
                </a:lnTo>
                <a:lnTo>
                  <a:pt x="12600" y="15058"/>
                </a:lnTo>
                <a:lnTo>
                  <a:pt x="12626" y="15056"/>
                </a:lnTo>
                <a:lnTo>
                  <a:pt x="12651" y="15053"/>
                </a:lnTo>
                <a:lnTo>
                  <a:pt x="12676" y="15049"/>
                </a:lnTo>
                <a:lnTo>
                  <a:pt x="12700" y="15043"/>
                </a:lnTo>
                <a:lnTo>
                  <a:pt x="12724" y="15037"/>
                </a:lnTo>
                <a:lnTo>
                  <a:pt x="12747" y="15029"/>
                </a:lnTo>
                <a:lnTo>
                  <a:pt x="12770" y="15020"/>
                </a:lnTo>
                <a:lnTo>
                  <a:pt x="12793" y="15010"/>
                </a:lnTo>
                <a:lnTo>
                  <a:pt x="12814" y="14999"/>
                </a:lnTo>
                <a:lnTo>
                  <a:pt x="12835" y="14987"/>
                </a:lnTo>
                <a:lnTo>
                  <a:pt x="12856" y="14974"/>
                </a:lnTo>
                <a:lnTo>
                  <a:pt x="12875" y="14960"/>
                </a:lnTo>
                <a:lnTo>
                  <a:pt x="12894" y="14945"/>
                </a:lnTo>
                <a:lnTo>
                  <a:pt x="12912" y="14928"/>
                </a:lnTo>
                <a:lnTo>
                  <a:pt x="12930" y="14912"/>
                </a:lnTo>
                <a:lnTo>
                  <a:pt x="12946" y="14894"/>
                </a:lnTo>
                <a:lnTo>
                  <a:pt x="12963" y="14876"/>
                </a:lnTo>
                <a:lnTo>
                  <a:pt x="12978" y="14857"/>
                </a:lnTo>
                <a:lnTo>
                  <a:pt x="12992" y="14838"/>
                </a:lnTo>
                <a:lnTo>
                  <a:pt x="13005" y="14818"/>
                </a:lnTo>
                <a:lnTo>
                  <a:pt x="13017" y="14797"/>
                </a:lnTo>
                <a:lnTo>
                  <a:pt x="13028" y="14775"/>
                </a:lnTo>
                <a:lnTo>
                  <a:pt x="13038" y="14753"/>
                </a:lnTo>
                <a:lnTo>
                  <a:pt x="13047" y="14730"/>
                </a:lnTo>
                <a:lnTo>
                  <a:pt x="13055" y="14707"/>
                </a:lnTo>
                <a:lnTo>
                  <a:pt x="13061" y="14682"/>
                </a:lnTo>
                <a:lnTo>
                  <a:pt x="13067" y="14658"/>
                </a:lnTo>
                <a:lnTo>
                  <a:pt x="13071" y="14633"/>
                </a:lnTo>
                <a:lnTo>
                  <a:pt x="13074" y="14608"/>
                </a:lnTo>
                <a:lnTo>
                  <a:pt x="13076" y="14583"/>
                </a:lnTo>
                <a:lnTo>
                  <a:pt x="13077" y="14557"/>
                </a:lnTo>
                <a:lnTo>
                  <a:pt x="13077" y="14536"/>
                </a:lnTo>
                <a:lnTo>
                  <a:pt x="13075" y="14514"/>
                </a:lnTo>
                <a:lnTo>
                  <a:pt x="13073" y="14493"/>
                </a:lnTo>
                <a:lnTo>
                  <a:pt x="13070" y="14473"/>
                </a:lnTo>
                <a:lnTo>
                  <a:pt x="13066" y="14452"/>
                </a:lnTo>
                <a:lnTo>
                  <a:pt x="13061" y="14431"/>
                </a:lnTo>
                <a:lnTo>
                  <a:pt x="13056" y="14411"/>
                </a:lnTo>
                <a:lnTo>
                  <a:pt x="13049" y="14391"/>
                </a:lnTo>
                <a:lnTo>
                  <a:pt x="13042" y="14372"/>
                </a:lnTo>
                <a:lnTo>
                  <a:pt x="13034" y="14353"/>
                </a:lnTo>
                <a:lnTo>
                  <a:pt x="13025" y="14335"/>
                </a:lnTo>
                <a:lnTo>
                  <a:pt x="13016" y="14316"/>
                </a:lnTo>
                <a:lnTo>
                  <a:pt x="13006" y="14299"/>
                </a:lnTo>
                <a:lnTo>
                  <a:pt x="12995" y="14282"/>
                </a:lnTo>
                <a:lnTo>
                  <a:pt x="12983" y="14265"/>
                </a:lnTo>
                <a:lnTo>
                  <a:pt x="12971" y="14249"/>
                </a:lnTo>
                <a:lnTo>
                  <a:pt x="12957" y="14233"/>
                </a:lnTo>
                <a:lnTo>
                  <a:pt x="12944" y="14217"/>
                </a:lnTo>
                <a:lnTo>
                  <a:pt x="12930" y="14203"/>
                </a:lnTo>
                <a:lnTo>
                  <a:pt x="12915" y="14188"/>
                </a:lnTo>
                <a:lnTo>
                  <a:pt x="12900" y="14174"/>
                </a:lnTo>
                <a:lnTo>
                  <a:pt x="12884" y="14161"/>
                </a:lnTo>
                <a:lnTo>
                  <a:pt x="12867" y="14149"/>
                </a:lnTo>
                <a:lnTo>
                  <a:pt x="12850" y="14137"/>
                </a:lnTo>
                <a:lnTo>
                  <a:pt x="12833" y="14126"/>
                </a:lnTo>
                <a:lnTo>
                  <a:pt x="12815" y="14116"/>
                </a:lnTo>
                <a:lnTo>
                  <a:pt x="12796" y="14106"/>
                </a:lnTo>
                <a:lnTo>
                  <a:pt x="12776" y="14098"/>
                </a:lnTo>
                <a:lnTo>
                  <a:pt x="12757" y="14090"/>
                </a:lnTo>
                <a:lnTo>
                  <a:pt x="12737" y="14082"/>
                </a:lnTo>
                <a:lnTo>
                  <a:pt x="12717" y="14076"/>
                </a:lnTo>
                <a:lnTo>
                  <a:pt x="12696" y="14070"/>
                </a:lnTo>
                <a:lnTo>
                  <a:pt x="9556" y="13663"/>
                </a:lnTo>
                <a:lnTo>
                  <a:pt x="9556" y="13053"/>
                </a:lnTo>
                <a:lnTo>
                  <a:pt x="14591" y="13053"/>
                </a:lnTo>
                <a:lnTo>
                  <a:pt x="14669" y="13050"/>
                </a:lnTo>
                <a:lnTo>
                  <a:pt x="14745" y="13044"/>
                </a:lnTo>
                <a:lnTo>
                  <a:pt x="14820" y="13035"/>
                </a:lnTo>
                <a:lnTo>
                  <a:pt x="14894" y="13021"/>
                </a:lnTo>
                <a:lnTo>
                  <a:pt x="14967" y="13004"/>
                </a:lnTo>
                <a:lnTo>
                  <a:pt x="15039" y="12984"/>
                </a:lnTo>
                <a:lnTo>
                  <a:pt x="15108" y="12959"/>
                </a:lnTo>
                <a:lnTo>
                  <a:pt x="15177" y="12933"/>
                </a:lnTo>
                <a:lnTo>
                  <a:pt x="15243" y="12902"/>
                </a:lnTo>
                <a:lnTo>
                  <a:pt x="15308" y="12869"/>
                </a:lnTo>
                <a:lnTo>
                  <a:pt x="15371" y="12833"/>
                </a:lnTo>
                <a:lnTo>
                  <a:pt x="15432" y="12794"/>
                </a:lnTo>
                <a:lnTo>
                  <a:pt x="15491" y="12752"/>
                </a:lnTo>
                <a:lnTo>
                  <a:pt x="15548" y="12707"/>
                </a:lnTo>
                <a:lnTo>
                  <a:pt x="15602" y="12660"/>
                </a:lnTo>
                <a:lnTo>
                  <a:pt x="15654" y="12610"/>
                </a:lnTo>
                <a:lnTo>
                  <a:pt x="15705" y="12558"/>
                </a:lnTo>
                <a:lnTo>
                  <a:pt x="15752" y="12504"/>
                </a:lnTo>
                <a:lnTo>
                  <a:pt x="15796" y="12446"/>
                </a:lnTo>
                <a:lnTo>
                  <a:pt x="15838" y="12387"/>
                </a:lnTo>
                <a:lnTo>
                  <a:pt x="15878" y="12326"/>
                </a:lnTo>
                <a:lnTo>
                  <a:pt x="15914" y="12264"/>
                </a:lnTo>
                <a:lnTo>
                  <a:pt x="15947" y="12198"/>
                </a:lnTo>
                <a:lnTo>
                  <a:pt x="15977" y="12132"/>
                </a:lnTo>
                <a:lnTo>
                  <a:pt x="16003" y="12064"/>
                </a:lnTo>
                <a:lnTo>
                  <a:pt x="16028" y="11994"/>
                </a:lnTo>
                <a:lnTo>
                  <a:pt x="16048" y="11922"/>
                </a:lnTo>
                <a:lnTo>
                  <a:pt x="16065" y="11850"/>
                </a:lnTo>
                <a:lnTo>
                  <a:pt x="16078" y="11776"/>
                </a:lnTo>
                <a:lnTo>
                  <a:pt x="16087" y="11700"/>
                </a:lnTo>
                <a:lnTo>
                  <a:pt x="16093" y="11624"/>
                </a:lnTo>
                <a:lnTo>
                  <a:pt x="16095" y="11547"/>
                </a:lnTo>
                <a:lnTo>
                  <a:pt x="16095" y="1506"/>
                </a:lnTo>
                <a:lnTo>
                  <a:pt x="16093" y="1429"/>
                </a:lnTo>
                <a:lnTo>
                  <a:pt x="16087" y="1352"/>
                </a:lnTo>
                <a:lnTo>
                  <a:pt x="16078" y="1277"/>
                </a:lnTo>
                <a:lnTo>
                  <a:pt x="16064" y="1203"/>
                </a:lnTo>
                <a:lnTo>
                  <a:pt x="16048" y="1130"/>
                </a:lnTo>
                <a:lnTo>
                  <a:pt x="16028" y="1058"/>
                </a:lnTo>
                <a:lnTo>
                  <a:pt x="16003" y="988"/>
                </a:lnTo>
                <a:lnTo>
                  <a:pt x="15976" y="920"/>
                </a:lnTo>
                <a:lnTo>
                  <a:pt x="15946" y="853"/>
                </a:lnTo>
                <a:lnTo>
                  <a:pt x="15913" y="788"/>
                </a:lnTo>
                <a:lnTo>
                  <a:pt x="15877" y="725"/>
                </a:lnTo>
                <a:lnTo>
                  <a:pt x="15837" y="664"/>
                </a:lnTo>
                <a:lnTo>
                  <a:pt x="15795" y="605"/>
                </a:lnTo>
                <a:lnTo>
                  <a:pt x="15750" y="548"/>
                </a:lnTo>
                <a:lnTo>
                  <a:pt x="15703" y="493"/>
                </a:lnTo>
                <a:lnTo>
                  <a:pt x="15652" y="441"/>
                </a:lnTo>
                <a:lnTo>
                  <a:pt x="15600" y="392"/>
                </a:lnTo>
                <a:lnTo>
                  <a:pt x="15546" y="344"/>
                </a:lnTo>
                <a:lnTo>
                  <a:pt x="15488" y="299"/>
                </a:lnTo>
                <a:lnTo>
                  <a:pt x="15429" y="257"/>
                </a:lnTo>
                <a:lnTo>
                  <a:pt x="15369" y="218"/>
                </a:lnTo>
                <a:lnTo>
                  <a:pt x="15305" y="182"/>
                </a:lnTo>
                <a:lnTo>
                  <a:pt x="15240" y="149"/>
                </a:lnTo>
                <a:lnTo>
                  <a:pt x="15174" y="118"/>
                </a:lnTo>
                <a:lnTo>
                  <a:pt x="15105" y="91"/>
                </a:lnTo>
                <a:lnTo>
                  <a:pt x="15035" y="67"/>
                </a:lnTo>
                <a:lnTo>
                  <a:pt x="14963" y="47"/>
                </a:lnTo>
                <a:lnTo>
                  <a:pt x="14890" y="30"/>
                </a:lnTo>
                <a:lnTo>
                  <a:pt x="14815" y="17"/>
                </a:lnTo>
                <a:lnTo>
                  <a:pt x="14740" y="8"/>
                </a:lnTo>
                <a:lnTo>
                  <a:pt x="14664" y="2"/>
                </a:lnTo>
                <a:lnTo>
                  <a:pt x="14586" y="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sp>
        <p:nvSpPr>
          <p:cNvPr id="47" name="Freeform 213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5297805" y="3538220"/>
            <a:ext cx="115570" cy="115570"/>
          </a:xfrm>
          <a:custGeom>
            <a:avLst/>
            <a:gdLst>
              <a:gd name="T0" fmla="*/ 8330 w 16095"/>
              <a:gd name="T1" fmla="*/ 13155 h 16095"/>
              <a:gd name="T2" fmla="*/ 8153 w 16095"/>
              <a:gd name="T3" fmla="*/ 13120 h 16095"/>
              <a:gd name="T4" fmla="*/ 5125 w 16095"/>
              <a:gd name="T5" fmla="*/ 12104 h 16095"/>
              <a:gd name="T6" fmla="*/ 5125 w 16095"/>
              <a:gd name="T7" fmla="*/ 12104 h 16095"/>
              <a:gd name="T8" fmla="*/ 4694 w 16095"/>
              <a:gd name="T9" fmla="*/ 11707 h 16095"/>
              <a:gd name="T10" fmla="*/ 1577 w 16095"/>
              <a:gd name="T11" fmla="*/ 10451 h 16095"/>
              <a:gd name="T12" fmla="*/ 15800 w 16095"/>
              <a:gd name="T13" fmla="*/ 45 h 16095"/>
              <a:gd name="T14" fmla="*/ 15716 w 16095"/>
              <a:gd name="T15" fmla="*/ 15 h 16095"/>
              <a:gd name="T16" fmla="*/ 15627 w 16095"/>
              <a:gd name="T17" fmla="*/ 1 h 16095"/>
              <a:gd name="T18" fmla="*/ 15537 w 16095"/>
              <a:gd name="T19" fmla="*/ 3 h 16095"/>
              <a:gd name="T20" fmla="*/ 15448 w 16095"/>
              <a:gd name="T21" fmla="*/ 21 h 16095"/>
              <a:gd name="T22" fmla="*/ 15362 w 16095"/>
              <a:gd name="T23" fmla="*/ 55 h 16095"/>
              <a:gd name="T24" fmla="*/ 210 w 16095"/>
              <a:gd name="T25" fmla="*/ 10154 h 16095"/>
              <a:gd name="T26" fmla="*/ 145 w 16095"/>
              <a:gd name="T27" fmla="*/ 10209 h 16095"/>
              <a:gd name="T28" fmla="*/ 91 w 16095"/>
              <a:gd name="T29" fmla="*/ 10275 h 16095"/>
              <a:gd name="T30" fmla="*/ 48 w 16095"/>
              <a:gd name="T31" fmla="*/ 10348 h 16095"/>
              <a:gd name="T32" fmla="*/ 18 w 16095"/>
              <a:gd name="T33" fmla="*/ 10428 h 16095"/>
              <a:gd name="T34" fmla="*/ 3 w 16095"/>
              <a:gd name="T35" fmla="*/ 10511 h 16095"/>
              <a:gd name="T36" fmla="*/ 1 w 16095"/>
              <a:gd name="T37" fmla="*/ 10597 h 16095"/>
              <a:gd name="T38" fmla="*/ 15 w 16095"/>
              <a:gd name="T39" fmla="*/ 10682 h 16095"/>
              <a:gd name="T40" fmla="*/ 42 w 16095"/>
              <a:gd name="T41" fmla="*/ 10764 h 16095"/>
              <a:gd name="T42" fmla="*/ 82 w 16095"/>
              <a:gd name="T43" fmla="*/ 10838 h 16095"/>
              <a:gd name="T44" fmla="*/ 134 w 16095"/>
              <a:gd name="T45" fmla="*/ 10904 h 16095"/>
              <a:gd name="T46" fmla="*/ 197 w 16095"/>
              <a:gd name="T47" fmla="*/ 10961 h 16095"/>
              <a:gd name="T48" fmla="*/ 269 w 16095"/>
              <a:gd name="T49" fmla="*/ 11007 h 16095"/>
              <a:gd name="T50" fmla="*/ 6102 w 16095"/>
              <a:gd name="T51" fmla="*/ 15842 h 16095"/>
              <a:gd name="T52" fmla="*/ 6148 w 16095"/>
              <a:gd name="T53" fmla="*/ 15910 h 16095"/>
              <a:gd name="T54" fmla="*/ 6206 w 16095"/>
              <a:gd name="T55" fmla="*/ 15968 h 16095"/>
              <a:gd name="T56" fmla="*/ 6270 w 16095"/>
              <a:gd name="T57" fmla="*/ 16018 h 16095"/>
              <a:gd name="T58" fmla="*/ 6341 w 16095"/>
              <a:gd name="T59" fmla="*/ 16055 h 16095"/>
              <a:gd name="T60" fmla="*/ 6419 w 16095"/>
              <a:gd name="T61" fmla="*/ 16081 h 16095"/>
              <a:gd name="T62" fmla="*/ 6499 w 16095"/>
              <a:gd name="T63" fmla="*/ 16093 h 16095"/>
              <a:gd name="T64" fmla="*/ 6572 w 16095"/>
              <a:gd name="T65" fmla="*/ 16094 h 16095"/>
              <a:gd name="T66" fmla="*/ 6652 w 16095"/>
              <a:gd name="T67" fmla="*/ 16082 h 16095"/>
              <a:gd name="T68" fmla="*/ 6729 w 16095"/>
              <a:gd name="T69" fmla="*/ 16058 h 16095"/>
              <a:gd name="T70" fmla="*/ 6800 w 16095"/>
              <a:gd name="T71" fmla="*/ 16022 h 16095"/>
              <a:gd name="T72" fmla="*/ 6866 w 16095"/>
              <a:gd name="T73" fmla="*/ 15974 h 16095"/>
              <a:gd name="T74" fmla="*/ 6922 w 16095"/>
              <a:gd name="T75" fmla="*/ 15917 h 16095"/>
              <a:gd name="T76" fmla="*/ 6970 w 16095"/>
              <a:gd name="T77" fmla="*/ 15851 h 16095"/>
              <a:gd name="T78" fmla="*/ 12958 w 16095"/>
              <a:gd name="T79" fmla="*/ 16081 h 16095"/>
              <a:gd name="T80" fmla="*/ 13077 w 16095"/>
              <a:gd name="T81" fmla="*/ 16095 h 16095"/>
              <a:gd name="T82" fmla="*/ 13157 w 16095"/>
              <a:gd name="T83" fmla="*/ 16089 h 16095"/>
              <a:gd name="T84" fmla="*/ 13234 w 16095"/>
              <a:gd name="T85" fmla="*/ 16070 h 16095"/>
              <a:gd name="T86" fmla="*/ 13309 w 16095"/>
              <a:gd name="T87" fmla="*/ 16038 h 16095"/>
              <a:gd name="T88" fmla="*/ 13415 w 16095"/>
              <a:gd name="T89" fmla="*/ 15964 h 16095"/>
              <a:gd name="T90" fmla="*/ 13504 w 16095"/>
              <a:gd name="T91" fmla="*/ 15858 h 16095"/>
              <a:gd name="T92" fmla="*/ 13561 w 16095"/>
              <a:gd name="T93" fmla="*/ 15730 h 16095"/>
              <a:gd name="T94" fmla="*/ 16093 w 16095"/>
              <a:gd name="T95" fmla="*/ 548 h 16095"/>
              <a:gd name="T96" fmla="*/ 16093 w 16095"/>
              <a:gd name="T97" fmla="*/ 457 h 16095"/>
              <a:gd name="T98" fmla="*/ 16076 w 16095"/>
              <a:gd name="T99" fmla="*/ 367 h 16095"/>
              <a:gd name="T100" fmla="*/ 16045 w 16095"/>
              <a:gd name="T101" fmla="*/ 284 h 16095"/>
              <a:gd name="T102" fmla="*/ 15997 w 16095"/>
              <a:gd name="T103" fmla="*/ 206 h 16095"/>
              <a:gd name="T104" fmla="*/ 15938 w 16095"/>
              <a:gd name="T105" fmla="*/ 138 h 16095"/>
              <a:gd name="T106" fmla="*/ 15865 w 16095"/>
              <a:gd name="T107" fmla="*/ 80 h 16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095" h="16095">
                <a:moveTo>
                  <a:pt x="12684" y="14892"/>
                </a:moveTo>
                <a:lnTo>
                  <a:pt x="8388" y="13174"/>
                </a:lnTo>
                <a:lnTo>
                  <a:pt x="8368" y="13167"/>
                </a:lnTo>
                <a:lnTo>
                  <a:pt x="8349" y="13161"/>
                </a:lnTo>
                <a:lnTo>
                  <a:pt x="8330" y="13155"/>
                </a:lnTo>
                <a:lnTo>
                  <a:pt x="8310" y="13149"/>
                </a:lnTo>
                <a:lnTo>
                  <a:pt x="8271" y="13140"/>
                </a:lnTo>
                <a:lnTo>
                  <a:pt x="8232" y="13132"/>
                </a:lnTo>
                <a:lnTo>
                  <a:pt x="8192" y="13125"/>
                </a:lnTo>
                <a:lnTo>
                  <a:pt x="8153" y="13120"/>
                </a:lnTo>
                <a:lnTo>
                  <a:pt x="8114" y="13117"/>
                </a:lnTo>
                <a:lnTo>
                  <a:pt x="8074" y="13114"/>
                </a:lnTo>
                <a:lnTo>
                  <a:pt x="14689" y="2860"/>
                </a:lnTo>
                <a:lnTo>
                  <a:pt x="12684" y="14892"/>
                </a:lnTo>
                <a:close/>
                <a:moveTo>
                  <a:pt x="5125" y="12104"/>
                </a:moveTo>
                <a:lnTo>
                  <a:pt x="5123" y="12102"/>
                </a:lnTo>
                <a:lnTo>
                  <a:pt x="5121" y="12099"/>
                </a:lnTo>
                <a:lnTo>
                  <a:pt x="14648" y="1902"/>
                </a:lnTo>
                <a:lnTo>
                  <a:pt x="6527" y="14558"/>
                </a:lnTo>
                <a:lnTo>
                  <a:pt x="5125" y="12104"/>
                </a:lnTo>
                <a:close/>
                <a:moveTo>
                  <a:pt x="1577" y="10451"/>
                </a:moveTo>
                <a:lnTo>
                  <a:pt x="13234" y="2679"/>
                </a:lnTo>
                <a:lnTo>
                  <a:pt x="4759" y="11751"/>
                </a:lnTo>
                <a:lnTo>
                  <a:pt x="4726" y="11729"/>
                </a:lnTo>
                <a:lnTo>
                  <a:pt x="4694" y="11707"/>
                </a:lnTo>
                <a:lnTo>
                  <a:pt x="4678" y="11697"/>
                </a:lnTo>
                <a:lnTo>
                  <a:pt x="4661" y="11687"/>
                </a:lnTo>
                <a:lnTo>
                  <a:pt x="4643" y="11677"/>
                </a:lnTo>
                <a:lnTo>
                  <a:pt x="4625" y="11669"/>
                </a:lnTo>
                <a:lnTo>
                  <a:pt x="1577" y="10451"/>
                </a:lnTo>
                <a:close/>
                <a:moveTo>
                  <a:pt x="15865" y="80"/>
                </a:moveTo>
                <a:lnTo>
                  <a:pt x="15850" y="70"/>
                </a:lnTo>
                <a:lnTo>
                  <a:pt x="15833" y="61"/>
                </a:lnTo>
                <a:lnTo>
                  <a:pt x="15817" y="53"/>
                </a:lnTo>
                <a:lnTo>
                  <a:pt x="15800" y="45"/>
                </a:lnTo>
                <a:lnTo>
                  <a:pt x="15784" y="38"/>
                </a:lnTo>
                <a:lnTo>
                  <a:pt x="15767" y="31"/>
                </a:lnTo>
                <a:lnTo>
                  <a:pt x="15750" y="25"/>
                </a:lnTo>
                <a:lnTo>
                  <a:pt x="15733" y="20"/>
                </a:lnTo>
                <a:lnTo>
                  <a:pt x="15716" y="15"/>
                </a:lnTo>
                <a:lnTo>
                  <a:pt x="15698" y="11"/>
                </a:lnTo>
                <a:lnTo>
                  <a:pt x="15681" y="8"/>
                </a:lnTo>
                <a:lnTo>
                  <a:pt x="15662" y="5"/>
                </a:lnTo>
                <a:lnTo>
                  <a:pt x="15645" y="3"/>
                </a:lnTo>
                <a:lnTo>
                  <a:pt x="15627" y="1"/>
                </a:lnTo>
                <a:lnTo>
                  <a:pt x="15609" y="0"/>
                </a:lnTo>
                <a:lnTo>
                  <a:pt x="15592" y="0"/>
                </a:lnTo>
                <a:lnTo>
                  <a:pt x="15574" y="0"/>
                </a:lnTo>
                <a:lnTo>
                  <a:pt x="15556" y="1"/>
                </a:lnTo>
                <a:lnTo>
                  <a:pt x="15537" y="3"/>
                </a:lnTo>
                <a:lnTo>
                  <a:pt x="15520" y="5"/>
                </a:lnTo>
                <a:lnTo>
                  <a:pt x="15501" y="8"/>
                </a:lnTo>
                <a:lnTo>
                  <a:pt x="15483" y="12"/>
                </a:lnTo>
                <a:lnTo>
                  <a:pt x="15465" y="16"/>
                </a:lnTo>
                <a:lnTo>
                  <a:pt x="15448" y="21"/>
                </a:lnTo>
                <a:lnTo>
                  <a:pt x="15430" y="26"/>
                </a:lnTo>
                <a:lnTo>
                  <a:pt x="15413" y="32"/>
                </a:lnTo>
                <a:lnTo>
                  <a:pt x="15396" y="39"/>
                </a:lnTo>
                <a:lnTo>
                  <a:pt x="15379" y="47"/>
                </a:lnTo>
                <a:lnTo>
                  <a:pt x="15362" y="55"/>
                </a:lnTo>
                <a:lnTo>
                  <a:pt x="15346" y="64"/>
                </a:lnTo>
                <a:lnTo>
                  <a:pt x="15329" y="74"/>
                </a:lnTo>
                <a:lnTo>
                  <a:pt x="15313" y="84"/>
                </a:lnTo>
                <a:lnTo>
                  <a:pt x="224" y="10144"/>
                </a:lnTo>
                <a:lnTo>
                  <a:pt x="210" y="10154"/>
                </a:lnTo>
                <a:lnTo>
                  <a:pt x="196" y="10164"/>
                </a:lnTo>
                <a:lnTo>
                  <a:pt x="182" y="10175"/>
                </a:lnTo>
                <a:lnTo>
                  <a:pt x="169" y="10186"/>
                </a:lnTo>
                <a:lnTo>
                  <a:pt x="157" y="10197"/>
                </a:lnTo>
                <a:lnTo>
                  <a:pt x="145" y="10209"/>
                </a:lnTo>
                <a:lnTo>
                  <a:pt x="133" y="10222"/>
                </a:lnTo>
                <a:lnTo>
                  <a:pt x="122" y="10234"/>
                </a:lnTo>
                <a:lnTo>
                  <a:pt x="111" y="10247"/>
                </a:lnTo>
                <a:lnTo>
                  <a:pt x="100" y="10262"/>
                </a:lnTo>
                <a:lnTo>
                  <a:pt x="91" y="10275"/>
                </a:lnTo>
                <a:lnTo>
                  <a:pt x="80" y="10289"/>
                </a:lnTo>
                <a:lnTo>
                  <a:pt x="71" y="10304"/>
                </a:lnTo>
                <a:lnTo>
                  <a:pt x="63" y="10318"/>
                </a:lnTo>
                <a:lnTo>
                  <a:pt x="55" y="10333"/>
                </a:lnTo>
                <a:lnTo>
                  <a:pt x="48" y="10348"/>
                </a:lnTo>
                <a:lnTo>
                  <a:pt x="41" y="10363"/>
                </a:lnTo>
                <a:lnTo>
                  <a:pt x="34" y="10379"/>
                </a:lnTo>
                <a:lnTo>
                  <a:pt x="29" y="10395"/>
                </a:lnTo>
                <a:lnTo>
                  <a:pt x="23" y="10411"/>
                </a:lnTo>
                <a:lnTo>
                  <a:pt x="18" y="10428"/>
                </a:lnTo>
                <a:lnTo>
                  <a:pt x="14" y="10444"/>
                </a:lnTo>
                <a:lnTo>
                  <a:pt x="10" y="10460"/>
                </a:lnTo>
                <a:lnTo>
                  <a:pt x="7" y="10477"/>
                </a:lnTo>
                <a:lnTo>
                  <a:pt x="5" y="10494"/>
                </a:lnTo>
                <a:lnTo>
                  <a:pt x="3" y="10511"/>
                </a:lnTo>
                <a:lnTo>
                  <a:pt x="1" y="10528"/>
                </a:lnTo>
                <a:lnTo>
                  <a:pt x="0" y="10545"/>
                </a:lnTo>
                <a:lnTo>
                  <a:pt x="0" y="10562"/>
                </a:lnTo>
                <a:lnTo>
                  <a:pt x="0" y="10579"/>
                </a:lnTo>
                <a:lnTo>
                  <a:pt x="1" y="10597"/>
                </a:lnTo>
                <a:lnTo>
                  <a:pt x="3" y="10614"/>
                </a:lnTo>
                <a:lnTo>
                  <a:pt x="5" y="10632"/>
                </a:lnTo>
                <a:lnTo>
                  <a:pt x="8" y="10649"/>
                </a:lnTo>
                <a:lnTo>
                  <a:pt x="11" y="10666"/>
                </a:lnTo>
                <a:lnTo>
                  <a:pt x="15" y="10682"/>
                </a:lnTo>
                <a:lnTo>
                  <a:pt x="19" y="10699"/>
                </a:lnTo>
                <a:lnTo>
                  <a:pt x="24" y="10715"/>
                </a:lnTo>
                <a:lnTo>
                  <a:pt x="29" y="10731"/>
                </a:lnTo>
                <a:lnTo>
                  <a:pt x="35" y="10747"/>
                </a:lnTo>
                <a:lnTo>
                  <a:pt x="42" y="10764"/>
                </a:lnTo>
                <a:lnTo>
                  <a:pt x="49" y="10779"/>
                </a:lnTo>
                <a:lnTo>
                  <a:pt x="56" y="10794"/>
                </a:lnTo>
                <a:lnTo>
                  <a:pt x="64" y="10809"/>
                </a:lnTo>
                <a:lnTo>
                  <a:pt x="73" y="10824"/>
                </a:lnTo>
                <a:lnTo>
                  <a:pt x="82" y="10838"/>
                </a:lnTo>
                <a:lnTo>
                  <a:pt x="92" y="10852"/>
                </a:lnTo>
                <a:lnTo>
                  <a:pt x="102" y="10865"/>
                </a:lnTo>
                <a:lnTo>
                  <a:pt x="112" y="10878"/>
                </a:lnTo>
                <a:lnTo>
                  <a:pt x="123" y="10891"/>
                </a:lnTo>
                <a:lnTo>
                  <a:pt x="134" y="10904"/>
                </a:lnTo>
                <a:lnTo>
                  <a:pt x="146" y="10916"/>
                </a:lnTo>
                <a:lnTo>
                  <a:pt x="158" y="10929"/>
                </a:lnTo>
                <a:lnTo>
                  <a:pt x="171" y="10940"/>
                </a:lnTo>
                <a:lnTo>
                  <a:pt x="183" y="10951"/>
                </a:lnTo>
                <a:lnTo>
                  <a:pt x="197" y="10961"/>
                </a:lnTo>
                <a:lnTo>
                  <a:pt x="210" y="10972"/>
                </a:lnTo>
                <a:lnTo>
                  <a:pt x="224" y="10981"/>
                </a:lnTo>
                <a:lnTo>
                  <a:pt x="239" y="10990"/>
                </a:lnTo>
                <a:lnTo>
                  <a:pt x="253" y="10999"/>
                </a:lnTo>
                <a:lnTo>
                  <a:pt x="269" y="11007"/>
                </a:lnTo>
                <a:lnTo>
                  <a:pt x="285" y="11015"/>
                </a:lnTo>
                <a:lnTo>
                  <a:pt x="300" y="11022"/>
                </a:lnTo>
                <a:lnTo>
                  <a:pt x="316" y="11029"/>
                </a:lnTo>
                <a:lnTo>
                  <a:pt x="4251" y="12603"/>
                </a:lnTo>
                <a:lnTo>
                  <a:pt x="6102" y="15842"/>
                </a:lnTo>
                <a:lnTo>
                  <a:pt x="6110" y="15856"/>
                </a:lnTo>
                <a:lnTo>
                  <a:pt x="6119" y="15870"/>
                </a:lnTo>
                <a:lnTo>
                  <a:pt x="6128" y="15884"/>
                </a:lnTo>
                <a:lnTo>
                  <a:pt x="6138" y="15897"/>
                </a:lnTo>
                <a:lnTo>
                  <a:pt x="6148" y="15910"/>
                </a:lnTo>
                <a:lnTo>
                  <a:pt x="6159" y="15922"/>
                </a:lnTo>
                <a:lnTo>
                  <a:pt x="6170" y="15934"/>
                </a:lnTo>
                <a:lnTo>
                  <a:pt x="6181" y="15946"/>
                </a:lnTo>
                <a:lnTo>
                  <a:pt x="6194" y="15957"/>
                </a:lnTo>
                <a:lnTo>
                  <a:pt x="6206" y="15968"/>
                </a:lnTo>
                <a:lnTo>
                  <a:pt x="6218" y="15979"/>
                </a:lnTo>
                <a:lnTo>
                  <a:pt x="6230" y="15989"/>
                </a:lnTo>
                <a:lnTo>
                  <a:pt x="6243" y="15999"/>
                </a:lnTo>
                <a:lnTo>
                  <a:pt x="6257" y="16008"/>
                </a:lnTo>
                <a:lnTo>
                  <a:pt x="6270" y="16018"/>
                </a:lnTo>
                <a:lnTo>
                  <a:pt x="6284" y="16026"/>
                </a:lnTo>
                <a:lnTo>
                  <a:pt x="6298" y="16034"/>
                </a:lnTo>
                <a:lnTo>
                  <a:pt x="6312" y="16041"/>
                </a:lnTo>
                <a:lnTo>
                  <a:pt x="6326" y="16048"/>
                </a:lnTo>
                <a:lnTo>
                  <a:pt x="6341" y="16055"/>
                </a:lnTo>
                <a:lnTo>
                  <a:pt x="6357" y="16061"/>
                </a:lnTo>
                <a:lnTo>
                  <a:pt x="6372" y="16067"/>
                </a:lnTo>
                <a:lnTo>
                  <a:pt x="6388" y="16072"/>
                </a:lnTo>
                <a:lnTo>
                  <a:pt x="6403" y="16076"/>
                </a:lnTo>
                <a:lnTo>
                  <a:pt x="6419" y="16081"/>
                </a:lnTo>
                <a:lnTo>
                  <a:pt x="6435" y="16084"/>
                </a:lnTo>
                <a:lnTo>
                  <a:pt x="6451" y="16087"/>
                </a:lnTo>
                <a:lnTo>
                  <a:pt x="6467" y="16090"/>
                </a:lnTo>
                <a:lnTo>
                  <a:pt x="6483" y="16092"/>
                </a:lnTo>
                <a:lnTo>
                  <a:pt x="6499" y="16093"/>
                </a:lnTo>
                <a:lnTo>
                  <a:pt x="6516" y="16094"/>
                </a:lnTo>
                <a:lnTo>
                  <a:pt x="6533" y="16095"/>
                </a:lnTo>
                <a:lnTo>
                  <a:pt x="6539" y="16095"/>
                </a:lnTo>
                <a:lnTo>
                  <a:pt x="6555" y="16095"/>
                </a:lnTo>
                <a:lnTo>
                  <a:pt x="6572" y="16094"/>
                </a:lnTo>
                <a:lnTo>
                  <a:pt x="6588" y="16093"/>
                </a:lnTo>
                <a:lnTo>
                  <a:pt x="6604" y="16091"/>
                </a:lnTo>
                <a:lnTo>
                  <a:pt x="6620" y="16088"/>
                </a:lnTo>
                <a:lnTo>
                  <a:pt x="6636" y="16085"/>
                </a:lnTo>
                <a:lnTo>
                  <a:pt x="6652" y="16082"/>
                </a:lnTo>
                <a:lnTo>
                  <a:pt x="6667" y="16078"/>
                </a:lnTo>
                <a:lnTo>
                  <a:pt x="6683" y="16074"/>
                </a:lnTo>
                <a:lnTo>
                  <a:pt x="6699" y="16069"/>
                </a:lnTo>
                <a:lnTo>
                  <a:pt x="6714" y="16063"/>
                </a:lnTo>
                <a:lnTo>
                  <a:pt x="6729" y="16058"/>
                </a:lnTo>
                <a:lnTo>
                  <a:pt x="6743" y="16051"/>
                </a:lnTo>
                <a:lnTo>
                  <a:pt x="6758" y="16045"/>
                </a:lnTo>
                <a:lnTo>
                  <a:pt x="6772" y="16037"/>
                </a:lnTo>
                <a:lnTo>
                  <a:pt x="6786" y="16030"/>
                </a:lnTo>
                <a:lnTo>
                  <a:pt x="6800" y="16022"/>
                </a:lnTo>
                <a:lnTo>
                  <a:pt x="6813" y="16013"/>
                </a:lnTo>
                <a:lnTo>
                  <a:pt x="6827" y="16003"/>
                </a:lnTo>
                <a:lnTo>
                  <a:pt x="6840" y="15994"/>
                </a:lnTo>
                <a:lnTo>
                  <a:pt x="6852" y="15984"/>
                </a:lnTo>
                <a:lnTo>
                  <a:pt x="6866" y="15974"/>
                </a:lnTo>
                <a:lnTo>
                  <a:pt x="6878" y="15963"/>
                </a:lnTo>
                <a:lnTo>
                  <a:pt x="6889" y="15952"/>
                </a:lnTo>
                <a:lnTo>
                  <a:pt x="6901" y="15941"/>
                </a:lnTo>
                <a:lnTo>
                  <a:pt x="6912" y="15929"/>
                </a:lnTo>
                <a:lnTo>
                  <a:pt x="6922" y="15917"/>
                </a:lnTo>
                <a:lnTo>
                  <a:pt x="6933" y="15904"/>
                </a:lnTo>
                <a:lnTo>
                  <a:pt x="6943" y="15891"/>
                </a:lnTo>
                <a:lnTo>
                  <a:pt x="6952" y="15878"/>
                </a:lnTo>
                <a:lnTo>
                  <a:pt x="6961" y="15864"/>
                </a:lnTo>
                <a:lnTo>
                  <a:pt x="6970" y="15851"/>
                </a:lnTo>
                <a:lnTo>
                  <a:pt x="8014" y="14108"/>
                </a:lnTo>
                <a:lnTo>
                  <a:pt x="12890" y="16059"/>
                </a:lnTo>
                <a:lnTo>
                  <a:pt x="12913" y="16067"/>
                </a:lnTo>
                <a:lnTo>
                  <a:pt x="12936" y="16074"/>
                </a:lnTo>
                <a:lnTo>
                  <a:pt x="12958" y="16081"/>
                </a:lnTo>
                <a:lnTo>
                  <a:pt x="12983" y="16086"/>
                </a:lnTo>
                <a:lnTo>
                  <a:pt x="13006" y="16090"/>
                </a:lnTo>
                <a:lnTo>
                  <a:pt x="13030" y="16093"/>
                </a:lnTo>
                <a:lnTo>
                  <a:pt x="13053" y="16094"/>
                </a:lnTo>
                <a:lnTo>
                  <a:pt x="13077" y="16095"/>
                </a:lnTo>
                <a:lnTo>
                  <a:pt x="13093" y="16095"/>
                </a:lnTo>
                <a:lnTo>
                  <a:pt x="13109" y="16094"/>
                </a:lnTo>
                <a:lnTo>
                  <a:pt x="13124" y="16093"/>
                </a:lnTo>
                <a:lnTo>
                  <a:pt x="13141" y="16091"/>
                </a:lnTo>
                <a:lnTo>
                  <a:pt x="13157" y="16089"/>
                </a:lnTo>
                <a:lnTo>
                  <a:pt x="13173" y="16086"/>
                </a:lnTo>
                <a:lnTo>
                  <a:pt x="13188" y="16083"/>
                </a:lnTo>
                <a:lnTo>
                  <a:pt x="13204" y="16079"/>
                </a:lnTo>
                <a:lnTo>
                  <a:pt x="13219" y="16075"/>
                </a:lnTo>
                <a:lnTo>
                  <a:pt x="13234" y="16070"/>
                </a:lnTo>
                <a:lnTo>
                  <a:pt x="13250" y="16064"/>
                </a:lnTo>
                <a:lnTo>
                  <a:pt x="13265" y="16059"/>
                </a:lnTo>
                <a:lnTo>
                  <a:pt x="13279" y="16052"/>
                </a:lnTo>
                <a:lnTo>
                  <a:pt x="13294" y="16046"/>
                </a:lnTo>
                <a:lnTo>
                  <a:pt x="13309" y="16038"/>
                </a:lnTo>
                <a:lnTo>
                  <a:pt x="13324" y="16031"/>
                </a:lnTo>
                <a:lnTo>
                  <a:pt x="13348" y="16016"/>
                </a:lnTo>
                <a:lnTo>
                  <a:pt x="13371" y="15999"/>
                </a:lnTo>
                <a:lnTo>
                  <a:pt x="13394" y="15982"/>
                </a:lnTo>
                <a:lnTo>
                  <a:pt x="13415" y="15964"/>
                </a:lnTo>
                <a:lnTo>
                  <a:pt x="13435" y="15945"/>
                </a:lnTo>
                <a:lnTo>
                  <a:pt x="13454" y="15924"/>
                </a:lnTo>
                <a:lnTo>
                  <a:pt x="13473" y="15903"/>
                </a:lnTo>
                <a:lnTo>
                  <a:pt x="13489" y="15881"/>
                </a:lnTo>
                <a:lnTo>
                  <a:pt x="13504" y="15858"/>
                </a:lnTo>
                <a:lnTo>
                  <a:pt x="13518" y="15833"/>
                </a:lnTo>
                <a:lnTo>
                  <a:pt x="13531" y="15808"/>
                </a:lnTo>
                <a:lnTo>
                  <a:pt x="13542" y="15783"/>
                </a:lnTo>
                <a:lnTo>
                  <a:pt x="13552" y="15757"/>
                </a:lnTo>
                <a:lnTo>
                  <a:pt x="13561" y="15730"/>
                </a:lnTo>
                <a:lnTo>
                  <a:pt x="13568" y="15703"/>
                </a:lnTo>
                <a:lnTo>
                  <a:pt x="13573" y="15675"/>
                </a:lnTo>
                <a:lnTo>
                  <a:pt x="16088" y="585"/>
                </a:lnTo>
                <a:lnTo>
                  <a:pt x="16091" y="567"/>
                </a:lnTo>
                <a:lnTo>
                  <a:pt x="16093" y="548"/>
                </a:lnTo>
                <a:lnTo>
                  <a:pt x="16094" y="530"/>
                </a:lnTo>
                <a:lnTo>
                  <a:pt x="16095" y="512"/>
                </a:lnTo>
                <a:lnTo>
                  <a:pt x="16095" y="493"/>
                </a:lnTo>
                <a:lnTo>
                  <a:pt x="16094" y="475"/>
                </a:lnTo>
                <a:lnTo>
                  <a:pt x="16093" y="457"/>
                </a:lnTo>
                <a:lnTo>
                  <a:pt x="16091" y="439"/>
                </a:lnTo>
                <a:lnTo>
                  <a:pt x="16088" y="420"/>
                </a:lnTo>
                <a:lnTo>
                  <a:pt x="16085" y="402"/>
                </a:lnTo>
                <a:lnTo>
                  <a:pt x="16081" y="385"/>
                </a:lnTo>
                <a:lnTo>
                  <a:pt x="16076" y="367"/>
                </a:lnTo>
                <a:lnTo>
                  <a:pt x="16071" y="350"/>
                </a:lnTo>
                <a:lnTo>
                  <a:pt x="16066" y="333"/>
                </a:lnTo>
                <a:lnTo>
                  <a:pt x="16059" y="317"/>
                </a:lnTo>
                <a:lnTo>
                  <a:pt x="16052" y="300"/>
                </a:lnTo>
                <a:lnTo>
                  <a:pt x="16045" y="284"/>
                </a:lnTo>
                <a:lnTo>
                  <a:pt x="16037" y="268"/>
                </a:lnTo>
                <a:lnTo>
                  <a:pt x="16028" y="251"/>
                </a:lnTo>
                <a:lnTo>
                  <a:pt x="16019" y="236"/>
                </a:lnTo>
                <a:lnTo>
                  <a:pt x="16008" y="221"/>
                </a:lnTo>
                <a:lnTo>
                  <a:pt x="15997" y="206"/>
                </a:lnTo>
                <a:lnTo>
                  <a:pt x="15987" y="192"/>
                </a:lnTo>
                <a:lnTo>
                  <a:pt x="15975" y="178"/>
                </a:lnTo>
                <a:lnTo>
                  <a:pt x="15963" y="164"/>
                </a:lnTo>
                <a:lnTo>
                  <a:pt x="15951" y="151"/>
                </a:lnTo>
                <a:lnTo>
                  <a:pt x="15938" y="138"/>
                </a:lnTo>
                <a:lnTo>
                  <a:pt x="15924" y="126"/>
                </a:lnTo>
                <a:lnTo>
                  <a:pt x="15910" y="114"/>
                </a:lnTo>
                <a:lnTo>
                  <a:pt x="15896" y="102"/>
                </a:lnTo>
                <a:lnTo>
                  <a:pt x="15881" y="92"/>
                </a:lnTo>
                <a:lnTo>
                  <a:pt x="15865" y="8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/>
          </a:p>
        </p:txBody>
      </p:sp>
      <p:grpSp>
        <p:nvGrpSpPr>
          <p:cNvPr id="5" name="组合 4"/>
          <p:cNvGrpSpPr/>
          <p:nvPr/>
        </p:nvGrpSpPr>
        <p:grpSpPr>
          <a:xfrm>
            <a:off x="4587875" y="669290"/>
            <a:ext cx="2622550" cy="3488055"/>
            <a:chOff x="7225" y="1054"/>
            <a:chExt cx="4130" cy="5493"/>
          </a:xfrm>
        </p:grpSpPr>
        <p:sp>
          <p:nvSpPr>
            <p:cNvPr id="11" name="AutoShape 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225" y="2847"/>
              <a:ext cx="3001" cy="3700"/>
            </a:xfrm>
            <a:prstGeom prst="roundRect">
              <a:avLst>
                <a:gd name="adj" fmla="val 4690"/>
              </a:avLst>
            </a:prstGeom>
            <a:noFill/>
            <a:ln w="12700">
              <a:solidFill>
                <a:srgbClr val="778495">
                  <a:lumMod val="75000"/>
                </a:srgbClr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AutoShape 1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7507" y="2668"/>
              <a:ext cx="2436" cy="587"/>
            </a:xfrm>
            <a:prstGeom prst="roundRect">
              <a:avLst>
                <a:gd name="adj" fmla="val 50000"/>
              </a:avLst>
            </a:prstGeom>
            <a:solidFill>
              <a:srgbClr val="9BBB59"/>
            </a:soli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en-US" sz="1500" spc="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4"/>
            <p:cNvSpPr/>
            <p:nvPr>
              <p:custDataLst>
                <p:tags r:id="rId15"/>
              </p:custDataLst>
            </p:nvPr>
          </p:nvSpPr>
          <p:spPr bwMode="gray">
            <a:xfrm>
              <a:off x="9437" y="1054"/>
              <a:ext cx="1918" cy="1452"/>
            </a:xfrm>
            <a:custGeom>
              <a:avLst/>
              <a:gdLst/>
              <a:ahLst/>
              <a:cxnLst>
                <a:cxn ang="0">
                  <a:pos x="0" y="774"/>
                </a:cxn>
                <a:cxn ang="0">
                  <a:pos x="2" y="770"/>
                </a:cxn>
                <a:cxn ang="0">
                  <a:pos x="8" y="754"/>
                </a:cxn>
                <a:cxn ang="0">
                  <a:pos x="16" y="730"/>
                </a:cxn>
                <a:cxn ang="0">
                  <a:pos x="32" y="698"/>
                </a:cxn>
                <a:cxn ang="0">
                  <a:pos x="50" y="660"/>
                </a:cxn>
                <a:cxn ang="0">
                  <a:pos x="76" y="618"/>
                </a:cxn>
                <a:cxn ang="0">
                  <a:pos x="106" y="574"/>
                </a:cxn>
                <a:cxn ang="0">
                  <a:pos x="142" y="528"/>
                </a:cxn>
                <a:cxn ang="0">
                  <a:pos x="186" y="482"/>
                </a:cxn>
                <a:cxn ang="0">
                  <a:pos x="236" y="438"/>
                </a:cxn>
                <a:cxn ang="0">
                  <a:pos x="294" y="398"/>
                </a:cxn>
                <a:cxn ang="0">
                  <a:pos x="360" y="360"/>
                </a:cxn>
                <a:cxn ang="0">
                  <a:pos x="426" y="332"/>
                </a:cxn>
                <a:cxn ang="0">
                  <a:pos x="488" y="314"/>
                </a:cxn>
                <a:cxn ang="0">
                  <a:pos x="544" y="304"/>
                </a:cxn>
                <a:cxn ang="0">
                  <a:pos x="594" y="300"/>
                </a:cxn>
                <a:cxn ang="0">
                  <a:pos x="638" y="300"/>
                </a:cxn>
                <a:cxn ang="0">
                  <a:pos x="678" y="304"/>
                </a:cxn>
                <a:cxn ang="0">
                  <a:pos x="710" y="312"/>
                </a:cxn>
                <a:cxn ang="0">
                  <a:pos x="736" y="320"/>
                </a:cxn>
                <a:cxn ang="0">
                  <a:pos x="754" y="326"/>
                </a:cxn>
                <a:cxn ang="0">
                  <a:pos x="766" y="332"/>
                </a:cxn>
                <a:cxn ang="0">
                  <a:pos x="770" y="334"/>
                </a:cxn>
                <a:cxn ang="0">
                  <a:pos x="680" y="476"/>
                </a:cxn>
                <a:cxn ang="0">
                  <a:pos x="982" y="370"/>
                </a:cxn>
                <a:cxn ang="0">
                  <a:pos x="912" y="0"/>
                </a:cxn>
                <a:cxn ang="0">
                  <a:pos x="854" y="150"/>
                </a:cxn>
                <a:cxn ang="0">
                  <a:pos x="850" y="148"/>
                </a:cxn>
                <a:cxn ang="0">
                  <a:pos x="838" y="142"/>
                </a:cxn>
                <a:cxn ang="0">
                  <a:pos x="822" y="134"/>
                </a:cxn>
                <a:cxn ang="0">
                  <a:pos x="798" y="126"/>
                </a:cxn>
                <a:cxn ang="0">
                  <a:pos x="768" y="120"/>
                </a:cxn>
                <a:cxn ang="0">
                  <a:pos x="732" y="114"/>
                </a:cxn>
                <a:cxn ang="0">
                  <a:pos x="692" y="110"/>
                </a:cxn>
                <a:cxn ang="0">
                  <a:pos x="646" y="110"/>
                </a:cxn>
                <a:cxn ang="0">
                  <a:pos x="596" y="116"/>
                </a:cxn>
                <a:cxn ang="0">
                  <a:pos x="540" y="126"/>
                </a:cxn>
                <a:cxn ang="0">
                  <a:pos x="482" y="146"/>
                </a:cxn>
                <a:cxn ang="0">
                  <a:pos x="422" y="172"/>
                </a:cxn>
                <a:cxn ang="0">
                  <a:pos x="356" y="210"/>
                </a:cxn>
                <a:cxn ang="0">
                  <a:pos x="290" y="258"/>
                </a:cxn>
                <a:cxn ang="0">
                  <a:pos x="230" y="310"/>
                </a:cxn>
                <a:cxn ang="0">
                  <a:pos x="178" y="364"/>
                </a:cxn>
                <a:cxn ang="0">
                  <a:pos x="136" y="422"/>
                </a:cxn>
                <a:cxn ang="0">
                  <a:pos x="100" y="480"/>
                </a:cxn>
                <a:cxn ang="0">
                  <a:pos x="72" y="536"/>
                </a:cxn>
                <a:cxn ang="0">
                  <a:pos x="48" y="590"/>
                </a:cxn>
                <a:cxn ang="0">
                  <a:pos x="30" y="640"/>
                </a:cxn>
                <a:cxn ang="0">
                  <a:pos x="18" y="684"/>
                </a:cxn>
                <a:cxn ang="0">
                  <a:pos x="8" y="722"/>
                </a:cxn>
                <a:cxn ang="0">
                  <a:pos x="4" y="750"/>
                </a:cxn>
                <a:cxn ang="0">
                  <a:pos x="0" y="768"/>
                </a:cxn>
                <a:cxn ang="0">
                  <a:pos x="0" y="774"/>
                </a:cxn>
              </a:cxnLst>
              <a:rect l="0" t="0" r="r" b="b"/>
              <a:pathLst>
                <a:path w="982" h="774">
                  <a:moveTo>
                    <a:pt x="0" y="774"/>
                  </a:moveTo>
                  <a:lnTo>
                    <a:pt x="2" y="770"/>
                  </a:lnTo>
                  <a:lnTo>
                    <a:pt x="8" y="754"/>
                  </a:lnTo>
                  <a:lnTo>
                    <a:pt x="16" y="730"/>
                  </a:lnTo>
                  <a:lnTo>
                    <a:pt x="32" y="698"/>
                  </a:lnTo>
                  <a:lnTo>
                    <a:pt x="50" y="660"/>
                  </a:lnTo>
                  <a:lnTo>
                    <a:pt x="76" y="618"/>
                  </a:lnTo>
                  <a:lnTo>
                    <a:pt x="106" y="574"/>
                  </a:lnTo>
                  <a:lnTo>
                    <a:pt x="142" y="528"/>
                  </a:lnTo>
                  <a:lnTo>
                    <a:pt x="186" y="482"/>
                  </a:lnTo>
                  <a:lnTo>
                    <a:pt x="236" y="438"/>
                  </a:lnTo>
                  <a:lnTo>
                    <a:pt x="294" y="398"/>
                  </a:lnTo>
                  <a:lnTo>
                    <a:pt x="360" y="360"/>
                  </a:lnTo>
                  <a:lnTo>
                    <a:pt x="426" y="332"/>
                  </a:lnTo>
                  <a:lnTo>
                    <a:pt x="488" y="314"/>
                  </a:lnTo>
                  <a:lnTo>
                    <a:pt x="544" y="304"/>
                  </a:lnTo>
                  <a:lnTo>
                    <a:pt x="594" y="300"/>
                  </a:lnTo>
                  <a:lnTo>
                    <a:pt x="638" y="300"/>
                  </a:lnTo>
                  <a:lnTo>
                    <a:pt x="678" y="304"/>
                  </a:lnTo>
                  <a:lnTo>
                    <a:pt x="710" y="312"/>
                  </a:lnTo>
                  <a:lnTo>
                    <a:pt x="736" y="320"/>
                  </a:lnTo>
                  <a:lnTo>
                    <a:pt x="754" y="326"/>
                  </a:lnTo>
                  <a:lnTo>
                    <a:pt x="766" y="332"/>
                  </a:lnTo>
                  <a:lnTo>
                    <a:pt x="770" y="334"/>
                  </a:lnTo>
                  <a:lnTo>
                    <a:pt x="680" y="476"/>
                  </a:lnTo>
                  <a:lnTo>
                    <a:pt x="982" y="370"/>
                  </a:lnTo>
                  <a:lnTo>
                    <a:pt x="912" y="0"/>
                  </a:lnTo>
                  <a:lnTo>
                    <a:pt x="854" y="150"/>
                  </a:lnTo>
                  <a:lnTo>
                    <a:pt x="850" y="148"/>
                  </a:lnTo>
                  <a:lnTo>
                    <a:pt x="838" y="142"/>
                  </a:lnTo>
                  <a:lnTo>
                    <a:pt x="822" y="134"/>
                  </a:lnTo>
                  <a:lnTo>
                    <a:pt x="798" y="126"/>
                  </a:lnTo>
                  <a:lnTo>
                    <a:pt x="768" y="120"/>
                  </a:lnTo>
                  <a:lnTo>
                    <a:pt x="732" y="114"/>
                  </a:lnTo>
                  <a:lnTo>
                    <a:pt x="692" y="110"/>
                  </a:lnTo>
                  <a:lnTo>
                    <a:pt x="646" y="110"/>
                  </a:lnTo>
                  <a:lnTo>
                    <a:pt x="596" y="116"/>
                  </a:lnTo>
                  <a:lnTo>
                    <a:pt x="540" y="126"/>
                  </a:lnTo>
                  <a:lnTo>
                    <a:pt x="482" y="146"/>
                  </a:lnTo>
                  <a:lnTo>
                    <a:pt x="422" y="172"/>
                  </a:lnTo>
                  <a:lnTo>
                    <a:pt x="356" y="210"/>
                  </a:lnTo>
                  <a:lnTo>
                    <a:pt x="290" y="258"/>
                  </a:lnTo>
                  <a:lnTo>
                    <a:pt x="230" y="310"/>
                  </a:lnTo>
                  <a:lnTo>
                    <a:pt x="178" y="364"/>
                  </a:lnTo>
                  <a:lnTo>
                    <a:pt x="136" y="422"/>
                  </a:lnTo>
                  <a:lnTo>
                    <a:pt x="100" y="480"/>
                  </a:lnTo>
                  <a:lnTo>
                    <a:pt x="72" y="536"/>
                  </a:lnTo>
                  <a:lnTo>
                    <a:pt x="48" y="590"/>
                  </a:lnTo>
                  <a:lnTo>
                    <a:pt x="30" y="640"/>
                  </a:lnTo>
                  <a:lnTo>
                    <a:pt x="18" y="684"/>
                  </a:lnTo>
                  <a:lnTo>
                    <a:pt x="8" y="722"/>
                  </a:lnTo>
                  <a:lnTo>
                    <a:pt x="4" y="750"/>
                  </a:lnTo>
                  <a:lnTo>
                    <a:pt x="0" y="768"/>
                  </a:lnTo>
                  <a:lnTo>
                    <a:pt x="0" y="774"/>
                  </a:lnTo>
                </a:path>
              </a:pathLst>
            </a:custGeom>
            <a:solidFill>
              <a:srgbClr val="9BBB59"/>
            </a:solidFill>
            <a:ln w="12700">
              <a:noFill/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6"/>
              </p:custDataLst>
            </p:nvPr>
          </p:nvSpPr>
          <p:spPr>
            <a:xfrm>
              <a:off x="7671" y="2731"/>
              <a:ext cx="2132" cy="46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lnSpcReduction="10000"/>
            </a:bodyPr>
            <a:lstStyle/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en-US" sz="1200" b="1" spc="3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电影传入上海</a:t>
              </a:r>
              <a:endParaRPr lang="zh-CN" altLang="en-US" sz="1200" b="1" spc="3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" name="Text Box 10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436" y="3646"/>
              <a:ext cx="2578" cy="24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7500" tIns="0" rIns="67500" bIns="35100">
              <a:normAutofit lnSpcReduction="10000"/>
            </a:bodyPr>
            <a:lstStyle/>
            <a:p>
              <a:pPr marL="0" lvl="0" indent="0" algn="just" fontAlgn="ctr">
                <a:lnSpc>
                  <a:spcPct val="13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None/>
              </a:pPr>
              <a:r>
                <a:rPr lang="en-US" altLang="zh-CN" sz="1000" b="1" spc="15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1896年8月11日</a:t>
              </a:r>
              <a:r>
                <a:rPr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，上海徐园内的又一村</a:t>
              </a:r>
              <a:r>
                <a: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在戏法、焰火、文虎等游艺杂耍节目中穿插</a:t>
              </a:r>
              <a:r>
                <a:rPr lang="zh-CN" altLang="en-US" sz="1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放映西洋影戏，这是上海第一次的电影放映</a:t>
              </a:r>
              <a:r>
                <a:rPr lang="zh-CN" altLang="en-US" sz="1000" b="1" spc="15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。</a:t>
              </a:r>
              <a:r>
                <a:rPr lang="en-US" altLang="zh-CN" sz="1000" b="1" spc="15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1897</a:t>
              </a:r>
              <a:r>
                <a:rPr lang="zh-CN" altLang="en-US" sz="1000" b="1" spc="15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年，先后有天华茶园、跑马厅奇园、同庆茶园等处放映电影。</a:t>
              </a:r>
              <a:endParaRPr lang="zh-CN" altLang="en-US" sz="900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0" lvl="0" indent="0" algn="just" fontAlgn="ctr">
                <a:lnSpc>
                  <a:spcPct val="13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None/>
              </a:pPr>
              <a:endParaRPr lang="zh-CN" altLang="en-US" sz="900" b="1" spc="1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671945" y="1325880"/>
            <a:ext cx="1905000" cy="2519045"/>
            <a:chOff x="10507" y="2088"/>
            <a:chExt cx="3000" cy="3967"/>
          </a:xfrm>
        </p:grpSpPr>
        <p:sp>
          <p:nvSpPr>
            <p:cNvPr id="41" name="AutoShape 17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0507" y="2355"/>
              <a:ext cx="3001" cy="3700"/>
            </a:xfrm>
            <a:prstGeom prst="roundRect">
              <a:avLst>
                <a:gd name="adj" fmla="val 4690"/>
              </a:avLst>
            </a:prstGeom>
            <a:noFill/>
            <a:ln w="12700">
              <a:solidFill>
                <a:srgbClr val="778495">
                  <a:lumMod val="75000"/>
                </a:srgbClr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AutoShape 18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10794" y="2174"/>
              <a:ext cx="2436" cy="587"/>
            </a:xfrm>
            <a:prstGeom prst="roundRect">
              <a:avLst>
                <a:gd name="adj" fmla="val 50000"/>
              </a:avLst>
            </a:prstGeom>
            <a:solidFill>
              <a:srgbClr val="8064A2"/>
            </a:soli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zh-CN" altLang="en-US" sz="1500" spc="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0"/>
              </p:custDataLst>
            </p:nvPr>
          </p:nvSpPr>
          <p:spPr>
            <a:xfrm>
              <a:off x="10947" y="2088"/>
              <a:ext cx="2131" cy="759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en-US" sz="1200" b="1" spc="3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电影传入天津</a:t>
              </a:r>
              <a:endParaRPr lang="zh-CN" altLang="en-US" sz="1200" b="1" spc="3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Text Box 10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0718" y="3191"/>
              <a:ext cx="2578" cy="24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7500" tIns="0" rIns="67500" bIns="35100">
              <a:normAutofit/>
            </a:bodyPr>
            <a:lstStyle/>
            <a:p>
              <a:pPr marL="0" lvl="0" indent="0" algn="just" fontAlgn="ctr">
                <a:lnSpc>
                  <a:spcPct val="13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None/>
              </a:pPr>
              <a:r>
                <a:rPr lang="en-US" altLang="zh-CN" sz="1000" b="1" spc="15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1897年</a:t>
              </a:r>
              <a:r>
                <a:rPr lang="zh-CN" altLang="en-US" sz="1000" b="1" spc="15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，法国百代公司来到天津，在天津法租界的</a:t>
              </a:r>
              <a:r>
                <a:rPr lang="en-US" altLang="zh-CN" sz="1000" b="1" spc="15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000" b="1" spc="15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老天丰舞台</a:t>
              </a:r>
              <a:r>
                <a:rPr lang="en-US" altLang="zh-CN" sz="1000" b="1" spc="15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1000" b="1" spc="15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（天津游艺场，今滨江公园）放映了十分钟的电影短片，这是天津最早的电影放映</a:t>
              </a:r>
              <a:r>
                <a:rPr lang="zh-CN" altLang="en-US" sz="1000" b="1" spc="15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。</a:t>
              </a:r>
              <a:endParaRPr lang="zh-CN" altLang="en-US" sz="900" b="1" spc="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marL="285750" lvl="0" indent="-285750" algn="ctr" fontAlgn="ctr">
                <a:lnSpc>
                  <a:spcPct val="130000"/>
                </a:lnSpc>
                <a:spcBef>
                  <a:spcPts val="10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Char char="l"/>
              </a:pPr>
              <a:endParaRPr lang="zh-CN" altLang="en-US" sz="900" b="1" spc="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980" y="90170"/>
            <a:ext cx="2012315" cy="59690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2504440" y="1064895"/>
            <a:ext cx="2586990" cy="3492500"/>
            <a:chOff x="3944" y="1677"/>
            <a:chExt cx="4074" cy="5500"/>
          </a:xfrm>
        </p:grpSpPr>
        <p:sp>
          <p:nvSpPr>
            <p:cNvPr id="9" name="AutoShape 5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944" y="3477"/>
              <a:ext cx="3001" cy="3700"/>
            </a:xfrm>
            <a:prstGeom prst="roundRect">
              <a:avLst>
                <a:gd name="adj" fmla="val 4690"/>
              </a:avLst>
            </a:prstGeom>
            <a:noFill/>
            <a:ln w="12700">
              <a:solidFill>
                <a:srgbClr val="778495">
                  <a:lumMod val="75000"/>
                </a:srgbClr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4156" y="1677"/>
              <a:ext cx="3862" cy="5131"/>
              <a:chOff x="4156" y="1677"/>
              <a:chExt cx="3862" cy="5131"/>
            </a:xfrm>
          </p:grpSpPr>
          <p:sp>
            <p:nvSpPr>
              <p:cNvPr id="3" name="Freeform 4"/>
              <p:cNvSpPr/>
              <p:nvPr>
                <p:custDataLst>
                  <p:tags r:id="rId24"/>
                </p:custDataLst>
              </p:nvPr>
            </p:nvSpPr>
            <p:spPr bwMode="gray">
              <a:xfrm>
                <a:off x="6100" y="1677"/>
                <a:ext cx="1918" cy="1452"/>
              </a:xfrm>
              <a:custGeom>
                <a:avLst/>
                <a:gdLst/>
                <a:ahLst/>
                <a:cxnLst>
                  <a:cxn ang="0">
                    <a:pos x="0" y="774"/>
                  </a:cxn>
                  <a:cxn ang="0">
                    <a:pos x="2" y="770"/>
                  </a:cxn>
                  <a:cxn ang="0">
                    <a:pos x="8" y="754"/>
                  </a:cxn>
                  <a:cxn ang="0">
                    <a:pos x="16" y="730"/>
                  </a:cxn>
                  <a:cxn ang="0">
                    <a:pos x="32" y="698"/>
                  </a:cxn>
                  <a:cxn ang="0">
                    <a:pos x="50" y="660"/>
                  </a:cxn>
                  <a:cxn ang="0">
                    <a:pos x="76" y="618"/>
                  </a:cxn>
                  <a:cxn ang="0">
                    <a:pos x="106" y="574"/>
                  </a:cxn>
                  <a:cxn ang="0">
                    <a:pos x="142" y="528"/>
                  </a:cxn>
                  <a:cxn ang="0">
                    <a:pos x="186" y="482"/>
                  </a:cxn>
                  <a:cxn ang="0">
                    <a:pos x="236" y="438"/>
                  </a:cxn>
                  <a:cxn ang="0">
                    <a:pos x="294" y="398"/>
                  </a:cxn>
                  <a:cxn ang="0">
                    <a:pos x="360" y="360"/>
                  </a:cxn>
                  <a:cxn ang="0">
                    <a:pos x="426" y="332"/>
                  </a:cxn>
                  <a:cxn ang="0">
                    <a:pos x="488" y="314"/>
                  </a:cxn>
                  <a:cxn ang="0">
                    <a:pos x="544" y="304"/>
                  </a:cxn>
                  <a:cxn ang="0">
                    <a:pos x="594" y="300"/>
                  </a:cxn>
                  <a:cxn ang="0">
                    <a:pos x="638" y="300"/>
                  </a:cxn>
                  <a:cxn ang="0">
                    <a:pos x="678" y="304"/>
                  </a:cxn>
                  <a:cxn ang="0">
                    <a:pos x="710" y="312"/>
                  </a:cxn>
                  <a:cxn ang="0">
                    <a:pos x="736" y="320"/>
                  </a:cxn>
                  <a:cxn ang="0">
                    <a:pos x="754" y="326"/>
                  </a:cxn>
                  <a:cxn ang="0">
                    <a:pos x="766" y="332"/>
                  </a:cxn>
                  <a:cxn ang="0">
                    <a:pos x="770" y="334"/>
                  </a:cxn>
                  <a:cxn ang="0">
                    <a:pos x="680" y="476"/>
                  </a:cxn>
                  <a:cxn ang="0">
                    <a:pos x="982" y="370"/>
                  </a:cxn>
                  <a:cxn ang="0">
                    <a:pos x="912" y="0"/>
                  </a:cxn>
                  <a:cxn ang="0">
                    <a:pos x="854" y="150"/>
                  </a:cxn>
                  <a:cxn ang="0">
                    <a:pos x="850" y="148"/>
                  </a:cxn>
                  <a:cxn ang="0">
                    <a:pos x="838" y="142"/>
                  </a:cxn>
                  <a:cxn ang="0">
                    <a:pos x="822" y="134"/>
                  </a:cxn>
                  <a:cxn ang="0">
                    <a:pos x="798" y="126"/>
                  </a:cxn>
                  <a:cxn ang="0">
                    <a:pos x="768" y="120"/>
                  </a:cxn>
                  <a:cxn ang="0">
                    <a:pos x="732" y="114"/>
                  </a:cxn>
                  <a:cxn ang="0">
                    <a:pos x="692" y="110"/>
                  </a:cxn>
                  <a:cxn ang="0">
                    <a:pos x="646" y="110"/>
                  </a:cxn>
                  <a:cxn ang="0">
                    <a:pos x="596" y="116"/>
                  </a:cxn>
                  <a:cxn ang="0">
                    <a:pos x="540" y="126"/>
                  </a:cxn>
                  <a:cxn ang="0">
                    <a:pos x="482" y="146"/>
                  </a:cxn>
                  <a:cxn ang="0">
                    <a:pos x="422" y="172"/>
                  </a:cxn>
                  <a:cxn ang="0">
                    <a:pos x="356" y="210"/>
                  </a:cxn>
                  <a:cxn ang="0">
                    <a:pos x="290" y="258"/>
                  </a:cxn>
                  <a:cxn ang="0">
                    <a:pos x="230" y="310"/>
                  </a:cxn>
                  <a:cxn ang="0">
                    <a:pos x="178" y="364"/>
                  </a:cxn>
                  <a:cxn ang="0">
                    <a:pos x="136" y="422"/>
                  </a:cxn>
                  <a:cxn ang="0">
                    <a:pos x="100" y="480"/>
                  </a:cxn>
                  <a:cxn ang="0">
                    <a:pos x="72" y="536"/>
                  </a:cxn>
                  <a:cxn ang="0">
                    <a:pos x="48" y="590"/>
                  </a:cxn>
                  <a:cxn ang="0">
                    <a:pos x="30" y="640"/>
                  </a:cxn>
                  <a:cxn ang="0">
                    <a:pos x="18" y="684"/>
                  </a:cxn>
                  <a:cxn ang="0">
                    <a:pos x="8" y="722"/>
                  </a:cxn>
                  <a:cxn ang="0">
                    <a:pos x="4" y="750"/>
                  </a:cxn>
                  <a:cxn ang="0">
                    <a:pos x="0" y="768"/>
                  </a:cxn>
                  <a:cxn ang="0">
                    <a:pos x="0" y="774"/>
                  </a:cxn>
                </a:cxnLst>
                <a:rect l="0" t="0" r="r" b="b"/>
                <a:pathLst>
                  <a:path w="982" h="774">
                    <a:moveTo>
                      <a:pt x="0" y="774"/>
                    </a:moveTo>
                    <a:lnTo>
                      <a:pt x="2" y="770"/>
                    </a:lnTo>
                    <a:lnTo>
                      <a:pt x="8" y="754"/>
                    </a:lnTo>
                    <a:lnTo>
                      <a:pt x="16" y="730"/>
                    </a:lnTo>
                    <a:lnTo>
                      <a:pt x="32" y="698"/>
                    </a:lnTo>
                    <a:lnTo>
                      <a:pt x="50" y="660"/>
                    </a:lnTo>
                    <a:lnTo>
                      <a:pt x="76" y="618"/>
                    </a:lnTo>
                    <a:lnTo>
                      <a:pt x="106" y="574"/>
                    </a:lnTo>
                    <a:lnTo>
                      <a:pt x="142" y="528"/>
                    </a:lnTo>
                    <a:lnTo>
                      <a:pt x="186" y="482"/>
                    </a:lnTo>
                    <a:lnTo>
                      <a:pt x="236" y="438"/>
                    </a:lnTo>
                    <a:lnTo>
                      <a:pt x="294" y="398"/>
                    </a:lnTo>
                    <a:lnTo>
                      <a:pt x="360" y="360"/>
                    </a:lnTo>
                    <a:lnTo>
                      <a:pt x="426" y="332"/>
                    </a:lnTo>
                    <a:lnTo>
                      <a:pt x="488" y="314"/>
                    </a:lnTo>
                    <a:lnTo>
                      <a:pt x="544" y="304"/>
                    </a:lnTo>
                    <a:lnTo>
                      <a:pt x="594" y="300"/>
                    </a:lnTo>
                    <a:lnTo>
                      <a:pt x="638" y="300"/>
                    </a:lnTo>
                    <a:lnTo>
                      <a:pt x="678" y="304"/>
                    </a:lnTo>
                    <a:lnTo>
                      <a:pt x="710" y="312"/>
                    </a:lnTo>
                    <a:lnTo>
                      <a:pt x="736" y="320"/>
                    </a:lnTo>
                    <a:lnTo>
                      <a:pt x="754" y="326"/>
                    </a:lnTo>
                    <a:lnTo>
                      <a:pt x="766" y="332"/>
                    </a:lnTo>
                    <a:lnTo>
                      <a:pt x="770" y="334"/>
                    </a:lnTo>
                    <a:lnTo>
                      <a:pt x="680" y="476"/>
                    </a:lnTo>
                    <a:lnTo>
                      <a:pt x="982" y="370"/>
                    </a:lnTo>
                    <a:lnTo>
                      <a:pt x="912" y="0"/>
                    </a:lnTo>
                    <a:lnTo>
                      <a:pt x="854" y="150"/>
                    </a:lnTo>
                    <a:lnTo>
                      <a:pt x="850" y="148"/>
                    </a:lnTo>
                    <a:lnTo>
                      <a:pt x="838" y="142"/>
                    </a:lnTo>
                    <a:lnTo>
                      <a:pt x="822" y="134"/>
                    </a:lnTo>
                    <a:lnTo>
                      <a:pt x="798" y="126"/>
                    </a:lnTo>
                    <a:lnTo>
                      <a:pt x="768" y="120"/>
                    </a:lnTo>
                    <a:lnTo>
                      <a:pt x="732" y="114"/>
                    </a:lnTo>
                    <a:lnTo>
                      <a:pt x="692" y="110"/>
                    </a:lnTo>
                    <a:lnTo>
                      <a:pt x="646" y="110"/>
                    </a:lnTo>
                    <a:lnTo>
                      <a:pt x="596" y="116"/>
                    </a:lnTo>
                    <a:lnTo>
                      <a:pt x="540" y="126"/>
                    </a:lnTo>
                    <a:lnTo>
                      <a:pt x="482" y="146"/>
                    </a:lnTo>
                    <a:lnTo>
                      <a:pt x="422" y="172"/>
                    </a:lnTo>
                    <a:lnTo>
                      <a:pt x="356" y="210"/>
                    </a:lnTo>
                    <a:lnTo>
                      <a:pt x="290" y="258"/>
                    </a:lnTo>
                    <a:lnTo>
                      <a:pt x="230" y="310"/>
                    </a:lnTo>
                    <a:lnTo>
                      <a:pt x="178" y="364"/>
                    </a:lnTo>
                    <a:lnTo>
                      <a:pt x="136" y="422"/>
                    </a:lnTo>
                    <a:lnTo>
                      <a:pt x="100" y="480"/>
                    </a:lnTo>
                    <a:lnTo>
                      <a:pt x="72" y="536"/>
                    </a:lnTo>
                    <a:lnTo>
                      <a:pt x="48" y="590"/>
                    </a:lnTo>
                    <a:lnTo>
                      <a:pt x="30" y="640"/>
                    </a:lnTo>
                    <a:lnTo>
                      <a:pt x="18" y="684"/>
                    </a:lnTo>
                    <a:lnTo>
                      <a:pt x="8" y="722"/>
                    </a:lnTo>
                    <a:lnTo>
                      <a:pt x="4" y="750"/>
                    </a:lnTo>
                    <a:lnTo>
                      <a:pt x="0" y="768"/>
                    </a:lnTo>
                    <a:lnTo>
                      <a:pt x="0" y="774"/>
                    </a:lnTo>
                  </a:path>
                </a:pathLst>
              </a:custGeom>
              <a:solidFill>
                <a:srgbClr val="C0504D"/>
              </a:solidFill>
              <a:ln w="12700">
                <a:noFill/>
                <a:prstDash val="solid"/>
                <a:rou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AutoShape 6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234" y="3304"/>
                <a:ext cx="2436" cy="587"/>
              </a:xfrm>
              <a:prstGeom prst="roundRect">
                <a:avLst>
                  <a:gd name="adj" fmla="val 50000"/>
                </a:avLst>
              </a:prstGeom>
              <a:solidFill>
                <a:srgbClr val="C0504D"/>
              </a:solid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en-US" sz="1500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4377" y="3348"/>
                <a:ext cx="2152" cy="453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marL="0" indent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</a:pPr>
                <a:r>
                  <a:rPr lang="zh-CN" altLang="en-US" sz="1200" b="1" spc="30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电影传入香港</a:t>
                </a:r>
                <a:endParaRPr lang="zh-CN" altLang="en-US" sz="1200" b="1" spc="3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8" name="Text Box 10"/>
              <p:cNvSpPr txBox="1"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4156" y="4336"/>
                <a:ext cx="2578" cy="247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67500" tIns="0" rIns="67500" bIns="35100">
                <a:normAutofit lnSpcReduction="10000"/>
              </a:bodyPr>
              <a:lstStyle/>
              <a:p>
                <a:pPr marL="0" lvl="0" indent="0" algn="just" fontAlgn="ctr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buSzPct val="100000"/>
                  <a:buFont typeface="Wingdings" panose="05000000000000000000" charset="0"/>
                  <a:buNone/>
                </a:pPr>
                <a:r>
                  <a:rPr lang="en-US" altLang="zh-CN" sz="1000" b="1" spc="15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1896年1月18日</a:t>
                </a:r>
                <a:r>
                  <a:rPr lang="zh-CN" altLang="en-US" sz="1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，</a:t>
                </a:r>
                <a:r>
                  <a:rPr lang="zh-CN" altLang="en-US" sz="1000" b="1" spc="15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香港《华文日报》出现了《战仗画景奇观》的广告；</a:t>
                </a:r>
                <a:r>
                  <a:rPr lang="en-US" altLang="zh-CN" sz="1000" b="1" spc="15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1</a:t>
                </a:r>
                <a:r>
                  <a:rPr lang="zh-CN" altLang="en-US" sz="1000" b="1" spc="15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月</a:t>
                </a:r>
                <a:r>
                  <a:rPr lang="en-US" altLang="zh-CN" sz="1000" b="1" spc="15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31</a:t>
                </a:r>
                <a:r>
                  <a:rPr lang="zh-CN" altLang="en-US" sz="1000" b="1" spc="15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rPr>
                  <a:t>日又刊登了《映画奇观》的文章，提到观众观影情形，这是关于电影传入中国的最早记载。</a:t>
                </a:r>
                <a:endParaRPr lang="zh-CN" altLang="en-US" sz="900" b="1" spc="15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285750" lvl="0" indent="-285750" algn="ctr" fontAlgn="ctr">
                  <a:lnSpc>
                    <a:spcPct val="130000"/>
                  </a:lnSpc>
                  <a:spcBef>
                    <a:spcPts val="1000"/>
                  </a:spcBef>
                  <a:spcAft>
                    <a:spcPts val="0"/>
                  </a:spcAft>
                  <a:buSzPct val="100000"/>
                  <a:buFont typeface="Wingdings" panose="05000000000000000000" charset="0"/>
                  <a:buChar char="l"/>
                </a:pPr>
                <a:endParaRPr lang="zh-CN" altLang="en-US" sz="900" b="1" spc="15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1056005" y="4949190"/>
            <a:ext cx="73082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电影“由洋人输入中国”，“由香港以至上海，由上海以至内地”</a:t>
            </a:r>
            <a:endParaRPr lang="zh-CN" altLang="en-US" sz="20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2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75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1838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924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1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228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447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529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338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311150" y="901065"/>
            <a:ext cx="3912870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电影</a:t>
            </a:r>
            <a:r>
              <a:rPr lang="en-US" altLang="zh-CN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一词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29" name="图片 4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5" y="1721485"/>
            <a:ext cx="4872355" cy="3376295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3" name="组合 2"/>
          <p:cNvGrpSpPr/>
          <p:nvPr/>
        </p:nvGrpSpPr>
        <p:grpSpPr>
          <a:xfrm>
            <a:off x="5415915" y="904875"/>
            <a:ext cx="3014980" cy="4412615"/>
            <a:chOff x="8529" y="1425"/>
            <a:chExt cx="4748" cy="6949"/>
          </a:xfrm>
        </p:grpSpPr>
        <p:sp>
          <p:nvSpPr>
            <p:cNvPr id="430" name="TextBox 1"/>
            <p:cNvSpPr txBox="1">
              <a:spLocks noChangeArrowheads="1"/>
            </p:cNvSpPr>
            <p:nvPr/>
          </p:nvSpPr>
          <p:spPr bwMode="auto">
            <a:xfrm>
              <a:off x="8529" y="7576"/>
              <a:ext cx="4748" cy="7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《大公报》</a:t>
              </a:r>
              <a:r>
                <a:rPr lang="en-US" altLang="zh-CN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1905</a:t>
              </a:r>
              <a:r>
                <a:rPr lang="zh-CN" altLang="en-US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zh-CN" altLang="en-US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16</a:t>
              </a:r>
              <a:r>
                <a:rPr lang="zh-CN" altLang="en-US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03" y="1425"/>
              <a:ext cx="3601" cy="6151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980" y="90170"/>
            <a:ext cx="2012315" cy="5969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531495" y="2569527"/>
            <a:ext cx="5080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/>
            <a:r>
              <a:rPr lang="zh-CN" sz="1800" b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“兹由外洋运到新式</a:t>
            </a:r>
            <a:r>
              <a:rPr lang="zh-CN" sz="1800" b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电影</a:t>
            </a:r>
            <a:r>
              <a:rPr lang="zh-CN" sz="1800" b="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机器一付，并影片六十余套。其景致异常可观，兼有游戏影片甚多，莫不捧腹。而价廉物美、堪称独步。倘蒙赐顾，驾临敝行面议可也。天津法租界英商快利洋行启”</a:t>
            </a:r>
            <a:endParaRPr lang="zh-CN" altLang="en-US" sz="180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311150" y="901065"/>
            <a:ext cx="2813685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早期电影放映场所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980" y="90170"/>
            <a:ext cx="2012315" cy="5969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89865" y="1626870"/>
            <a:ext cx="4278630" cy="3681730"/>
            <a:chOff x="299" y="2562"/>
            <a:chExt cx="6738" cy="579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" y="2562"/>
              <a:ext cx="6739" cy="5000"/>
            </a:xfrm>
            <a:prstGeom prst="rect">
              <a:avLst/>
            </a:prstGeom>
          </p:spPr>
        </p:pic>
        <p:sp>
          <p:nvSpPr>
            <p:cNvPr id="430" name="TextBox 1"/>
            <p:cNvSpPr txBox="1">
              <a:spLocks noChangeArrowheads="1"/>
            </p:cNvSpPr>
            <p:nvPr/>
          </p:nvSpPr>
          <p:spPr bwMode="auto">
            <a:xfrm>
              <a:off x="875" y="7562"/>
              <a:ext cx="5385" cy="7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玉顺茶园放映华辉电光活动影戏</a:t>
              </a: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584700" y="1626870"/>
            <a:ext cx="2302510" cy="3799840"/>
            <a:chOff x="7220" y="2562"/>
            <a:chExt cx="3626" cy="598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20" y="4014"/>
              <a:ext cx="3627" cy="4533"/>
            </a:xfrm>
            <a:prstGeom prst="rect">
              <a:avLst/>
            </a:prstGeom>
          </p:spPr>
        </p:pic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7414" y="2562"/>
              <a:ext cx="3433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兴华茶园放映醒世公司活动电光大戏</a:t>
              </a: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868160" y="805815"/>
            <a:ext cx="2179320" cy="4621530"/>
            <a:chOff x="10816" y="1269"/>
            <a:chExt cx="3432" cy="727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40" y="1269"/>
              <a:ext cx="2385" cy="6046"/>
            </a:xfrm>
            <a:prstGeom prst="rect">
              <a:avLst/>
            </a:prstGeom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10816" y="7095"/>
              <a:ext cx="3433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权仙茶园放映美国新到奇异大电戏</a:t>
              </a: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 bwMode="auto">
          <a:xfrm>
            <a:off x="3300730" y="901065"/>
            <a:ext cx="3651250" cy="1383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Wingdings" panose="05000000000000000000" charset="0"/>
            </a:pPr>
            <a:r>
              <a:rPr lang="zh-CN" altLang="en-US" sz="20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茶园、饭店、戏园、游艺场等</a:t>
            </a:r>
            <a:endParaRPr lang="zh-CN" altLang="en-US" sz="20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067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547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17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273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5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703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build="allAtOnce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777875" y="1090930"/>
            <a:ext cx="2593975" cy="59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天津第一家电影院</a:t>
            </a:r>
            <a:endParaRPr lang="zh-CN" altLang="en-US" sz="2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425450" y="2231390"/>
          <a:ext cx="4497070" cy="1819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980" y="90170"/>
            <a:ext cx="2012315" cy="5969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261610" y="761365"/>
            <a:ext cx="3702050" cy="4483100"/>
            <a:chOff x="8286" y="1199"/>
            <a:chExt cx="5830" cy="706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6" y="1199"/>
              <a:ext cx="2385" cy="7060"/>
            </a:xfrm>
            <a:prstGeom prst="rect">
              <a:avLst/>
            </a:prstGeom>
          </p:spPr>
        </p:pic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10334" y="4506"/>
              <a:ext cx="3783" cy="6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《大公报》</a:t>
              </a:r>
              <a:r>
                <a:rPr lang="en-US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1906</a:t>
              </a:r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922520" y="776605"/>
            <a:ext cx="3276600" cy="4467860"/>
            <a:chOff x="7752" y="1223"/>
            <a:chExt cx="5160" cy="703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48" y="1223"/>
              <a:ext cx="1965" cy="7036"/>
            </a:xfrm>
            <a:prstGeom prst="rect">
              <a:avLst/>
            </a:prstGeom>
          </p:spPr>
        </p:pic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7752" y="4415"/>
              <a:ext cx="3223" cy="6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《大公报》</a:t>
              </a:r>
              <a:r>
                <a:rPr lang="en-US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1907</a:t>
              </a:r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zh-CN" altLang="en-US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32730" y="945515"/>
            <a:ext cx="3035935" cy="4114165"/>
            <a:chOff x="1646" y="1268"/>
            <a:chExt cx="5594" cy="706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20" y="1268"/>
              <a:ext cx="1820" cy="706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46" y="1268"/>
              <a:ext cx="3569" cy="7061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5085" y="2015490"/>
            <a:ext cx="3638550" cy="210502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028385" y="1777380"/>
            <a:ext cx="3935910" cy="3002281"/>
            <a:chOff x="5028385" y="1777380"/>
            <a:chExt cx="3935910" cy="300228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28385" y="1777380"/>
              <a:ext cx="3935910" cy="2537478"/>
            </a:xfrm>
            <a:prstGeom prst="rect">
              <a:avLst/>
            </a:prstGeom>
          </p:spPr>
        </p:pic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6410910" y="4239320"/>
              <a:ext cx="1514475" cy="54034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2200" b="1" dirty="0">
                  <a:solidFill>
                    <a:srgbClr val="A500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淮海影院</a:t>
              </a:r>
              <a:endPara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1"/>
          <p:cNvSpPr txBox="1">
            <a:spLocks noChangeArrowheads="1"/>
          </p:cNvSpPr>
          <p:nvPr/>
        </p:nvSpPr>
        <p:spPr bwMode="auto">
          <a:xfrm>
            <a:off x="777875" y="1090930"/>
            <a:ext cx="2593975" cy="59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平安影院</a:t>
            </a:r>
            <a:endParaRPr lang="zh-CN" altLang="en-US" sz="22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图示 1"/>
          <p:cNvGraphicFramePr/>
          <p:nvPr/>
        </p:nvGraphicFramePr>
        <p:xfrm>
          <a:off x="425450" y="2231390"/>
          <a:ext cx="4497070" cy="1819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5355590" y="798830"/>
            <a:ext cx="3526790" cy="4210050"/>
            <a:chOff x="8434" y="1258"/>
            <a:chExt cx="5554" cy="66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34" y="1258"/>
              <a:ext cx="1050" cy="6630"/>
            </a:xfrm>
            <a:prstGeom prst="rect">
              <a:avLst/>
            </a:prstGeom>
          </p:spPr>
        </p:pic>
        <p:sp>
          <p:nvSpPr>
            <p:cNvPr id="430" name="TextBox 1"/>
            <p:cNvSpPr txBox="1">
              <a:spLocks noChangeArrowheads="1"/>
            </p:cNvSpPr>
            <p:nvPr/>
          </p:nvSpPr>
          <p:spPr bwMode="auto">
            <a:xfrm>
              <a:off x="9240" y="4023"/>
              <a:ext cx="4748" cy="13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《平安电影开张》</a:t>
              </a: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L="0" indent="0" algn="ctr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《大公报》</a:t>
              </a: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1909</a:t>
              </a:r>
              <a:r>
                <a:rPr lang="zh-CN" altLang="en-US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r>
                <a:rPr lang="zh-CN" altLang="en-US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</a:t>
              </a:r>
              <a:r>
                <a:rPr lang="zh-CN" altLang="en-US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980" y="90170"/>
            <a:ext cx="2012315" cy="5969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166995" y="1179195"/>
            <a:ext cx="3401695" cy="3524582"/>
            <a:chOff x="5811" y="1358"/>
            <a:chExt cx="4748" cy="540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0" y="1358"/>
              <a:ext cx="3090" cy="4842"/>
            </a:xfrm>
            <a:prstGeom prst="rect">
              <a:avLst/>
            </a:prstGeom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5811" y="6059"/>
              <a:ext cx="4748" cy="70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《大公报》</a:t>
              </a: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1915</a:t>
              </a:r>
              <a:r>
                <a:rPr lang="zh-CN" altLang="en-US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r>
                <a:rPr lang="zh-CN" altLang="en-US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166995" y="687070"/>
            <a:ext cx="3216910" cy="4687724"/>
            <a:chOff x="8157" y="1258"/>
            <a:chExt cx="4748" cy="691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30" y="1258"/>
              <a:ext cx="3675" cy="5700"/>
            </a:xfrm>
            <a:prstGeom prst="rect">
              <a:avLst/>
            </a:prstGeom>
          </p:spPr>
        </p:pic>
        <p:sp>
          <p:nvSpPr>
            <p:cNvPr id="14" name="TextBox 1"/>
            <p:cNvSpPr txBox="1">
              <a:spLocks noChangeArrowheads="1"/>
            </p:cNvSpPr>
            <p:nvPr/>
          </p:nvSpPr>
          <p:spPr bwMode="auto">
            <a:xfrm>
              <a:off x="8157" y="6885"/>
              <a:ext cx="4748" cy="12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indent="0" algn="ctr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1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《平安影园观技记》</a:t>
              </a:r>
              <a:endParaRPr lang="zh-CN" altLang="en-US" sz="1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L="0" indent="0" algn="ctr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《大公报》</a:t>
              </a: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1922</a:t>
              </a:r>
              <a:r>
                <a:rPr lang="zh-CN" altLang="en-US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r>
                <a:rPr lang="zh-CN" altLang="en-US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67300" y="1801495"/>
            <a:ext cx="4008120" cy="238125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755005" y="1447165"/>
            <a:ext cx="2628900" cy="3566848"/>
            <a:chOff x="5755005" y="1447165"/>
            <a:chExt cx="2628900" cy="356684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55005" y="1447165"/>
              <a:ext cx="2628900" cy="3101975"/>
            </a:xfrm>
            <a:prstGeom prst="rect">
              <a:avLst/>
            </a:prstGeom>
          </p:spPr>
        </p:pic>
        <p:sp>
          <p:nvSpPr>
            <p:cNvPr id="17" name="TextBox 1"/>
            <p:cNvSpPr txBox="1">
              <a:spLocks noChangeArrowheads="1"/>
            </p:cNvSpPr>
            <p:nvPr/>
          </p:nvSpPr>
          <p:spPr bwMode="auto">
            <a:xfrm>
              <a:off x="6476578" y="4473672"/>
              <a:ext cx="1514475" cy="54034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indent="0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2200" b="1" dirty="0">
                  <a:solidFill>
                    <a:srgbClr val="A500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音乐厅</a:t>
              </a:r>
              <a:endPara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75" y="989965"/>
            <a:ext cx="2905760" cy="4226560"/>
          </a:xfrm>
          <a:prstGeom prst="rect">
            <a:avLst/>
          </a:prstGeom>
        </p:spPr>
      </p:pic>
      <p:pic>
        <p:nvPicPr>
          <p:cNvPr id="11" name="图片 10" descr="229a33c4a0574715a920c43057c9a4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71975" y="1787525"/>
            <a:ext cx="3962400" cy="3429000"/>
          </a:xfrm>
          <a:prstGeom prst="rect">
            <a:avLst/>
          </a:prstGeom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193540" y="819785"/>
            <a:ext cx="4086225" cy="59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200" b="1" dirty="0">
                <a:solidFill>
                  <a:srgbClr val="A5002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20年代以前天津电影事业状况</a:t>
            </a:r>
            <a:endParaRPr lang="zh-CN" altLang="en-US" sz="2200" b="1" dirty="0">
              <a:solidFill>
                <a:srgbClr val="A5002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980" y="90170"/>
            <a:ext cx="2012315" cy="5969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z*1_2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DIAGRAM_GROUP_CODE" val="m1-1"/>
  <p:tag name="KSO_WM_UNIT_TYPE" val="m_h_z"/>
  <p:tag name="KSO_WM_UNIT_INDEX" val="1_2_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10.xml><?xml version="1.0" encoding="utf-8"?>
<p:tagLst xmlns:p="http://schemas.openxmlformats.org/presentationml/2006/main">
  <p:tag name="KSO_WM_UNIT_VALUE" val="98*10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2"/>
  <p:tag name="KSO_WM_UNIT_ID" val="diagram20200184_3*m_h_x*1_3_2"/>
  <p:tag name="KSO_WM_TEMPLATE_CATEGORY" val="diagram"/>
  <p:tag name="KSO_WM_TEMPLATE_INDEX" val="202001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KSO_WM_UNIT_VALUE" val="102*10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4_1"/>
  <p:tag name="KSO_WM_UNIT_ID" val="diagram20200184_3*m_h_x*1_4_1"/>
  <p:tag name="KSO_WM_TEMPLATE_CATEGORY" val="diagram"/>
  <p:tag name="KSO_WM_TEMPLATE_INDEX" val="202001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i*1_3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3_1"/>
  <p:tag name="KSO_WM_UNIT_LINE_FORE_SCHEMECOLOR_INDEX" val="15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i*1_3_2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m1-1"/>
  <p:tag name="KSO_WM_UNIT_TYPE" val="m_h_i"/>
  <p:tag name="KSO_WM_UNIT_INDEX" val="1_3_2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  <p:tag name="KSO_WM_UNIT_DIAGRAM_SCHEMECOLOR_ID" val="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z*1_4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DIAGRAM_GROUP_CODE" val="m1-1"/>
  <p:tag name="KSO_WM_UNIT_TYPE" val="m_h_z"/>
  <p:tag name="KSO_WM_UNIT_INDEX" val="1_4_1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a*1_3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5"/>
  <p:tag name="KSO_WM_DIAGRAM_GROUP_CODE" val="m1-1"/>
  <p:tag name="KSO_WM_UNIT_TYPE" val="m_h_a"/>
  <p:tag name="KSO_WM_UNIT_INDEX" val="1_3_1"/>
  <p:tag name="KSO_WM_UNIT_TEXT_FILL_FORE_SCHEMECOLOR_INDEX" val="14"/>
  <p:tag name="KSO_WM_UNIT_TEXT_FILL_TYPE" val="1"/>
  <p:tag name="KSO_WM_UNIT_USESOURCEFORMAT_APPLY" val="1"/>
  <p:tag name="KSO_WM_UNIT_DIAGRAM_SCHEMECOLOR_ID" val="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f*1_1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NOCLEAR" val="0"/>
  <p:tag name="KSO_WM_UNIT_PRESET_TEXT" val="单击此处添加文本具体内容，简明扼要的阐述您的观点。"/>
  <p:tag name="KSO_WM_UNIT_VALUE" val="120"/>
  <p:tag name="KSO_WM_DIAGRAM_GROUP_CODE" val="m1-1"/>
  <p:tag name="KSO_WM_UNIT_TYPE" val="m_h_f"/>
  <p:tag name="KSO_WM_UNIT_INDEX" val="1_1_1"/>
  <p:tag name="KSO_WM_UNIT_USESOURCEFORMAT_APPLY" val="1"/>
  <p:tag name="KSO_WM_UNIT_DIAGRAM_SCHEMECOLOR_ID" val="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i*1_4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4_1"/>
  <p:tag name="KSO_WM_UNIT_LINE_FORE_SCHEMECOLOR_INDEX" val="15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i*1_4_2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m1-1"/>
  <p:tag name="KSO_WM_UNIT_TYPE" val="m_h_i"/>
  <p:tag name="KSO_WM_UNIT_INDEX" val="1_4_2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1"/>
  <p:tag name="KSO_WM_UNIT_DIAGRAM_SCHEMECOLOR_ID" val="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a*1_4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5"/>
  <p:tag name="KSO_WM_DIAGRAM_GROUP_CODE" val="m1-1"/>
  <p:tag name="KSO_WM_UNIT_TYPE" val="m_h_a"/>
  <p:tag name="KSO_WM_UNIT_INDEX" val="1_4_1"/>
  <p:tag name="KSO_WM_UNIT_TEXT_FILL_FORE_SCHEMECOLOR_INDEX" val="14"/>
  <p:tag name="KSO_WM_UNIT_TEXT_FILL_TYPE" val="1"/>
  <p:tag name="KSO_WM_UNIT_USESOURCEFORMAT_APPLY" val="1"/>
  <p:tag name="KSO_WM_UNIT_DIAGRAM_SCHEMECOLOR_ID" val="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i*1_1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1_1"/>
  <p:tag name="KSO_WM_UNIT_LINE_FORE_SCHEMECOLOR_INDEX" val="15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f*1_1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NOCLEAR" val="0"/>
  <p:tag name="KSO_WM_UNIT_PRESET_TEXT" val="单击此处添加文本具体内容，简明扼要的阐述您的观点。"/>
  <p:tag name="KSO_WM_UNIT_VALUE" val="120"/>
  <p:tag name="KSO_WM_DIAGRAM_GROUP_CODE" val="m1-1"/>
  <p:tag name="KSO_WM_UNIT_TYPE" val="m_h_f"/>
  <p:tag name="KSO_WM_UNIT_INDEX" val="1_1_1"/>
  <p:tag name="KSO_WM_UNIT_USESOURCEFORMAT_APPLY" val="1"/>
  <p:tag name="KSO_WM_UNIT_DIAGRAM_SCHEMECOLOR_ID" val="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i*1_2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DIAGRAM_GROUP_CODE" val="m1-1"/>
  <p:tag name="KSO_WM_UNIT_TYPE" val="m_h_i"/>
  <p:tag name="KSO_WM_UNIT_INDEX" val="1_2_1"/>
  <p:tag name="KSO_WM_UNIT_LINE_FORE_SCHEMECOLOR_INDEX" val="15"/>
  <p:tag name="KSO_WM_UNIT_LINE_FILL_TYPE" val="2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z*1_3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DIAGRAM_GROUP_CODE" val="m1-1"/>
  <p:tag name="KSO_WM_UNIT_TYPE" val="m_h_z"/>
  <p:tag name="KSO_WM_UNIT_INDEX" val="1_3_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UNIT_DIAGRAM_SCHEMECOLOR_ID" val="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i*1_2_2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m1-1"/>
  <p:tag name="KSO_WM_UNIT_TYPE" val="m_h_i"/>
  <p:tag name="KSO_WM_UNIT_INDEX" val="1_2_2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  <p:tag name="KSO_WM_UNIT_DIAGRAM_SCHEMECOLOR_ID" val="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a*1_2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5"/>
  <p:tag name="KSO_WM_DIAGRAM_GROUP_CODE" val="m1-1"/>
  <p:tag name="KSO_WM_UNIT_TYPE" val="m_h_a"/>
  <p:tag name="KSO_WM_UNIT_INDEX" val="1_2_1"/>
  <p:tag name="KSO_WM_UNIT_TEXT_FILL_FORE_SCHEMECOLOR_INDEX" val="14"/>
  <p:tag name="KSO_WM_UNIT_TEXT_FILL_TYPE" val="1"/>
  <p:tag name="KSO_WM_UNIT_USESOURCEFORMAT_APPLY" val="1"/>
  <p:tag name="KSO_WM_UNIT_DIAGRAM_SCHEMECOLOR_ID" val="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f*1_1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NOCLEAR" val="0"/>
  <p:tag name="KSO_WM_UNIT_PRESET_TEXT" val="单击此处添加文本具体内容，简明扼要的阐述您的观点。"/>
  <p:tag name="KSO_WM_UNIT_VALUE" val="120"/>
  <p:tag name="KSO_WM_DIAGRAM_GROUP_CODE" val="m1-1"/>
  <p:tag name="KSO_WM_UNIT_TYPE" val="m_h_f"/>
  <p:tag name="KSO_WM_UNIT_INDEX" val="1_1_1"/>
  <p:tag name="KSO_WM_UNIT_USESOURCEFORMAT_APPLY" val="1"/>
  <p:tag name="KSO_WM_UNIT_DIAGRAM_SCHEMECOLOR_ID" val="0"/>
</p:tagLst>
</file>

<file path=ppt/tags/tag26.xml><?xml version="1.0" encoding="utf-8"?>
<p:tagLst xmlns:p="http://schemas.openxmlformats.org/presentationml/2006/main">
  <p:tag name="KSO_WM_SLIDE_ID" val="diagram20200184_3"/>
  <p:tag name="KSO_WM_TEMPLATE_SUBCATEGORY" val="0"/>
  <p:tag name="KSO_WM_SLIDE_TYPE" val="text"/>
  <p:tag name="KSO_WM_SLIDE_SUBTYPE" val="diag"/>
  <p:tag name="KSO_WM_SLIDE_ITEM_CNT" val="4"/>
  <p:tag name="KSO_WM_SLIDE_INDEX" val="3"/>
  <p:tag name="KSO_WM_SLIDE_SIZE" val="1164.96*730.784"/>
  <p:tag name="KSO_WM_SLIDE_POSITION" val="49.2125*116.193"/>
  <p:tag name="KSO_WM_DIAGRAM_GROUP_CODE" val="m1-1"/>
  <p:tag name="KSO_WM_SLIDE_DIAGTYPE" val="m"/>
  <p:tag name="KSO_WM_TAG_VERSION" val="1.0"/>
  <p:tag name="KSO_WM_BEAUTIFY_FLAG" val="#wm#"/>
  <p:tag name="KSO_WM_TEMPLATE_CATEGORY" val="diagram"/>
  <p:tag name="KSO_WM_TEMPLATE_INDEX" val="20200184"/>
  <p:tag name="KSO_WM_SLIDE_LAYOUT" val="a_f_m"/>
  <p:tag name="KSO_WM_SLIDE_LAYOUT_CNT" val="1_1_1"/>
</p:tagLst>
</file>

<file path=ppt/tags/tag27.xml><?xml version="1.0" encoding="utf-8"?>
<p:tagLst xmlns:p="http://schemas.openxmlformats.org/presentationml/2006/main">
  <p:tag name="KSO_WM_SLIDE_MODEL_TYPE" val="timeline"/>
</p:tagLst>
</file>

<file path=ppt/tags/tag28.xml><?xml version="1.0" encoding="utf-8"?>
<p:tagLst xmlns:p="http://schemas.openxmlformats.org/presentationml/2006/main">
  <p:tag name="KSO_WM_SLIDE_MODEL_TYPE" val="timeline"/>
</p:tagLst>
</file>

<file path=ppt/tags/tag29.xml><?xml version="1.0" encoding="utf-8"?>
<p:tagLst xmlns:p="http://schemas.openxmlformats.org/presentationml/2006/main">
  <p:tag name="KSO_WM_SLIDE_MODEL_TYPE" val="timeline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i*1_1_2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m1-1"/>
  <p:tag name="KSO_WM_UNIT_TYPE" val="m_h_i"/>
  <p:tag name="KSO_WM_UNIT_INDEX" val="1_1_2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  <p:tag name="KSO_WM_UNIT_DIAGRAM_SCHEMECOLOR_ID" val="0"/>
</p:tagLst>
</file>

<file path=ppt/tags/tag30.xml><?xml version="1.0" encoding="utf-8"?>
<p:tagLst xmlns:p="http://schemas.openxmlformats.org/presentationml/2006/main">
  <p:tag name="KSO_WM_SLIDE_MODEL_TYPE" val="timeline"/>
</p:tagLst>
</file>

<file path=ppt/tags/tag31.xml><?xml version="1.0" encoding="utf-8"?>
<p:tagLst xmlns:p="http://schemas.openxmlformats.org/presentationml/2006/main">
  <p:tag name="WORDART_ART_GROUPID" val="ae3349a5dbf7402cb24fb0c71e67ab7d"/>
  <p:tag name="WORDART_ART_TYPE" val="IconPicture"/>
  <p:tag name="WORDART_ART_CONTOUR" val="#FFFFFFD5"/>
</p:tagLst>
</file>

<file path=ppt/tags/tag32.xml><?xml version="1.0" encoding="utf-8"?>
<p:tagLst xmlns:p="http://schemas.openxmlformats.org/presentationml/2006/main">
  <p:tag name="KSO_WM_SLIDE_MODEL_TYPE" val="timeline"/>
</p:tagLst>
</file>

<file path=ppt/tags/tag33.xml><?xml version="1.0" encoding="utf-8"?>
<p:tagLst xmlns:p="http://schemas.openxmlformats.org/presentationml/2006/main">
  <p:tag name="WORDART_ART_GROUPID" val="88ba75bb78e540ee921c4cda9a3db02c"/>
  <p:tag name="WORDART_ART_TYPE" val="TextPicture"/>
  <p:tag name="WORDART_ART_POSITION" val="0,256,67"/>
  <p:tag name="WORDART_ART_TEXTS" val="北洋大戏院,5;天津影戏院,5;皇宫电影院,13;天升电影院,5;真光电影院,5;明星大戏院,5;春和大戏院,5;大明电影院,5;天宫影院,4;蛱蝶电影院,14;大光明电影院,9;皇后电影院,5;皇后大戏院,5;新明大戏院,5;河北影院,4;群英影戏院,5;上平安电影院,6;华北电影院,5;新北影戏院,5;中央电影院,5;新明影院,11;新新影院,10;光陆影院,8;平安影院,7;明星影院,12"/>
  <p:tag name="WORDART_ART_PARAMS" val="False,,553452,333,10,SimHei,黑体,1,0.9,400,200,336,1,#F4F4F47D,#6C6E28;#4D3842;#E2716E;#E4AE6B;#6D8D64;#F9C6B9;#DCC8D1;#9C9BAC"/>
</p:tagLst>
</file>

<file path=ppt/tags/tag34.xml><?xml version="1.0" encoding="utf-8"?>
<p:tagLst xmlns:p="http://schemas.openxmlformats.org/presentationml/2006/main">
  <p:tag name="KSO_WM_SLIDE_MODEL_TYPE" val="timeline"/>
</p:tagLst>
</file>

<file path=ppt/tags/tag35.xml><?xml version="1.0" encoding="utf-8"?>
<p:tagLst xmlns:p="http://schemas.openxmlformats.org/presentationml/2006/main">
  <p:tag name="KSO_WM_SLIDE_MODEL_TYPE" val="timeline"/>
</p:tagLst>
</file>

<file path=ppt/tags/tag36.xml><?xml version="1.0" encoding="utf-8"?>
<p:tagLst xmlns:p="http://schemas.openxmlformats.org/presentationml/2006/main">
  <p:tag name="RESOURCELIBID_ANIM" val="965"/>
  <p:tag name="KSO_WM_UNIT_DIAGRAM_MODELTYPE" val="flashPicture"/>
  <p:tag name="KSO_WM_UNIT_VALUE" val="1504*112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0_1*ζ_h_d*1_3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PA" val="v5.2.4"/>
  <p:tag name="KSO_WM_UNIT_FLASH_PICTURE_RATE" val="2"/>
</p:tagLst>
</file>

<file path=ppt/tags/tag37.xml><?xml version="1.0" encoding="utf-8"?>
<p:tagLst xmlns:p="http://schemas.openxmlformats.org/presentationml/2006/main">
  <p:tag name="RESOURCELIBID_ANIM" val="965"/>
  <p:tag name="KSO_WM_UNIT_DIAGRAM_MODELTYPE" val="flashPicture"/>
  <p:tag name="KSO_WM_UNIT_VALUE" val="1504*112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0_1*ζ_h_d*1_1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PA" val="v5.2.4"/>
  <p:tag name="KSO_WM_UNIT_FLASH_PICTURE_RATE" val="2"/>
</p:tagLst>
</file>

<file path=ppt/tags/tag38.xml><?xml version="1.0" encoding="utf-8"?>
<p:tagLst xmlns:p="http://schemas.openxmlformats.org/presentationml/2006/main">
  <p:tag name="RESOURCELIBID_ANIM" val="965"/>
  <p:tag name="KSO_WM_UNIT_DIAGRAM_MODELTYPE" val="flashPicture"/>
  <p:tag name="KSO_WM_UNIT_VALUE" val="1504*1128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0_1*ζ_h_d*1_2_1"/>
  <p:tag name="KSO_WM_TEMPLATE_CATEGORY" val="mixed"/>
  <p:tag name="KSO_WM_TEMPLATE_INDEX" val="20199730"/>
  <p:tag name="KSO_WM_UNIT_LAYERLEVEL" val="1_1_1"/>
  <p:tag name="KSO_WM_TAG_VERSION" val="1.0"/>
  <p:tag name="KSO_WM_BEAUTIFY_FLAG" val="#wm#"/>
  <p:tag name="PA" val="v5.2.4"/>
  <p:tag name="KSO_WM_UNIT_FLASH_PICTURE_RATE" val="2"/>
</p:tagLst>
</file>

<file path=ppt/tags/tag39.xml><?xml version="1.0" encoding="utf-8"?>
<p:tagLst xmlns:p="http://schemas.openxmlformats.org/presentationml/2006/main">
  <p:tag name="KSO_WM_SLIDE_MODEL_TYPE" val="timeline"/>
  <p:tag name="KSO_WM_UNIT_FLASH_PICTURE_TYPE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f*1_1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NOCLEAR" val="0"/>
  <p:tag name="KSO_WM_UNIT_PRESET_TEXT" val="单击此处添加文本具体内容，简明扼要的阐述您的观点。"/>
  <p:tag name="KSO_WM_UNIT_VALUE" val="120"/>
  <p:tag name="KSO_WM_DIAGRAM_GROUP_CODE" val="m1-1"/>
  <p:tag name="KSO_WM_UNIT_TYPE" val="m_h_f"/>
  <p:tag name="KSO_WM_UNIT_INDEX" val="1_1_1"/>
  <p:tag name="KSO_WM_UNIT_USESOURCEFORMAT_APPLY" val="1"/>
  <p:tag name="KSO_WM_UNIT_DIAGRAM_SCHEMECOLOR_ID" val="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106_3*m_h_a*1_1_1"/>
  <p:tag name="KSO_WM_TEMPLATE_CATEGORY" val="diagram"/>
  <p:tag name="KSO_WM_TEMPLATE_INDEX" val="20200106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5"/>
  <p:tag name="KSO_WM_DIAGRAM_GROUP_CODE" val="m1-1"/>
  <p:tag name="KSO_WM_UNIT_TYPE" val="m_h_a"/>
  <p:tag name="KSO_WM_UNIT_INDEX" val="1_1_1"/>
  <p:tag name="KSO_WM_UNIT_TEXT_FILL_FORE_SCHEMECOLOR_INDEX" val="14"/>
  <p:tag name="KSO_WM_UNIT_TEXT_FILL_TYPE" val="1"/>
  <p:tag name="KSO_WM_UNIT_USESOURCEFORMAT_APPLY" val="1"/>
  <p:tag name="KSO_WM_UNIT_DIAGRAM_SCHEMECOLOR_ID" val="0"/>
</p:tagLst>
</file>

<file path=ppt/tags/tag6.xml><?xml version="1.0" encoding="utf-8"?>
<p:tagLst xmlns:p="http://schemas.openxmlformats.org/presentationml/2006/main">
  <p:tag name="KSO_WM_UNIT_VALUE" val="104*10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00184_3*m_h_x*1_1_1"/>
  <p:tag name="KSO_WM_TEMPLATE_CATEGORY" val="diagram"/>
  <p:tag name="KSO_WM_TEMPLATE_INDEX" val="202001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UNIT_VALUE" val="24*2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2"/>
  <p:tag name="KSO_WM_UNIT_ID" val="diagram20200184_3*m_h_x*1_1_2"/>
  <p:tag name="KSO_WM_TEMPLATE_CATEGORY" val="diagram"/>
  <p:tag name="KSO_WM_TEMPLATE_INDEX" val="202001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UNIT_VALUE" val="102*10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00184_3*m_h_x*1_2_1"/>
  <p:tag name="KSO_WM_TEMPLATE_CATEGORY" val="diagram"/>
  <p:tag name="KSO_WM_TEMPLATE_INDEX" val="202001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UNIT_VALUE" val="52*7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00184_3*m_h_x*1_3_1"/>
  <p:tag name="KSO_WM_TEMPLATE_CATEGORY" val="diagram"/>
  <p:tag name="KSO_WM_TEMPLATE_INDEX" val="20200184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1030</Words>
  <Application>WPS 演示</Application>
  <PresentationFormat>全屏显示(16:10)</PresentationFormat>
  <Paragraphs>115</Paragraphs>
  <Slides>16</Slides>
  <Notes>50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Calibri</vt:lpstr>
      <vt:lpstr>Calibri Light</vt:lpstr>
      <vt:lpstr>Cambria</vt:lpstr>
      <vt:lpstr>微软雅黑</vt:lpstr>
      <vt:lpstr>Wingdings</vt:lpstr>
      <vt:lpstr>隶书</vt:lpstr>
      <vt:lpstr>Arial Unicode MS</vt:lpstr>
      <vt:lpstr>华文楷体</vt:lpstr>
      <vt:lpstr>华文隶书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779</cp:revision>
  <dcterms:created xsi:type="dcterms:W3CDTF">2016-02-02T01:15:00Z</dcterms:created>
  <dcterms:modified xsi:type="dcterms:W3CDTF">2019-06-24T09:25:35Z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