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</p:sldMasterIdLst>
  <p:notesMasterIdLst>
    <p:notesMasterId r:id="rId7"/>
  </p:notesMasterIdLst>
  <p:handoutMasterIdLst>
    <p:handoutMasterId r:id="rId46"/>
  </p:handoutMasterIdLst>
  <p:sldIdLst>
    <p:sldId id="465" r:id="rId6"/>
    <p:sldId id="466" r:id="rId8"/>
    <p:sldId id="467" r:id="rId9"/>
    <p:sldId id="468" r:id="rId10"/>
    <p:sldId id="469" r:id="rId11"/>
    <p:sldId id="470" r:id="rId12"/>
    <p:sldId id="335" r:id="rId13"/>
    <p:sldId id="501" r:id="rId14"/>
    <p:sldId id="502" r:id="rId15"/>
    <p:sldId id="503" r:id="rId16"/>
    <p:sldId id="471" r:id="rId17"/>
    <p:sldId id="260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262" r:id="rId27"/>
    <p:sldId id="472" r:id="rId28"/>
    <p:sldId id="416" r:id="rId29"/>
    <p:sldId id="417" r:id="rId30"/>
    <p:sldId id="406" r:id="rId31"/>
    <p:sldId id="418" r:id="rId32"/>
    <p:sldId id="419" r:id="rId33"/>
    <p:sldId id="420" r:id="rId34"/>
    <p:sldId id="421" r:id="rId35"/>
    <p:sldId id="337" r:id="rId36"/>
    <p:sldId id="395" r:id="rId37"/>
    <p:sldId id="422" r:id="rId38"/>
    <p:sldId id="428" r:id="rId39"/>
    <p:sldId id="424" r:id="rId40"/>
    <p:sldId id="425" r:id="rId41"/>
    <p:sldId id="426" r:id="rId42"/>
    <p:sldId id="427" r:id="rId43"/>
    <p:sldId id="464" r:id="rId44"/>
    <p:sldId id="285" r:id="rId4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400" b="0" i="1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400" b="0" i="1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400" b="0" i="1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400" b="0" i="1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400" b="0" i="1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400" b="0" i="1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400" b="0" i="1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400" b="0" i="1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400" b="0" i="1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C6E"/>
    <a:srgbClr val="96B4CA"/>
    <a:srgbClr val="777777"/>
    <a:srgbClr val="4D4D4D"/>
    <a:srgbClr val="FFFFFF"/>
    <a:srgbClr val="D6F347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872"/>
    <p:restoredTop sz="94636"/>
  </p:normalViewPr>
  <p:slideViewPr>
    <p:cSldViewPr showGuides="1">
      <p:cViewPr>
        <p:scale>
          <a:sx n="100" d="100"/>
          <a:sy n="100" d="100"/>
        </p:scale>
        <p:origin x="-40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6434" name="页眉占位符 14643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i="0" dirty="0"/>
          </a:p>
        </p:txBody>
      </p:sp>
      <p:sp>
        <p:nvSpPr>
          <p:cNvPr id="146435" name="日期占位符 14643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i="0" dirty="0"/>
          </a:p>
        </p:txBody>
      </p:sp>
      <p:sp>
        <p:nvSpPr>
          <p:cNvPr id="146436" name="页脚占位符 14643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i="0" dirty="0"/>
          </a:p>
        </p:txBody>
      </p:sp>
      <p:sp>
        <p:nvSpPr>
          <p:cNvPr id="146437" name="灯片编号占位符 14643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i="0" dirty="0"/>
            </a:fld>
            <a:endParaRPr lang="zh-CN" altLang="en-US" sz="12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.com.cn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.com.cn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去除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模板上的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无忧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整理发布的文字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首先打开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模板，选择视图，然后选择幻灯片母版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然后再在幻灯片母版视图中点击“无忧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整理发布”的文字文本框，删除，保存即可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更多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模板资源，请访问</a:t>
            </a:r>
            <a:r>
              <a:rPr kumimoji="0" lang="zh-CN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无忧</a:t>
            </a:r>
            <a:r>
              <a:rPr kumimoji="0" lang="en-US" altLang="zh-CN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PPT</a:t>
            </a:r>
            <a:r>
              <a:rPr kumimoji="0" lang="zh-CN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网站</a:t>
            </a:r>
            <a:r>
              <a:rPr kumimoji="0" lang="en-US" altLang="zh-CN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--http://www.51ppt.com.cn</a:t>
            </a:r>
            <a:r>
              <a:rPr kumimoji="0" lang="en-US" altLang="zh-CN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使用时删除本备注即可 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展示您的作品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,PPT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模板作品投稿绿色通道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:chinappt2011@gmail.com</a:t>
            </a:r>
            <a:endParaRPr kumimoji="0" lang="en-US" altLang="zh-CN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将此幻灯片插入到演示文稿中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将此模板作为演示文稿（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altLang="zh-C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文件）保存到计算机上。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打开将包含该图像幻灯片的演示文稿。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在“幻灯片”选项卡上，将插入点置于将位于该图像幻灯片之前的幻灯片之后。（确保不要选择幻灯片。插入点应位于幻灯片之间。）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在“插入”菜单上，单击“幻灯片（从文件）”。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在“幻灯片搜索器”对话框中，单击“搜索演示文稿”选项卡。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单击“浏览”，找到并选择包含该图像幻灯片的演示文稿，然后单击“打开”。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在“幻灯片（从文件）”对话框中，选择该图像幻灯片。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选中“保留源格式”复选框。如果不选中此复选框，复制的幻灯片将继承在演示文稿中位于它之前的幻灯片的设计。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单击“插入”。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单击“关闭”。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模板来源于互联网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版权归原作者所有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如有问题请与站长联系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去除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模板上的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无忧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整理发布的文字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首先打开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模板，选择视图，然后选择幻灯片母版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然后再在幻灯片母版视图中点击“无忧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整理发布”的文字文本框，删除，保存即可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更多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模板资源，请访问</a:t>
            </a:r>
            <a:r>
              <a:rPr kumimoji="0" lang="zh-CN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无忧</a:t>
            </a:r>
            <a:r>
              <a:rPr kumimoji="0" lang="en-US" altLang="zh-CN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PPT</a:t>
            </a:r>
            <a:r>
              <a:rPr kumimoji="0" lang="zh-CN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网站</a:t>
            </a:r>
            <a:r>
              <a:rPr kumimoji="0" lang="en-US" altLang="zh-CN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--http://www.51ppt.com.cn</a:t>
            </a:r>
            <a:r>
              <a:rPr kumimoji="0" lang="en-US" altLang="zh-CN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使用时删除本备注即可 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展示您的作品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,PPT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模板作品投稿绿色通道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:chinappt2011@gmail.com</a:t>
            </a:r>
            <a:endParaRPr kumimoji="0" lang="en-US" altLang="zh-CN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将此幻灯片插入到演示文稿中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将此模板作为演示文稿（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altLang="zh-C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文件）保存到计算机上。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打开将包含该图像幻灯片的演示文稿。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在“幻灯片”选项卡上，将插入点置于将位于该图像幻灯片之前的幻灯片之后。（确保不要选择幻灯片。插入点应位于幻灯片之间。）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在“插入”菜单上，单击“幻灯片（从文件）”。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在“幻灯片搜索器”对话框中，单击“搜索演示文稿”选项卡。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单击“浏览”，找到并选择包含该图像幻灯片的演示文稿，然后单击“打开”。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在“幻灯片（从文件）”对话框中，选择该图像幻灯片。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选中“保留源格式”复选框。如果不选中此复选框，复制的幻灯片将继承在演示文稿中位于它之前的幻灯片的设计。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单击“插入”。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单击“关闭”。 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模板来源于互联网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版权归原作者所有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如有问题请与站长联系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Marcador de notas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s-SV" altLang="zh-CN" dirty="0"/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es-MX" altLang="zh-CN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s-MX" altLang="zh-CN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/>
          <a:stretch>
            <a:fillRect/>
          </a:stretch>
        </p:blipFill>
        <p:spPr>
          <a:xfrm>
            <a:off x="0" y="0"/>
            <a:ext cx="9135291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309695" y="5790772"/>
            <a:ext cx="5808178" cy="4672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309258" y="4442400"/>
            <a:ext cx="5817600" cy="1321200"/>
          </a:xfrm>
        </p:spPr>
        <p:txBody>
          <a:bodyPr>
            <a:normAutofit/>
          </a:bodyPr>
          <a:lstStyle>
            <a:lvl1pPr algn="ctr">
              <a:defRPr sz="4400" baseline="0">
                <a:gradFill flip="none" rotWithShape="1">
                  <a:gsLst>
                    <a:gs pos="47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</a:t>
            </a:r>
            <a:br>
              <a:rPr lang="en-US" altLang="zh-CN" dirty="0" smtClean="0"/>
            </a:br>
            <a:r>
              <a:rPr lang="zh-CN" altLang="en-US" dirty="0" smtClean="0"/>
              <a:t>添加您的标题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0064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105200" y="1987200"/>
            <a:ext cx="6937200" cy="4629600"/>
          </a:xfrm>
        </p:spPr>
        <p:txBody>
          <a:bodyPr lIns="0" rIns="0">
            <a:normAutofit/>
          </a:bodyPr>
          <a:lstStyle>
            <a:lvl1pPr marL="0" indent="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0064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2232301"/>
            <a:ext cx="5995988" cy="123507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74006" y="3494365"/>
            <a:ext cx="5997600" cy="824400"/>
          </a:xfrm>
          <a:blipFill dpi="0" rotWithShape="1">
            <a:blip r:embed="rId3"/>
            <a:srcRect/>
            <a:stretch>
              <a:fillRect t="-1000"/>
            </a:stretch>
          </a:blipFill>
        </p:spPr>
        <p:txBody>
          <a:bodyPr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0064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119188" y="1930627"/>
            <a:ext cx="654050" cy="748846"/>
            <a:chOff x="922338" y="1619704"/>
            <a:chExt cx="654050" cy="748846"/>
          </a:xfrm>
        </p:grpSpPr>
        <p:sp>
          <p:nvSpPr>
            <p:cNvPr id="9" name="椭圆 8"/>
            <p:cNvSpPr/>
            <p:nvPr/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13288" y="1930627"/>
            <a:ext cx="654050" cy="748846"/>
            <a:chOff x="922338" y="1619704"/>
            <a:chExt cx="654050" cy="748846"/>
          </a:xfrm>
        </p:grpSpPr>
        <p:sp>
          <p:nvSpPr>
            <p:cNvPr id="12" name="椭圆 11"/>
            <p:cNvSpPr/>
            <p:nvPr/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5040000" y="2304000"/>
            <a:ext cx="2872800" cy="3816000"/>
          </a:xfrm>
        </p:spPr>
        <p:txBody>
          <a:bodyPr lIns="0" rIns="0"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447200" y="2304000"/>
            <a:ext cx="2872800" cy="3816000"/>
          </a:xfrm>
        </p:spPr>
        <p:txBody>
          <a:bodyPr lIns="0" rIns="0"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0064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0064"/>
          </a:xfrm>
          <a:prstGeom prst="rect">
            <a:avLst/>
          </a:prstGeom>
        </p:spPr>
      </p:pic>
      <p:sp>
        <p:nvSpPr>
          <p:cNvPr id="6" name="椭圆 2"/>
          <p:cNvSpPr>
            <a:spLocks noChangeArrowheads="1"/>
          </p:cNvSpPr>
          <p:nvPr/>
        </p:nvSpPr>
        <p:spPr bwMode="auto">
          <a:xfrm>
            <a:off x="2886075" y="1533525"/>
            <a:ext cx="3524250" cy="3525838"/>
          </a:xfrm>
          <a:prstGeom prst="ellipse">
            <a:avLst/>
          </a:prstGeom>
          <a:solidFill>
            <a:srgbClr val="FFC2E0"/>
          </a:solidFill>
          <a:ln w="3175" cmpd="sng">
            <a:solidFill>
              <a:srgbClr val="FF85C2"/>
            </a:solidFill>
            <a:rou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2763838" y="1411288"/>
            <a:ext cx="3770312" cy="3770312"/>
          </a:xfrm>
          <a:prstGeom prst="ellipse">
            <a:avLst/>
          </a:prstGeom>
          <a:noFill/>
          <a:ln w="3175" cmpd="sng">
            <a:solidFill>
              <a:srgbClr val="FF85C2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圆角矩形 4"/>
          <p:cNvSpPr>
            <a:spLocks noChangeArrowheads="1"/>
          </p:cNvSpPr>
          <p:nvPr/>
        </p:nvSpPr>
        <p:spPr bwMode="auto">
          <a:xfrm>
            <a:off x="2427288" y="2844800"/>
            <a:ext cx="4476750" cy="7286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>
            <a:normAutofit fontScale="70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endParaRPr lang="zh-CN" altLang="en-US" sz="6000" dirty="0">
              <a:solidFill>
                <a:srgbClr val="FFFFFF"/>
              </a:solidFill>
              <a:ea typeface="黑体" panose="02010609060101010101" pitchFamily="2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341813" y="3787775"/>
            <a:ext cx="874712" cy="1057275"/>
          </a:xfrm>
          <a:custGeom>
            <a:avLst/>
            <a:gdLst>
              <a:gd name="T0" fmla="*/ 86328 w 968375"/>
              <a:gd name="T1" fmla="*/ 968447 h 1170887"/>
              <a:gd name="T2" fmla="*/ 416627 w 968375"/>
              <a:gd name="T3" fmla="*/ 1114654 h 1170887"/>
              <a:gd name="T4" fmla="*/ 743172 w 968375"/>
              <a:gd name="T5" fmla="*/ 975945 h 1170887"/>
              <a:gd name="T6" fmla="*/ 791966 w 968375"/>
              <a:gd name="T7" fmla="*/ 998438 h 1170887"/>
              <a:gd name="T8" fmla="*/ 416627 w 968375"/>
              <a:gd name="T9" fmla="*/ 1170887 h 1170887"/>
              <a:gd name="T10" fmla="*/ 33780 w 968375"/>
              <a:gd name="T11" fmla="*/ 990941 h 1170887"/>
              <a:gd name="T12" fmla="*/ 86328 w 968375"/>
              <a:gd name="T13" fmla="*/ 968447 h 1170887"/>
              <a:gd name="T14" fmla="*/ 870787 w 968375"/>
              <a:gd name="T15" fmla="*/ 619801 h 1170887"/>
              <a:gd name="T16" fmla="*/ 968375 w 968375"/>
              <a:gd name="T17" fmla="*/ 739765 h 1170887"/>
              <a:gd name="T18" fmla="*/ 844513 w 968375"/>
              <a:gd name="T19" fmla="*/ 863478 h 1170887"/>
              <a:gd name="T20" fmla="*/ 799473 w 968375"/>
              <a:gd name="T21" fmla="*/ 855981 h 1170887"/>
              <a:gd name="T22" fmla="*/ 829500 w 968375"/>
              <a:gd name="T23" fmla="*/ 807245 h 1170887"/>
              <a:gd name="T24" fmla="*/ 844513 w 968375"/>
              <a:gd name="T25" fmla="*/ 810994 h 1170887"/>
              <a:gd name="T26" fmla="*/ 912074 w 968375"/>
              <a:gd name="T27" fmla="*/ 739765 h 1170887"/>
              <a:gd name="T28" fmla="*/ 867034 w 968375"/>
              <a:gd name="T29" fmla="*/ 676034 h 1170887"/>
              <a:gd name="T30" fmla="*/ 870787 w 968375"/>
              <a:gd name="T31" fmla="*/ 619801 h 1170887"/>
              <a:gd name="T32" fmla="*/ 821993 w 968375"/>
              <a:gd name="T33" fmla="*/ 537325 h 1170887"/>
              <a:gd name="T34" fmla="*/ 829500 w 968375"/>
              <a:gd name="T35" fmla="*/ 612303 h 1170887"/>
              <a:gd name="T36" fmla="*/ 416627 w 968375"/>
              <a:gd name="T37" fmla="*/ 1024681 h 1170887"/>
              <a:gd name="T38" fmla="*/ 0 w 968375"/>
              <a:gd name="T39" fmla="*/ 612303 h 1170887"/>
              <a:gd name="T40" fmla="*/ 7507 w 968375"/>
              <a:gd name="T41" fmla="*/ 544823 h 1170887"/>
              <a:gd name="T42" fmla="*/ 416627 w 968375"/>
              <a:gd name="T43" fmla="*/ 758510 h 1170887"/>
              <a:gd name="T44" fmla="*/ 821993 w 968375"/>
              <a:gd name="T45" fmla="*/ 544823 h 1170887"/>
              <a:gd name="T46" fmla="*/ 821993 w 968375"/>
              <a:gd name="T47" fmla="*/ 537325 h 1170887"/>
              <a:gd name="T48" fmla="*/ 416627 w 968375"/>
              <a:gd name="T49" fmla="*/ 372374 h 1170887"/>
              <a:gd name="T50" fmla="*/ 776952 w 968375"/>
              <a:gd name="T51" fmla="*/ 544823 h 1170887"/>
              <a:gd name="T52" fmla="*/ 773199 w 968375"/>
              <a:gd name="T53" fmla="*/ 571065 h 1170887"/>
              <a:gd name="T54" fmla="*/ 416627 w 968375"/>
              <a:gd name="T55" fmla="*/ 451101 h 1170887"/>
              <a:gd name="T56" fmla="*/ 56301 w 968375"/>
              <a:gd name="T57" fmla="*/ 571065 h 1170887"/>
              <a:gd name="T58" fmla="*/ 52547 w 968375"/>
              <a:gd name="T59" fmla="*/ 544823 h 1170887"/>
              <a:gd name="T60" fmla="*/ 416627 w 968375"/>
              <a:gd name="T61" fmla="*/ 372374 h 1170887"/>
              <a:gd name="T62" fmla="*/ 543902 w 968375"/>
              <a:gd name="T63" fmla="*/ 62096 h 1170887"/>
              <a:gd name="T64" fmla="*/ 554238 w 968375"/>
              <a:gd name="T65" fmla="*/ 372576 h 1170887"/>
              <a:gd name="T66" fmla="*/ 543902 w 968375"/>
              <a:gd name="T67" fmla="*/ 62096 h 1170887"/>
              <a:gd name="T68" fmla="*/ 275155 w 968375"/>
              <a:gd name="T69" fmla="*/ 41398 h 1170887"/>
              <a:gd name="T70" fmla="*/ 285491 w 968375"/>
              <a:gd name="T71" fmla="*/ 351878 h 1170887"/>
              <a:gd name="T72" fmla="*/ 275155 w 968375"/>
              <a:gd name="T73" fmla="*/ 41398 h 1170887"/>
              <a:gd name="T74" fmla="*/ 409528 w 968375"/>
              <a:gd name="T75" fmla="*/ 0 h 1170887"/>
              <a:gd name="T76" fmla="*/ 419865 w 968375"/>
              <a:gd name="T77" fmla="*/ 310480 h 1170887"/>
              <a:gd name="T78" fmla="*/ 409528 w 968375"/>
              <a:gd name="T79" fmla="*/ 0 h 1170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rgbClr val="FF8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2762250" y="2844800"/>
            <a:ext cx="3648075" cy="728662"/>
          </a:xfrm>
        </p:spPr>
        <p:txBody>
          <a:bodyPr anchor="ctr" anchorCtr="0">
            <a:normAutofit/>
          </a:bodyPr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0064"/>
          </a:xfrm>
          <a:prstGeom prst="rect">
            <a:avLst/>
          </a:prstGeom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0" y="83126"/>
            <a:ext cx="9144000" cy="67748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60800" y="4993200"/>
            <a:ext cx="8218800" cy="1173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0" y="691200"/>
            <a:ext cx="9144000" cy="41184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4" name="标题 21"/>
          <p:cNvSpPr>
            <a:spLocks noGrp="1"/>
          </p:cNvSpPr>
          <p:nvPr>
            <p:ph type="title"/>
          </p:nvPr>
        </p:nvSpPr>
        <p:spPr>
          <a:xfrm>
            <a:off x="1173528" y="1391860"/>
            <a:ext cx="2764800" cy="2772000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0064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838199"/>
            <a:ext cx="886883" cy="533876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838199"/>
            <a:ext cx="5949952" cy="5338763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defTabSz="868045" fontAlgn="auto"/>
            <a:fld id="{FF439014-E629-42E3-A58B-61A0F1C8CFFE}" type="slidenum">
              <a:rPr lang="en-US" altLang="zh-CN" strike="noStrike" noProof="1" smtClean="0">
                <a:latin typeface="Source Sans Pro" pitchFamily="34" charset="0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6.jpeg"/><Relationship Id="rId15" Type="http://schemas.openxmlformats.org/officeDocument/2006/relationships/image" Target="../media/image5.jpeg"/><Relationship Id="rId14" Type="http://schemas.openxmlformats.org/officeDocument/2006/relationships/image" Target="../media/image4.jpe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3257" name="图片 53256" descr="d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图片 53257" descr="图片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7" name="图片 22536" descr="d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图片 22537" descr="d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图片 22538" descr="图片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0" name="文本框 22539">
            <a:hlinkClick r:id="" action="ppaction://noaction"/>
          </p:cNvPr>
          <p:cNvSpPr txBox="1"/>
          <p:nvPr/>
        </p:nvSpPr>
        <p:spPr>
          <a:xfrm>
            <a:off x="393700" y="6535738"/>
            <a:ext cx="550545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lnSpc>
                <a:spcPct val="100000"/>
              </a:lnSpc>
              <a:buClr>
                <a:schemeClr val="bg1"/>
              </a:buClr>
            </a:pPr>
            <a:r>
              <a:rPr lang="fr-FR" altLang="zh-CN" sz="1000" i="0" dirty="0">
                <a:solidFill>
                  <a:schemeClr val="tx1"/>
                </a:solidFill>
                <a:latin typeface="Helvetica" pitchFamily="34" charset="0"/>
                <a:ea typeface="华文细黑" panose="02010600040101010101" pitchFamily="2" charset="-122"/>
              </a:rPr>
              <a:t>LOGO</a:t>
            </a:r>
            <a:endParaRPr lang="fr-FR" altLang="zh-CN" sz="1000" i="0" dirty="0">
              <a:solidFill>
                <a:schemeClr val="tx1"/>
              </a:solidFill>
              <a:latin typeface="Helvetica" pitchFamily="34" charset="0"/>
              <a:ea typeface="华文细黑" panose="02010600040101010101" pitchFamily="2" charset="-122"/>
            </a:endParaRPr>
          </a:p>
        </p:txBody>
      </p:sp>
      <p:sp>
        <p:nvSpPr>
          <p:cNvPr id="22541" name="文本框 22540"/>
          <p:cNvSpPr txBox="1"/>
          <p:nvPr/>
        </p:nvSpPr>
        <p:spPr>
          <a:xfrm>
            <a:off x="3048000" y="6537325"/>
            <a:ext cx="6096000" cy="245110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p>
            <a:pPr lvl="0">
              <a:lnSpc>
                <a:spcPct val="10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GB" altLang="zh-CN" sz="1000" i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QQ:11020228</a:t>
            </a:r>
            <a:endParaRPr lang="en-GB" altLang="zh-CN" sz="1000" i="0">
              <a:solidFill>
                <a:schemeClr val="tx1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542" name="文本框 22541"/>
          <p:cNvSpPr txBox="1"/>
          <p:nvPr/>
        </p:nvSpPr>
        <p:spPr>
          <a:xfrm>
            <a:off x="7993063" y="6537325"/>
            <a:ext cx="1150937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lnSpc>
                <a:spcPct val="10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10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9A0DB2DC-4C9A-4742-B13C-FB6460FD3503}" type="slidenum">
              <a:rPr lang="zh-CN" altLang="en-US" sz="10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000" i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0064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526030" y="571499"/>
            <a:ext cx="6184057" cy="578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35428" y="1332095"/>
            <a:ext cx="8266191" cy="484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gradFill flip="none" rotWithShape="1">
            <a:gsLst>
              <a:gs pos="100000">
                <a:schemeClr val="accent2">
                  <a:lumMod val="75000"/>
                </a:schemeClr>
              </a:gs>
              <a:gs pos="60000">
                <a:schemeClr val="accent1"/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atin typeface="Arial" panose="020B0604020202020204" pitchFamily="34" charset="0"/>
          <a:ea typeface="黑体" panose="02010609060101010101" pitchFamily="2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963B22"/>
        </a:buClr>
        <a:buSzPct val="60000"/>
        <a:buFont typeface="Wingdings" panose="05000000000000000000" pitchFamily="2" charset="2"/>
        <a:buChar char="n"/>
        <a:defRPr sz="24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幼圆" panose="02010509060101010101" pitchFamily="49" charset="-122"/>
          <a:ea typeface="黑体" panose="0201060906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3257" name="图片 53256" descr="d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图片 53257" descr="图片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0" i="1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microsoft.com/office/2007/relationships/media" Target="file:///D:\&#21644;&#24358;%20-%20Pisces.mp3" TargetMode="External"/><Relationship Id="rId4" Type="http://schemas.openxmlformats.org/officeDocument/2006/relationships/audio" Target="file:///D:\&#21644;&#24358;%20-%20Pisces.mp3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14.png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14.pn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.xml"/><Relationship Id="rId2" Type="http://schemas.openxmlformats.org/officeDocument/2006/relationships/image" Target="../media/image14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3.xml"/><Relationship Id="rId4" Type="http://schemas.openxmlformats.org/officeDocument/2006/relationships/image" Target="../media/image14.png"/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4.xml"/><Relationship Id="rId4" Type="http://schemas.openxmlformats.org/officeDocument/2006/relationships/image" Target="../media/image14.png"/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5.xml"/><Relationship Id="rId2" Type="http://schemas.openxmlformats.org/officeDocument/2006/relationships/image" Target="../media/image14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6.xml"/><Relationship Id="rId2" Type="http://schemas.openxmlformats.org/officeDocument/2006/relationships/image" Target="../media/image14.png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7.xml"/><Relationship Id="rId4" Type="http://schemas.openxmlformats.org/officeDocument/2006/relationships/image" Target="../media/image14.png"/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8.xml"/><Relationship Id="rId2" Type="http://schemas.openxmlformats.org/officeDocument/2006/relationships/image" Target="../media/image14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9.xml"/><Relationship Id="rId4" Type="http://schemas.openxmlformats.org/officeDocument/2006/relationships/image" Target="../media/image14.png"/><Relationship Id="rId3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4.png"/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10.xml"/><Relationship Id="rId4" Type="http://schemas.openxmlformats.org/officeDocument/2006/relationships/image" Target="../media/image14.png"/><Relationship Id="rId3" Type="http://schemas.openxmlformats.org/officeDocument/2006/relationships/image" Target="../media/image44.jpeg"/><Relationship Id="rId2" Type="http://schemas.openxmlformats.org/officeDocument/2006/relationships/image" Target="../media/image38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1.xml"/><Relationship Id="rId2" Type="http://schemas.openxmlformats.org/officeDocument/2006/relationships/image" Target="../media/image14.png"/><Relationship Id="rId1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2.xml"/><Relationship Id="rId2" Type="http://schemas.openxmlformats.org/officeDocument/2006/relationships/image" Target="../media/image14.png"/><Relationship Id="rId1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3.xml"/><Relationship Id="rId2" Type="http://schemas.openxmlformats.org/officeDocument/2006/relationships/image" Target="../media/image14.png"/><Relationship Id="rId1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4.xml"/><Relationship Id="rId2" Type="http://schemas.openxmlformats.org/officeDocument/2006/relationships/image" Target="../media/image14.png"/><Relationship Id="rId1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5.xml"/><Relationship Id="rId2" Type="http://schemas.openxmlformats.org/officeDocument/2006/relationships/image" Target="../media/image14.png"/><Relationship Id="rId1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16.xml"/><Relationship Id="rId5" Type="http://schemas.openxmlformats.org/officeDocument/2006/relationships/image" Target="../media/image14.pn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7.xml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8.xml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9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0.xml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1.xml"/><Relationship Id="rId1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2.xml"/><Relationship Id="rId3" Type="http://schemas.openxmlformats.org/officeDocument/2006/relationships/image" Target="../media/image14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3.xml"/><Relationship Id="rId1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24.xml"/><Relationship Id="rId4" Type="http://schemas.openxmlformats.org/officeDocument/2006/relationships/image" Target="../media/image14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25.xml"/><Relationship Id="rId4" Type="http://schemas.openxmlformats.org/officeDocument/2006/relationships/image" Target="../media/image14.png"/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26.xml"/><Relationship Id="rId4" Type="http://schemas.openxmlformats.org/officeDocument/2006/relationships/image" Target="../media/image14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27.xml"/><Relationship Id="rId4" Type="http://schemas.openxmlformats.org/officeDocument/2006/relationships/image" Target="../media/image14.png"/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8.xml"/><Relationship Id="rId1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9.xml"/><Relationship Id="rId2" Type="http://schemas.openxmlformats.org/officeDocument/2006/relationships/image" Target="../media/image14.png"/><Relationship Id="rId1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image" Target="../media/image14.png"/><Relationship Id="rId1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.xml"/><Relationship Id="rId2" Type="http://schemas.openxmlformats.org/officeDocument/2006/relationships/image" Target="../media/image14.png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14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四叶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-18415"/>
            <a:ext cx="9138285" cy="6894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0" y="644129"/>
            <a:ext cx="1328738" cy="879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120000">
            <a:off x="-219075" y="5273279"/>
            <a:ext cx="1404938" cy="95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113" y="5535216"/>
            <a:ext cx="1404938" cy="95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00000">
            <a:off x="7964091" y="681038"/>
            <a:ext cx="1301353" cy="957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7"/>
          <p:cNvSpPr txBox="1"/>
          <p:nvPr/>
        </p:nvSpPr>
        <p:spPr>
          <a:xfrm>
            <a:off x="2797810" y="5476240"/>
            <a:ext cx="35483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主讲人：李雪云</a:t>
            </a:r>
            <a:endParaRPr lang="zh-CN" alt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085" name="Oval 13"/>
          <p:cNvSpPr/>
          <p:nvPr/>
        </p:nvSpPr>
        <p:spPr>
          <a:xfrm>
            <a:off x="-1989375" y="-159226"/>
            <a:ext cx="4945856" cy="4948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86" name="Oval 14"/>
          <p:cNvSpPr/>
          <p:nvPr/>
        </p:nvSpPr>
        <p:spPr>
          <a:xfrm>
            <a:off x="-2978944" y="2295525"/>
            <a:ext cx="4945856" cy="5024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87" name="Oval 15"/>
          <p:cNvSpPr/>
          <p:nvPr/>
        </p:nvSpPr>
        <p:spPr>
          <a:xfrm>
            <a:off x="4572000" y="1431131"/>
            <a:ext cx="540544" cy="578644"/>
          </a:xfrm>
          <a:prstGeom prst="ellipse">
            <a:avLst/>
          </a:prstGeom>
          <a:solidFill>
            <a:srgbClr val="FFFF00">
              <a:alpha val="9019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88" name="Oval 16"/>
          <p:cNvSpPr/>
          <p:nvPr/>
        </p:nvSpPr>
        <p:spPr>
          <a:xfrm>
            <a:off x="6084094" y="3590925"/>
            <a:ext cx="685800" cy="685800"/>
          </a:xfrm>
          <a:prstGeom prst="ellipse">
            <a:avLst/>
          </a:prstGeom>
          <a:solidFill>
            <a:srgbClr val="FFFF00">
              <a:alpha val="9019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89" name="Oval 17"/>
          <p:cNvSpPr/>
          <p:nvPr/>
        </p:nvSpPr>
        <p:spPr>
          <a:xfrm>
            <a:off x="644129" y="2025254"/>
            <a:ext cx="617934" cy="685800"/>
          </a:xfrm>
          <a:prstGeom prst="ellipse">
            <a:avLst/>
          </a:prstGeom>
          <a:solidFill>
            <a:srgbClr val="FFFF00">
              <a:alpha val="9019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90" name="Oval 18"/>
          <p:cNvSpPr/>
          <p:nvPr/>
        </p:nvSpPr>
        <p:spPr>
          <a:xfrm>
            <a:off x="482204" y="4239816"/>
            <a:ext cx="1566863" cy="1635919"/>
          </a:xfrm>
          <a:prstGeom prst="ellipse">
            <a:avLst/>
          </a:prstGeom>
          <a:solidFill>
            <a:srgbClr val="FFFF00">
              <a:alpha val="12941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91" name="Oval 19"/>
          <p:cNvSpPr/>
          <p:nvPr/>
        </p:nvSpPr>
        <p:spPr>
          <a:xfrm>
            <a:off x="5489972" y="1053704"/>
            <a:ext cx="540544" cy="522684"/>
          </a:xfrm>
          <a:prstGeom prst="ellipse">
            <a:avLst/>
          </a:prstGeom>
          <a:solidFill>
            <a:srgbClr val="FFFF00">
              <a:alpha val="9019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92" name="Oval 20"/>
          <p:cNvSpPr/>
          <p:nvPr/>
        </p:nvSpPr>
        <p:spPr>
          <a:xfrm>
            <a:off x="7328297" y="2026444"/>
            <a:ext cx="592931" cy="577454"/>
          </a:xfrm>
          <a:prstGeom prst="ellipse">
            <a:avLst/>
          </a:prstGeom>
          <a:solidFill>
            <a:srgbClr val="FFFF00">
              <a:alpha val="9019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2070" name="矩形 2069"/>
          <p:cNvSpPr/>
          <p:nvPr/>
        </p:nvSpPr>
        <p:spPr>
          <a:xfrm>
            <a:off x="6192520" y="469265"/>
            <a:ext cx="2306320" cy="57213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 algn="l"/>
            <a:r>
              <a:rPr lang="zh-CN" alt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迷你简行楷" panose="03000509000000000000" pitchFamily="65" charset="-122"/>
                <a:ea typeface="迷你简行楷" panose="03000509000000000000" pitchFamily="65" charset="-122"/>
              </a:rPr>
              <a:t>走进心灵</a:t>
            </a:r>
            <a:endParaRPr lang="zh-CN" altLang="en-US" sz="1800" b="1" dirty="0">
              <a:solidFill>
                <a:schemeClr val="bg1"/>
              </a:solidFill>
              <a:latin typeface="迷你简行楷" panose="03000509000000000000" pitchFamily="65" charset="-122"/>
              <a:ea typeface="迷你简行楷" panose="03000509000000000000" pitchFamily="65" charset="-122"/>
            </a:endParaRPr>
          </a:p>
          <a:p>
            <a:pPr algn="l"/>
            <a:r>
              <a:rPr lang="zh-CN" altLang="en-US" sz="4000" b="1" i="0"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20C31E"/>
                    </a:gs>
                  </a:gsLst>
                  <a:lin ang="0" scaled="1"/>
                  <a:tileRect/>
                </a:gradFill>
                <a:effectLst>
                  <a:outerShdw dist="63500" dir="2212193" algn="ctr" rotWithShape="0">
                    <a:srgbClr val="868686">
                      <a:alpha val="5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现代人的心理问题及调试</a:t>
            </a:r>
            <a:endParaRPr lang="zh-CN" altLang="en-US" sz="4000" b="1" i="0"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20C31E"/>
                  </a:gs>
                </a:gsLst>
                <a:lin ang="0" scaled="1"/>
                <a:tileRect/>
              </a:gradFill>
              <a:effectLst>
                <a:outerShdw dist="63500" dir="2212193" algn="ctr" rotWithShape="0">
                  <a:srgbClr val="868686">
                    <a:alpha val="50000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  <a:p>
            <a:pPr algn="l"/>
            <a:r>
              <a:rPr lang="en-US" altLang="zh-CN" sz="1800" dirty="0">
                <a:solidFill>
                  <a:schemeClr val="bg1"/>
                </a:solidFill>
                <a:latin typeface="迷你简行楷" panose="03000509000000000000" pitchFamily="65" charset="-122"/>
                <a:ea typeface="迷你简行楷" panose="03000509000000000000" pitchFamily="65" charset="-122"/>
              </a:rPr>
              <a:t>                </a:t>
            </a: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迷你简行楷" panose="03000509000000000000" pitchFamily="65" charset="-122"/>
              </a:rPr>
              <a:t>——</a:t>
            </a:r>
            <a:r>
              <a:rPr lang="zh-CN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迷你简行楷" panose="03000509000000000000" pitchFamily="65" charset="-122"/>
              </a:rPr>
              <a:t>美好生活</a:t>
            </a:r>
            <a:endParaRPr lang="zh-CN" altLang="en-US" sz="28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迷你简行楷" panose="03000509000000000000" pitchFamily="65" charset="-122"/>
            </a:endParaRPr>
          </a:p>
        </p:txBody>
      </p:sp>
      <p:pic>
        <p:nvPicPr>
          <p:cNvPr id="3" name="和弦 - Pisces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9304" y="5317808"/>
            <a:ext cx="464344" cy="464344"/>
          </a:xfrm>
          <a:prstGeom prst="rect">
            <a:avLst/>
          </a:prstGeom>
        </p:spPr>
      </p:pic>
      <p:pic>
        <p:nvPicPr>
          <p:cNvPr id="4" name="图片 3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30" y="72390"/>
            <a:ext cx="3498215" cy="135890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389 0.053981 L 0.133750 0.106481 " pathEditMode="relative" rAng="0" ptsTypes="">
                                      <p:cBhvr>
                                        <p:cTn id="1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94444 0.054271 C 0.095000 0.056430 0.097222 0.063284 0.097777 0.067225 C 0.098333 0.071164 0.097500 0.074335 0.097777 0.077913 C 0.098055 0.081491 0.098900 0.085099 0.099444 0.088692 C 0.099988 0.092285 0.100775 0.095879 0.101041 0.099472 C 0.101307 0.103065 0.100763 0.106657 0.101041 0.110251 C 0.101319 0.113844 0.102430 0.117437 0.102708 0.121030 C 0.102986 0.124624 0.102152 0.128216 0.102708 0.131809 C 0.103263 0.135402 0.104664 0.138996 0.106041 0.142589 C 0.107419 0.146182 0.108773 0.151209 0.110972 0.153368 C 0.113171 0.155527 0.116203 0.155542 0.119236 0.155542 C 0.122268 0.155542 0.126134 0.154802 0.129166 0.153368 C 0.132199 0.151933 0.134398 0.149095 0.137430 0.146936 C 0.140463 0.144777 0.143784 0.142573 0.147361 0.140415 C 0.150937 0.138256 0.156412 0.136852 0.158888 0.133983 C 0.161365 0.131115 0.160844 0.126797 0.162222 0.123204 C 0.163599 0.119611 0.165509 0.116018 0.167152 0.112424 C 0.168796 0.108832 0.169884 0.105601 0.172083 0.101646 C 0.174282 0.097690 0.178136 0.092647 0.180347 0.088692 C 0.182557 0.084737 0.183136 0.081491 0.185347 0.077913 C 0.187557 0.074335 0.191689 0.070802 0.193611 0.067225 C 0.195532 0.063646 0.194953 0.058604 0.196875 0.056445 C 0.198796 0.054286 0.202384 0.054633 0.205138 0.054271 C 0.207893 0.053909 0.210648 0.054633 0.213402 0.054271 C 0.216157 0.053909 0.219189 0.050663 0.221666 0.052097 C 0.224143 0.053532 0.227164 0.058921 0.228263 0.062876 C 0.229363 0.066831 0.227986 0.071874 0.228263 0.075830 C 0.228541 0.079785 0.228831 0.083016 0.229930 0.086609 C 0.231030 0.090202 0.232928 0.093448 0.234861 0.097388 C 0.236794 0.101329 0.239050 0.107020 0.241527 0.110251 C 0.244004 0.113482 0.246701 0.114614 0.249722 0.116773 C 0.252743 0.118932 0.256342 0.121061 0.259652 0.123204 C 0.262963 0.125348 0.266550 0.128201 0.269583 0.129635 C 0.272615 0.131070 0.275092 0.131447 0.277847 0.131809 C 0.280601 0.132172 0.283356 0.131809 0.286111 0.131809 C 0.288865 0.131809 0.291620 0.131809 0.294375 0.131809 C 0.297129 0.131809 0.299884 0.131809 0.302638 0.131809 C 0.305393 0.131809 0.307881 0.131809 0.310902 0.131809 C 0.313923 0.131809 0.317743 0.131809 0.320763 0.131809 C 0.323784 0.131809 0.325995 0.131809 0.329027 0.131809 C 0.332060 0.131809 0.335925 0.131809 0.338958 0.131809 C 0.341990 0.131809 0.344189 0.131809 0.347222 0.131809 C 0.350254 0.131809 0.353854 0.131809 0.357152 0.131809 C 0.360451 0.131809 0.363715 0.132881 0.367013 0.131809 C 0.370312 0.130738 0.373912 0.128246 0.376944 0.125378 C 0.379976 0.122510 0.383275 0.118554 0.385208 0.114599 C 0.387141 0.110643 0.387986 0.105601 0.388541 0.101646 C 0.389097 0.097690 0.388541 0.094459 0.388541 0.090866 C 0.388541 0.087274 0.389097 0.083680 0.388541 0.080087 C 0.387986 0.076494 0.387419 0.072176 0.385208 0.069307 C 0.382997 0.066439 0.378576 0.063948 0.375277 0.062876 C 0.371979 0.061805 0.368437 0.062876 0.365416 0.062876 C 0.362395 0.062876 0.360185 0.062514 0.357152 0.062876 C 0.354120 0.063239 0.350532 0.064688 0.347222 0.065051 C 0.343912 0.065413 0.340590 0.065051 0.337291 0.065051 C 0.333993 0.065051 0.331006 0.063616 0.327430 0.065051 C 0.323854 0.066485 0.319143 0.070425 0.315833 0.073656 C 0.312523 0.076886 0.310601 0.080132 0.307569 0.084435 C 0.304537 0.088737 0.299838 0.095169 0.297638 0.099472 C 0.295439 0.103774 0.296018 0.106657 0.294375 0.110251 C 0.292731 0.113844 0.289155 0.117437 0.287777 0.121030 C 0.286400 0.124624 0.286388 0.128216 0.286111 0.131809 C 0.285833 0.135402 0.287488 0.138996 0.286111 0.142589 C 0.284733 0.146182 0.280057 0.149412 0.277847 0.153368 C 0.275636 0.157323 0.274502 0.162366 0.272847 0.166321 C 0.271192 0.170276 0.269016 0.173160 0.267916 0.177101 C 0.266817 0.181040 0.267071 0.185661 0.266250 0.189963 C 0.265428 0.194266 0.263807 0.198599 0.262986 0.202916 C 0.262164 0.207234 0.261597 0.211914 0.261319 0.215869 C 0.261041 0.219824 0.261875 0.223056 0.261319 0.226649 C 0.260763 0.230242 0.259363 0.233834 0.257986 0.237428 C 0.256608 0.241021 0.254699 0.244267 0.253055 0.248207 C 0.251412 0.252147 0.249780 0.257129 0.248125 0.261070 C 0.246469 0.265010 0.245601 0.267893 0.243125 0.271849 C 0.240648 0.275805 0.236284 0.281556 0.233263 0.284802 C 0.230243 0.288048 0.227754 0.289165 0.225000 0.291324 C 0.222245 0.293483 0.219490 0.296321 0.216736 0.297756 C 0.213981 0.299190 0.211226 0.299567 0.208472 0.299929 C 0.205717 0.300291 0.202963 0.299582 0.200208 0.299929 C 0.197453 0.300277 0.194699 0.301666 0.191944 0.302013 C 0.189189 0.302360 0.186435 0.303795 0.183680 0.302013 C 0.180925 0.300232 0.178171 0.293468 0.175416 0.291324 C 0.172662 0.289180 0.169907 0.289875 0.167152 0.289151 C 0.164398 0.288426 0.161643 0.287339 0.158888 0.286976 C 0.156134 0.286614 0.153379 0.285905 0.150625 0.286976 C 0.147870 0.288048 0.145115 0.290902 0.142361 0.293407 C 0.139606 0.295914 0.136018 0.298782 0.134097 0.302013 C 0.132175 0.305243 0.130833 0.309199 0.130833 0.312792 C 0.130833 0.316385 0.132175 0.320340 0.134097 0.323572 C 0.136018 0.326802 0.139328 0.328946 0.142361 0.332177 C 0.145393 0.335408 0.149814 0.339363 0.152291 0.342956 C 0.154768 0.346549 0.155023 0.350852 0.157222 0.353735 C 0.159421 0.356619 0.162731 0.358460 0.165486 0.360257 C 0.168240 0.362053 0.170995 0.363805 0.173750 0.364515 C 0.176504 0.365224 0.179259 0.363790 0.182013 0.364515 C 0.184768 0.365239 0.187245 0.367775 0.190277 0.368862 C 0.193310 0.369949 0.196631 0.370674 0.200208 0.371036 C 0.203784 0.371399 0.208437 0.371036 0.211736 0.371036 C 0.215034 0.371036 0.217245 0.371761 0.220000 0.371036 C 0.222754 0.370312 0.225231 0.367775 0.228263 0.366689 C 0.231296 0.365602 0.234618 0.365586 0.238194 0.364515 C 0.241770 0.363443 0.246145 0.360967 0.249722 0.360257 C 0.253298 0.359547 0.256620 0.360981 0.259652 0.360257 C 0.262685 0.359532 0.265162 0.357706 0.267916 0.355909 C 0.270671 0.354113 0.273148 0.350912 0.276180 0.349478 C 0.279213 0.348043 0.283078 0.348738 0.286111 0.347304 C 0.289143 0.345870 0.291620 0.343741 0.294375 0.340873 C 0.297129 0.338004 0.300162 0.333686 0.302638 0.330093 C 0.305115 0.326501 0.307592 0.322907 0.309236 0.319314 C 0.310879 0.315721 0.311678 0.312128 0.312500 0.308534 C 0.313321 0.304942 0.313611 0.301349 0.314166 0.297756 C 0.314722 0.294162 0.314456 0.290569 0.315833 0.286976 C 0.317210 0.283383 0.319953 0.278356 0.322430 0.276197 C 0.324907 0.274038 0.327939 0.274023 0.330694 0.274023 C 0.333449 0.274023 0.337025 0.274038 0.338958 0.276197 C 0.340891 0.278356 0.340914 0.283383 0.342291 0.286976 C 0.343669 0.290569 0.345300 0.294162 0.347222 0.297756 C 0.349143 0.301349 0.351898 0.304942 0.353819 0.308534 C 0.355740 0.312128 0.357094 0.315721 0.358750 0.319314 C 0.360405 0.322907 0.361817 0.326501 0.363750 0.330093 C 0.365682 0.333686 0.367870 0.338004 0.370347 0.340873 C 0.372824 0.343741 0.375856 0.344435 0.378611 0.347304 C 0.381365 0.350172 0.384120 0.355562 0.386875 0.358084 C 0.389629 0.360605 0.392384 0.362793 0.395138 0.362431 C 0.397893 0.362069 0.400925 0.359155 0.403402 0.355909 C 0.405879 0.352663 0.408078 0.346912 0.410000 0.342956 C 0.411921 0.339000 0.413831 0.336479 0.414930 0.332177 C 0.416030 0.327874 0.415763 0.321443 0.416597 0.317140 C 0.417430 0.312838 0.419375 0.309954 0.419930 0.306361 C 0.420486 0.302767 0.419930 0.299174 0.419930 0.295582 C 0.419930 0.291989 0.419664 0.288395 0.419930 0.284802 C 0.420196 0.281209 0.420150 0.277979 0.421527 0.274023 C 0.422905 0.270067 0.426539 0.265010 0.428194 0.261070 C 0.429849 0.257129 0.430081 0.253959 0.431458 0.250381 C 0.432835 0.246804 0.434259 0.242847 0.436458 0.239601 C 0.438657 0.236356 0.442453 0.234151 0.444652 0.230906 C 0.446851 0.227661 0.447442 0.222995 0.449652 0.220127 C 0.451863 0.217258 0.455162 0.215130 0.457916 0.213695 C 0.460671 0.212261 0.463425 0.211884 0.466180 0.211522 C 0.468935 0.211159 0.471689 0.210435 0.474444 0.211522 C 0.477199 0.212609 0.481064 0.215160 0.482708 0.218043 C 0.484351 0.220927 0.484039 0.225229 0.484305 0.228823 C 0.484571 0.232416 0.484305 0.236009 0.484305 0.239601 C 0.484305 0.243195 0.484305 0.246804 0.484305 0.250381 C 0.484305 0.253959 0.484305 0.257491 0.484305 0.261070 C 0.484305 0.264648 0.484305 0.268256 0.484305 0.271849 C 0.484305 0.275442 0.484305 0.279035 0.484305 0.282628 C 0.484305 0.286222 0.484027 0.289815 0.484305 0.293407 C 0.484583 0.297000 0.484861 0.300594 0.485972 0.304187 C 0.487083 0.307780 0.488761 0.311373 0.490972 0.314966 C 0.493182 0.318559 0.497858 0.323949 0.499236 0.325745 " pathEditMode="relative" rAng="0" ptsTypes="">
                                      <p:cBhvr>
                                        <p:cTn id="2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052 -0.011794 C 0.088199 -0.013585 0.094644 -0.018387 0.098941 -0.022542 C 0.103238 -0.026696 0.107533 -0.031994 0.111830 -0.036721 C 0.116125 -0.041447 0.120422 -0.047342 0.124719 -0.050900 C 0.129014 -0.054458 0.132462 -0.053339 0.137608 -0.058065 C 0.142751 -0.062792 0.150442 -0.072767 0.155586 -0.079260 C 0.160731 -0.085753 0.164179 -0.091698 0.168474 -0.097021 C 0.172771 -0.102346 0.177067 -0.106450 0.181363 -0.111202 C 0.185660 -0.115953 0.189955 -0.120779 0.194252 -0.125531 C 0.198549 -0.130282 0.202844 -0.134984 0.207141 -0.139711 C 0.211438 -0.144437 0.215733 -0.149163 0.220030 -0.153890 C 0.224325 -0.158616 0.230770 -0.165706 0.232919 -0.168069 " pathEditMode="relative" rAng="0" ptsTypes="">
                                      <p:cBhvr>
                                        <p:cTn id="2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77 -0.139537 C 0.249154 -0.140633 0.253286 -0.144275 0.256041 -0.146111 C 0.258796 -0.147948 0.261550 -0.149815 0.264305 -0.150556 C 0.267059 -0.151296 0.269814 -0.150926 0.272569 -0.150556 C 0.275323 -0.150184 0.278089 -0.149445 0.280833 -0.148334 C 0.283576 -0.147223 0.286550 -0.146451 0.289027 -0.143889 C 0.291504 -0.141327 0.294316 -0.136621 0.295694 -0.132963 C 0.297071 -0.129306 0.297025 -0.125618 0.297291 -0.121945 C 0.297557 -0.118272 0.297291 -0.114599 0.297291 -0.110926 C 0.297291 -0.107253 0.296458 -0.103951 0.297291 -0.099908 C 0.298124 -0.095864 0.300636 -0.090710 0.302291 -0.086667 C 0.303946 -0.082624 0.305300 -0.079692 0.307221 -0.075648 C 0.309143 -0.071605 0.311064 -0.063874 0.313819 -0.062408 C 0.316573 -0.060942 0.320439 -0.063550 0.323749 -0.066852 C 0.327059 -0.070155 0.330647 -0.077084 0.333680 -0.082222 C 0.336712 -0.087361 0.340022 -0.093272 0.341944 -0.097685 C 0.343865 -0.102099 0.344664 -0.105031 0.345208 -0.108704 C 0.345752 -0.112377 0.345208 -0.116050 0.345208 -0.119722 C 0.345208 -0.123395 0.346307 -0.127068 0.345208 -0.130741 C 0.344108 -0.134414 0.340254 -0.137361 0.338610 -0.141759 C 0.336967 -0.146158 0.335890 -0.152361 0.335346 -0.157130 C 0.334802 -0.161898 0.335346 -0.166327 0.335346 -0.170371 C 0.335346 -0.174414 0.336180 -0.177716 0.335346 -0.181389 C 0.334514 -0.185062 0.333101 -0.188364 0.330346 -0.192408 C 0.327592 -0.196451 0.322673 -0.200880 0.318819 -0.205648 C 0.314965 -0.210417 0.310532 -0.217362 0.307221 -0.221017 C 0.303911 -0.224677 0.301712 -0.225386 0.298958 -0.227593 C 0.296203 -0.229800 0.293448 -0.232054 0.290694 -0.234259 C 0.287939 -0.236466 0.285728 -0.237901 0.282430 -0.240833 C 0.279131 -0.243766 0.274201 -0.248179 0.270902 -0.251852 C 0.267603 -0.255525 0.265393 -0.259567 0.262638 -0.262871 C 0.259883 -0.266172 0.256851 -0.268364 0.254374 -0.271666 C 0.251897 -0.274969 0.249154 -0.279013 0.247777 -0.282685 C 0.246400 -0.286358 0.245289 -0.290031 0.246110 -0.293703 C 0.246932 -0.297378 0.250231 -0.300308 0.252708 -0.304722 C 0.255184 -0.309136 0.258217 -0.315772 0.260971 -0.320184 C 0.263726 -0.324598 0.265925 -0.329012 0.269235 -0.331204 C 0.272546 -0.333394 0.277534 -0.333335 0.280833 -0.333335 C 0.284131 -0.333335 0.287383 -0.333394 0.289027 -0.331204 C 0.290671 -0.329012 0.289039 -0.323504 0.290694 -0.320184 C 0.292349 -0.316866 0.296747 -0.314615 0.298958 -0.311294 C 0.301168 -0.307979 0.301747 -0.303935 0.303958 -0.300278 C 0.306168 -0.296621 0.309201 -0.293750 0.312221 -0.289352 C 0.315242 -0.284953 0.319062 -0.278302 0.322083 -0.273888 C 0.325103 -0.269476 0.327314 -0.265447 0.330346 -0.262871 C 0.333379 -0.260293 0.337245 -0.260262 0.340277 -0.258426 C 0.343309 -0.256590 0.345242 -0.253318 0.348541 -0.251852 C 0.351839 -0.250385 0.356214 -0.249260 0.360069 -0.249630 C 0.363923 -0.250000 0.369455 -0.251497 0.371666 -0.254073 C 0.373877 -0.256651 0.373055 -0.261418 0.373333 -0.265093 C 0.373610 -0.268766 0.373888 -0.272439 0.373333 -0.276111 C 0.372777 -0.279784 0.371654 -0.283455 0.369999 -0.287129 C 0.368344 -0.290802 0.366157 -0.295587 0.363402 -0.298148 C 0.360647 -0.300709 0.353749 -0.300308 0.353471 -0.302500 C 0.353194 -0.304691 0.358703 -0.309829 0.361735 -0.311294 C 0.364768 -0.312763 0.368633 -0.311294 0.371666 -0.311294 C 0.374698 -0.311294 0.376631 -0.311294 0.379930 -0.311294 C 0.383228 -0.311294 0.388981 -0.313487 0.391458 -0.311294 C 0.393934 -0.309105 0.392858 -0.302175 0.394791 -0.298148 C 0.396724 -0.294121 0.400856 -0.291544 0.403056 -0.287129 C 0.405254 -0.282716 0.406331 -0.276806 0.407985 -0.271666 C 0.409640 -0.266528 0.412152 -0.260694 0.412985 -0.256296 C 0.413819 -0.251898 0.412719 -0.248950 0.412985 -0.245278 C 0.413253 -0.241605 0.414316 -0.238304 0.414583 -0.234259 C 0.414849 -0.230216 0.414849 -0.225432 0.414583 -0.221017 C 0.414316 -0.216605 0.414363 -0.212545 0.412985 -0.207778 C 0.411608 -0.203010 0.407430 -0.196806 0.406319 -0.192408 C 0.405208 -0.188010 0.406863 -0.185062 0.406319 -0.181389 C 0.405775 -0.177716 0.404421 -0.174414 0.403056 -0.170371 C 0.401689 -0.166327 0.399502 -0.161898 0.398124 -0.157130 C 0.396747 -0.152361 0.395624 -0.146528 0.394791 -0.141759 C 0.393958 -0.136991 0.393402 -0.132562 0.393124 -0.128519 C 0.392846 -0.124476 0.393124 -0.121173 0.393124 -0.117500 C 0.393124 -0.113827 0.393124 -0.110155 0.393124 -0.106482 C 0.393124 -0.102809 0.392025 -0.099136 0.393124 -0.095463 C 0.394224 -0.091790 0.396689 -0.086281 0.399722 -0.084445 C 0.402754 -0.082608 0.407731 -0.081868 0.411319 -0.084445 C 0.414907 -0.087022 0.418217 -0.095864 0.421249 -0.099908 C 0.424282 -0.103951 0.427592 -0.105401 0.429514 -0.108704 C 0.431434 -0.112006 0.432233 -0.115679 0.432777 -0.119722 C 0.433321 -0.123766 0.432777 -0.128195 0.432777 -0.132963 C 0.432777 -0.137732 0.432777 -0.143565 0.432777 -0.148334 C 0.432777 -0.153102 0.432777 -0.157161 0.432777 -0.161574 C 0.432777 -0.165988 0.432777 -0.170047 0.432777 -0.174815 C 0.432777 -0.179584 0.432777 -0.185417 0.432777 -0.190185 C 0.432777 -0.194954 0.432777 -0.199383 0.432777 -0.203426 C 0.432777 -0.207469 0.432777 -0.210417 0.432777 -0.214445 C 0.432777 -0.218472 0.432777 -0.223195 0.432777 -0.227593 C 0.432777 -0.231991 0.432777 -0.236790 0.432777 -0.240833 C 0.432777 -0.244877 0.432777 -0.248179 0.432777 -0.251852 C 0.432777 -0.255525 0.433055 -0.259198 0.432777 -0.262871 C 0.432499 -0.266542 0.431932 -0.270215 0.431111 -0.273888 C 0.430289 -0.277562 0.428669 -0.280864 0.427846 -0.284909 C 0.427025 -0.288951 0.426735 -0.293750 0.426180 -0.298148 C 0.425624 -0.302546 0.425335 -0.306898 0.424513 -0.311294 C 0.423691 -0.315696 0.423171 -0.320494 0.421249 -0.324536 C 0.419328 -0.328580 0.415740 -0.332624 0.412985 -0.335556 C 0.410231 -0.338487 0.407476 -0.339924 0.404721 -0.342129 C 0.401967 -0.344335 0.399212 -0.346590 0.396458 -0.348796 C 0.393703 -0.351002 0.390127 -0.352439 0.388194 -0.355370 C 0.386261 -0.358302 0.385694 -0.362716 0.384860 -0.366388 C 0.384027 -0.370063 0.383471 -0.373735 0.383194 -0.377407 C 0.382916 -0.381079 0.382083 -0.384753 0.383194 -0.388426 C 0.384305 -0.392099 0.387372 -0.396141 0.389860 -0.399445 C 0.392349 -0.402746 0.395381 -0.406035 0.398124 -0.408241 C 0.400867 -0.410448 0.403576 -0.410849 0.406319 -0.412685 C 0.409062 -0.414522 0.411828 -0.417793 0.414583 -0.419259 C 0.417337 -0.420725 0.420092 -0.421110 0.422846 -0.421482 C 0.425601 -0.421853 0.428356 -0.421482 0.431111 -0.421482 C 0.433865 -0.421482 0.436342 -0.421482 0.439374 -0.421482 C 0.442407 -0.421482 0.446273 -0.421482 0.449305 -0.421482 C 0.452337 -0.421482 0.455092 -0.423318 0.457569 -0.421482 C 0.460045 -0.419646 0.461690 -0.412670 0.464166 -0.410462 C 0.466643 -0.408256 0.469675 -0.407871 0.472430 -0.408241 C 0.475184 -0.408611 0.477661 -0.410479 0.480694 -0.412685 C 0.483726 -0.414890 0.487870 -0.418181 0.490624 -0.421482 C 0.493380 -0.424784 0.495300 -0.428458 0.497221 -0.432501 C 0.499143 -0.436542 0.500775 -0.441714 0.502152 -0.445741 C 0.503529 -0.449769 0.504652 -0.453009 0.505485 -0.456667 C 0.506319 -0.460324 0.505498 -0.464738 0.507152 -0.467686 C 0.508807 -0.470632 0.512673 -0.472515 0.515416 -0.474351 C 0.518159 -0.476188 0.520867 -0.477239 0.523610 -0.478705 C 0.526353 -0.480170 0.530497 -0.482408 0.531874 -0.483147 " pathEditMode="relative" rAng="0" ptsTypes="">
                                      <p:cBhvr>
                                        <p:cTn id="3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22 0.041944 L -0.227222 0.104907 " pathEditMode="relative" rAng="0" ptsTypes="">
                                      <p:cBhvr>
                                        <p:cTn id="3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39 0.124351 C -0.229017 0.124351 -0.232315 0.124351 -0.235903 0.124351 C -0.239491 0.124351 -0.245035 0.125817 -0.249167 0.124351 C -0.253299 0.122885 -0.257396 0.117021 -0.260695 0.115555 C -0.263993 0.114089 -0.266204 0.117021 -0.268959 0.115555 C -0.271713 0.114089 -0.274468 0.108595 -0.277223 0.106758 C -0.279977 0.104922 -0.282732 0.106002 -0.285486 0.104536 C -0.288241 0.103070 -0.290996 0.099798 -0.293750 0.097962 C -0.296505 0.096126 -0.299260 0.094258 -0.302014 0.093518 C -0.304769 0.092777 -0.308079 0.091311 -0.310278 0.093518 C -0.312477 0.095724 -0.314109 0.102345 -0.315209 0.106758 C -0.316308 0.111172 -0.316598 0.115956 -0.316875 0.119999 C -0.317153 0.124042 -0.316875 0.126619 -0.316875 0.131018 C -0.316875 0.135416 -0.318253 0.142360 -0.316875 0.146388 C -0.315498 0.150416 -0.312466 0.153348 -0.308611 0.155184 C -0.304757 0.157021 -0.297882 0.156666 -0.293750 0.157407 C -0.289618 0.158147 -0.287396 0.158163 -0.283820 0.159629 C -0.280243 0.161095 -0.275591 0.164737 -0.272292 0.166203 C -0.268993 0.167669 -0.267338 0.167684 -0.264028 0.168425 C -0.260718 0.169166 -0.255741 0.169181 -0.252431 0.170647 C -0.249121 0.172113 -0.247188 0.175030 -0.244167 0.177221 C -0.241146 0.179413 -0.237327 0.181218 -0.234306 0.183795 C -0.231285 0.186373 -0.228797 0.189366 -0.226042 0.192684 C -0.223287 0.196002 -0.220533 0.201511 -0.217778 0.203703 C -0.215024 0.205894 -0.212269 0.204737 -0.209514 0.205832 C -0.206760 0.206928 -0.204283 0.209166 -0.201250 0.210277 C -0.198218 0.211388 -0.194352 0.211033 -0.191320 0.212499 C -0.188287 0.213965 -0.184977 0.216141 -0.183056 0.219073 C -0.181135 0.222005 -0.180336 0.226048 -0.179792 0.230092 C -0.179248 0.234135 -0.179792 0.238934 -0.179792 0.243332 C -0.179792 0.247731 -0.179248 0.251712 -0.179792 0.256481 C -0.180336 0.261249 -0.180857 0.268271 -0.183056 0.271944 C -0.185255 0.275616 -0.189954 0.276311 -0.192986 0.278518 C -0.196019 0.280724 -0.198218 0.284073 -0.201250 0.285184 C -0.204283 0.286295 -0.207327 0.285925 -0.211181 0.285184 C -0.215035 0.284444 -0.220799 0.282206 -0.224375 0.280740 C -0.227952 0.279274 -0.229341 0.278950 -0.232639 0.276388 C -0.235938 0.273826 -0.240868 0.267947 -0.244167 0.265369 C -0.247466 0.262792 -0.249399 0.263502 -0.252431 0.260925 C -0.255463 0.258348 -0.258785 0.253579 -0.262361 0.249907 C -0.265938 0.246234 -0.270313 0.241450 -0.273889 0.238888 C -0.277466 0.236326 -0.280787 0.236373 -0.283820 0.234536 C -0.286852 0.232700 -0.289873 0.231542 -0.292084 0.227869 C -0.294294 0.224197 -0.295429 0.216897 -0.297084 0.212499 C -0.298739 0.208101 -0.300649 0.205524 -0.302014 0.201481 C -0.303380 0.197437 -0.304456 0.193008 -0.305278 0.188240 C -0.306100 0.183471 -0.305567 0.177638 -0.306945 0.172869 C -0.308322 0.168101 -0.312165 0.163672 -0.313542 0.159629 C -0.314919 0.155586 -0.314375 0.153379 -0.315209 0.148610 C -0.316042 0.143842 -0.316609 0.135786 -0.318542 0.131018 C -0.320475 0.126249 -0.324329 0.124042 -0.326806 0.119999 C -0.329283 0.115956 -0.332026 0.110802 -0.333403 0.106758 C -0.334780 0.102715 -0.334792 0.099413 -0.335070 0.095740 C -0.335348 0.092067 -0.334526 0.088394 -0.335070 0.084721 C -0.335614 0.081048 -0.337512 0.077376 -0.338334 0.073703 C -0.339155 0.070030 -0.337790 0.065987 -0.340000 0.062684 C -0.342211 0.059382 -0.348021 0.055354 -0.351598 0.053888 C -0.355174 0.052422 -0.358160 0.053888 -0.361459 0.053888 C -0.364757 0.053888 -0.368079 0.053888 -0.371389 0.053888 C -0.374699 0.053888 -0.378287 0.053888 -0.381320 0.053888 C -0.384352 0.053888 -0.386563 0.053518 -0.389584 0.053888 C -0.392605 0.054258 -0.396424 0.055369 -0.399445 0.056110 C -0.402466 0.056851 -0.405776 0.056141 -0.407709 0.058332 C -0.409642 0.060524 -0.410209 0.064860 -0.411042 0.069258 C -0.411875 0.073656 -0.412153 0.079567 -0.412709 0.084721 C -0.413264 0.089876 -0.414098 0.095786 -0.414375 0.100184 C -0.414653 0.104582 -0.414653 0.107453 -0.414375 0.111110 C -0.414098 0.114768 -0.413820 0.118086 -0.412709 0.122129 C -0.411598 0.126172 -0.409642 0.131326 -0.407709 0.135369 C -0.405776 0.139413 -0.402211 0.142345 -0.401111 0.146388 C -0.400012 0.150431 -0.402489 0.155586 -0.401111 0.159629 C -0.399734 0.163672 -0.394225 0.166619 -0.392848 0.170647 C -0.391470 0.174675 -0.392848 0.179397 -0.392848 0.183795 C -0.392848 0.188194 -0.392848 0.192252 -0.392848 0.197036 C -0.392848 0.201820 -0.392848 0.208086 -0.392848 0.212499 C -0.392848 0.216913 -0.391470 0.219119 -0.392848 0.223518 C -0.394225 0.227916 -0.398357 0.235586 -0.401111 0.238888 C -0.403866 0.242190 -0.406621 0.242592 -0.409375 0.243332 C -0.412130 0.244073 -0.414885 0.243332 -0.417639 0.243332 C -0.420394 0.243332 -0.423426 0.245169 -0.425903 0.243332 C -0.428380 0.241496 -0.430301 0.235987 -0.432500 0.232314 C -0.434699 0.228641 -0.437720 0.224968 -0.439098 0.221295 C -0.440475 0.217623 -0.439665 0.213950 -0.440764 0.210277 C -0.441864 0.206604 -0.443496 0.204397 -0.445695 0.199258 C -0.447894 0.194119 -0.450649 0.183116 -0.453959 0.179444 C -0.457269 0.175771 -0.462246 0.177592 -0.465556 0.177221 C -0.468866 0.176851 -0.471621 0.175385 -0.473820 0.177221 C -0.476019 0.179058 -0.477929 0.184567 -0.478750 0.188240 C -0.479572 0.191913 -0.478750 0.194845 -0.478750 0.199258 C -0.478750 0.203672 -0.479572 0.210323 -0.478750 0.214721 C -0.477929 0.219119 -0.475197 0.221990 -0.473820 0.225647 C -0.472442 0.229305 -0.471308 0.232993 -0.470486 0.236666 C -0.469665 0.240339 -0.468612 0.244011 -0.468889 0.247684 C -0.469167 0.251357 -0.470232 0.256126 -0.472153 0.258703 C -0.474074 0.261280 -0.477662 0.261681 -0.480417 0.263147 C -0.483172 0.264613 -0.485105 0.266403 -0.488681 0.267499 C -0.492257 0.268595 -0.497466 0.269351 -0.501875 0.269721 C -0.506285 0.270092 -0.511285 0.268255 -0.515139 0.269721 C -0.518993 0.271187 -0.520880 0.277052 -0.525000 0.278518 C -0.529121 0.279984 -0.535730 0.277036 -0.539861 0.278518 C -0.543993 0.279999 -0.549514 0.285925 -0.549792 0.287407 C -0.550070 0.288888 -0.544561 0.288518 -0.541528 0.287407 C -0.538496 0.286295 -0.534618 0.282221 -0.531598 0.280740 C -0.528577 0.279258 -0.526146 0.279243 -0.523403 0.278518 C -0.520660 0.277792 -0.517894 0.277113 -0.515139 0.276388 C -0.512385 0.275663 -0.509630 0.274906 -0.506875 0.274166 C -0.504121 0.273425 -0.501366 0.272684 -0.498611 0.271944 C -0.495857 0.271203 -0.493102 0.270092 -0.490348 0.269721 C -0.487593 0.269351 -0.484838 0.269721 -0.482084 0.269721 C -0.479329 0.269721 -0.476574 0.267515 -0.473820 0.269721 C -0.471065 0.271928 -0.468588 0.279289 -0.465556 0.282962 C -0.462524 0.286635 -0.458380 0.288456 -0.455625 0.291758 C -0.452871 0.295061 -0.451227 0.299104 -0.449028 0.302777 C -0.446829 0.306450 -0.443808 0.310123 -0.442431 0.313795 C -0.441054 0.317468 -0.439665 0.321511 -0.440764 0.324814 C -0.441864 0.328116 -0.446274 0.332144 -0.449028 0.333610 C -0.451783 0.335076 -0.454537 0.333610 -0.457292 0.333610 C -0.460047 0.333610 -0.462801 0.333610 -0.465556 0.333610 C -0.468311 0.333610 -0.471065 0.333610 -0.473820 0.333610 C -0.476574 0.333610 -0.479329 0.333981 -0.482084 0.333610 C -0.484838 0.333240 -0.487593 0.332484 -0.490348 0.331388 C -0.493102 0.330292 -0.495857 0.328502 -0.498611 0.327036 C -0.501366 0.325570 -0.504121 0.324428 -0.506875 0.322592 C -0.509630 0.320755 -0.512385 0.317854 -0.515139 0.316018 C -0.517894 0.314181 -0.520660 0.312684 -0.523403 0.311573 C -0.526146 0.310462 -0.530232 0.309721 -0.531598 0.309351 " pathEditMode="relative" rAng="0" ptsTypes="">
                                      <p:cBhvr>
                                        <p:cTn id="4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7847 -0.250556 " pathEditMode="relative" rAng="0" ptsTypes="">
                                      <p:cBhvr>
                                        <p:cTn id="4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959 -0.222037 C -0.265614 -0.220571 -0.270024 -0.216173 -0.273889 -0.213242 C -0.277755 -0.210308 -0.283577 -0.208487 -0.287153 -0.204443 C -0.290730 -0.200401 -0.292605 -0.193396 -0.295348 -0.188981 C -0.298091 -0.184568 -0.301679 -0.181636 -0.303612 -0.177963 C -0.305545 -0.174290 -0.306112 -0.170617 -0.306945 -0.166944 C -0.307778 -0.163271 -0.308334 -0.159599 -0.308612 -0.155926 C -0.308889 -0.152253 -0.308612 -0.149305 -0.308612 -0.144907 C -0.308612 -0.140509 -0.308068 -0.134305 -0.308612 -0.129537 C -0.309156 -0.124768 -0.311054 -0.120339 -0.311876 -0.116296 C -0.312697 -0.112253 -0.314642 -0.108580 -0.313542 -0.105278 C -0.312443 -0.101975 -0.308033 -0.097207 -0.305278 -0.096481 C -0.302524 -0.095756 -0.299769 -0.097994 -0.297014 -0.100926 C -0.294260 -0.103857 -0.292049 -0.110046 -0.288751 -0.114074 C -0.285452 -0.118102 -0.280799 -0.120678 -0.277223 -0.125092 C -0.273646 -0.129506 -0.270869 -0.136512 -0.267292 -0.140555 C -0.263716 -0.144599 -0.259063 -0.145308 -0.255764 -0.149352 C -0.252466 -0.153395 -0.250255 -0.159676 -0.247501 -0.164815 C -0.244746 -0.169953 -0.241170 -0.175417 -0.239237 -0.180185 C -0.237304 -0.184953 -0.237281 -0.189012 -0.235903 -0.193426 C -0.234526 -0.197839 -0.232350 -0.202268 -0.230973 -0.206667 C -0.229595 -0.211065 -0.229572 -0.214676 -0.227639 -0.219815 C -0.225707 -0.224954 -0.221297 -0.231991 -0.219376 -0.237500 C -0.217454 -0.243009 -0.217211 -0.247376 -0.216112 -0.252869 C -0.215012 -0.258365 -0.213612 -0.264955 -0.212778 -0.270463 C -0.211945 -0.275972 -0.211667 -0.281141 -0.211112 -0.285926 C -0.210556 -0.290709 -0.209723 -0.295123 -0.209445 -0.299167 C -0.209167 -0.303210 -0.207234 -0.307994 -0.209445 -0.310185 C -0.211656 -0.312375 -0.218577 -0.310478 -0.222709 -0.312317 C -0.226841 -0.314151 -0.230660 -0.319721 -0.234237 -0.321202 C -0.237813 -0.322684 -0.240579 -0.320108 -0.244167 -0.321202 C -0.247755 -0.322300 -0.251910 -0.326681 -0.255764 -0.327778 C -0.259619 -0.328873 -0.263994 -0.328516 -0.267292 -0.327778 C -0.270591 -0.327035 -0.272802 -0.325540 -0.275556 -0.323332 C -0.278311 -0.321128 -0.281065 -0.317838 -0.283820 -0.314537 C -0.286575 -0.311233 -0.289607 -0.307190 -0.292084 -0.303518 C -0.294561 -0.299846 -0.296204 -0.296173 -0.298681 -0.292499 C -0.301158 -0.288827 -0.305012 -0.285153 -0.306945 -0.281480 C -0.308878 -0.277808 -0.308623 -0.274136 -0.310278 -0.270463 C -0.311933 -0.266789 -0.314133 -0.262747 -0.316876 -0.259446 C -0.319619 -0.256142 -0.324260 -0.254676 -0.326737 -0.250647 C -0.329214 -0.246620 -0.329526 -0.239304 -0.331737 -0.235278 C -0.333947 -0.231250 -0.337524 -0.229783 -0.340001 -0.226482 C -0.342477 -0.223179 -0.344121 -0.217670 -0.346598 -0.215463 C -0.349075 -0.213256 -0.352107 -0.213981 -0.354862 -0.213242 C -0.357616 -0.212500 -0.360371 -0.211389 -0.363126 -0.211018 C -0.365880 -0.210648 -0.369468 -0.208812 -0.371389 -0.211018 C -0.373311 -0.213224 -0.374376 -0.218750 -0.374653 -0.224260 C -0.374931 -0.229768 -0.374700 -0.238934 -0.373056 -0.244075 C -0.371413 -0.249213 -0.368380 -0.251419 -0.364792 -0.255092 C -0.361204 -0.258765 -0.355116 -0.261713 -0.351528 -0.266112 C -0.347940 -0.270510 -0.346019 -0.276713 -0.343264 -0.281480 C -0.340510 -0.286250 -0.338021 -0.291420 -0.335001 -0.294721 C -0.331980 -0.298025 -0.328438 -0.299461 -0.325139 -0.301296 C -0.321841 -0.303132 -0.318797 -0.303904 -0.315209 -0.305742 C -0.311621 -0.307577 -0.306922 -0.310109 -0.303612 -0.312317 C -0.300302 -0.314523 -0.297825 -0.316034 -0.295348 -0.318980 C -0.292871 -0.321930 -0.291227 -0.326326 -0.288751 -0.330000 C -0.286274 -0.333674 -0.283241 -0.338085 -0.280487 -0.341018 C -0.277732 -0.343948 -0.274977 -0.345030 -0.272223 -0.347593 C -0.269468 -0.350154 -0.266158 -0.353085 -0.263959 -0.356389 C -0.261760 -0.359690 -0.260394 -0.363734 -0.259028 -0.367408 C -0.257663 -0.371080 -0.255487 -0.374751 -0.255764 -0.378426 C -0.256042 -0.382098 -0.258218 -0.386511 -0.260695 -0.389443 C -0.263172 -0.392376 -0.267593 -0.394924 -0.270626 -0.396016 C -0.273658 -0.397114 -0.275869 -0.395648 -0.278889 -0.396016 C -0.281910 -0.396390 -0.285730 -0.397870 -0.288751 -0.398242 C -0.291771 -0.398610 -0.293982 -0.398610 -0.297014 -0.398242 C -0.300047 -0.397870 -0.303913 -0.397485 -0.306945 -0.396016 C -0.309977 -0.394553 -0.312177 -0.391282 -0.315209 -0.389443 C -0.318241 -0.387608 -0.322107 -0.386094 -0.325139 -0.384999 C -0.328172 -0.383904 -0.331760 -0.380663 -0.333403 -0.382870 C -0.335047 -0.385077 -0.335278 -0.393843 -0.335001 -0.398242 C -0.334723 -0.402640 -0.333658 -0.407422 -0.331737 -0.409258 C -0.329815 -0.411094 -0.326227 -0.408162 -0.323473 -0.409258 C -0.320718 -0.410355 -0.317964 -0.413998 -0.315209 -0.415833 C -0.312454 -0.417671 -0.309700 -0.419538 -0.306945 -0.420280 C -0.304190 -0.421018 -0.301436 -0.418442 -0.298681 -0.420280 C -0.295927 -0.422113 -0.292339 -0.427622 -0.290417 -0.431296 C -0.288496 -0.434970 -0.287431 -0.438643 -0.287153 -0.442315 C -0.286876 -0.445988 -0.286552 -0.450031 -0.288751 -0.453333 C -0.290950 -0.456636 -0.296494 -0.459569 -0.300348 -0.462128 C -0.304202 -0.464692 -0.308577 -0.467606 -0.311876 -0.468702 C -0.315174 -0.469798 -0.317107 -0.468702 -0.320139 -0.468702 C -0.323172 -0.468702 -0.329792 -0.465756 -0.330070 -0.468702 C -0.330348 -0.471650 -0.325105 -0.482344 -0.321806 -0.486390 C -0.318508 -0.490433 -0.314133 -0.490400 -0.310278 -0.492962 C -0.306424 -0.495525 -0.303091 -0.499182 -0.298681 -0.501760 C -0.294271 -0.504336 -0.288230 -0.506588 -0.283820 -0.508426 C -0.279410 -0.510264 -0.276077 -0.512050 -0.272223 -0.512778 C -0.268369 -0.513502 -0.264271 -0.512778 -0.260695 -0.512778 C -0.257119 -0.512778 -0.254075 -0.512778 -0.250764 -0.512778 C -0.247454 -0.512778 -0.243855 -0.514613 -0.240834 -0.512778 C -0.237813 -0.510942 -0.235116 -0.505432 -0.232639 -0.501760 C -0.230163 -0.498085 -0.227628 -0.495509 -0.225973 -0.490740 C -0.224318 -0.485973 -0.223531 -0.477914 -0.222709 -0.473148 C -0.221887 -0.468380 -0.221876 -0.466173 -0.221042 -0.462128 C -0.220209 -0.458085 -0.218808 -0.452933 -0.217709 -0.448890 C -0.216609 -0.444844 -0.215545 -0.441543 -0.214445 -0.437869 C -0.213345 -0.434196 -0.213589 -0.428319 -0.211112 -0.426853 C -0.208635 -0.425386 -0.202061 -0.426868 -0.199584 -0.429074 C -0.197107 -0.431281 -0.197084 -0.436049 -0.196251 -0.440093 C -0.195417 -0.444136 -0.195128 -0.448563 -0.194584 -0.453333 C -0.194040 -0.458103 -0.193253 -0.463564 -0.192987 -0.468702 C -0.192721 -0.473843 -0.192987 -0.479383 -0.192987 -0.484166 C -0.192987 -0.488950 -0.192987 -0.493363 -0.192987 -0.497408 C -0.192987 -0.501450 -0.192165 -0.504398 -0.192987 -0.508426 C -0.193808 -0.512452 -0.194897 -0.517177 -0.197917 -0.521572 C -0.200938 -0.525973 -0.207258 -0.531515 -0.211112 -0.534814 C -0.214966 -0.538117 -0.218010 -0.538813 -0.221042 -0.541390 C -0.224075 -0.543965 -0.226552 -0.548796 -0.229306 -0.550278 C -0.232061 -0.551760 -0.234538 -0.550278 -0.237570 -0.550278 C -0.240602 -0.550278 -0.244202 -0.550278 -0.247501 -0.550278 C -0.250799 -0.550278 -0.254063 -0.550278 -0.257362 -0.550278 C -0.260660 -0.550278 -0.263704 -0.550278 -0.267292 -0.550278 C -0.270880 -0.550278 -0.275313 -0.550278 -0.278889 -0.550278 C -0.282466 -0.550278 -0.285452 -0.549554 -0.288751 -0.550278 C -0.292049 -0.551003 -0.295649 -0.554273 -0.298681 -0.554630 C -0.301714 -0.554983 -0.304190 -0.554968 -0.306945 -0.552408 C -0.309700 -0.549846 -0.311910 -0.544028 -0.315209 -0.539258 C -0.318507 -0.534492 -0.322883 -0.527840 -0.326737 -0.523795 C -0.330591 -0.519753 -0.335024 -0.518304 -0.338334 -0.515000 C -0.341644 -0.511697 -0.344399 -0.507655 -0.346598 -0.503981 C -0.348797 -0.500306 -0.349329 -0.496265 -0.351528 -0.492962 C -0.353727 -0.489659 -0.357038 -0.487469 -0.359792 -0.484166 C -0.362547 -0.480863 -0.365579 -0.476822 -0.368056 -0.473148 C -0.370533 -0.469474 -0.372454 -0.465801 -0.374653 -0.462128 C -0.376852 -0.458458 -0.378774 -0.454043 -0.381251 -0.451109 C -0.383727 -0.448179 -0.386760 -0.446744 -0.389514 -0.444538 C -0.392269 -0.442328 -0.395024 -0.439706 -0.397778 -0.437869 C -0.400533 -0.436033 -0.402732 -0.436080 -0.406042 -0.433518 C -0.409352 -0.430956 -0.414052 -0.425448 -0.417639 -0.422500 C -0.421227 -0.419553 -0.423994 -0.418040 -0.427570 -0.415833 C -0.431146 -0.413626 -0.435799 -0.411450 -0.439098 -0.409258 C -0.442396 -0.407070 -0.444329 -0.404893 -0.447362 -0.402685 C -0.450394 -0.400477 -0.454260 -0.397855 -0.457292 -0.396016 C -0.460325 -0.394183 -0.462802 -0.392393 -0.465556 -0.391666 C -0.468311 -0.390942 -0.471343 -0.389829 -0.473820 -0.391666 C -0.476297 -0.393502 -0.479040 -0.399011 -0.480417 -0.402685 C -0.481795 -0.406359 -0.481540 -0.410029 -0.482084 -0.413703 C -0.482628 -0.417375 -0.483137 -0.420693 -0.483681 -0.424723 C -0.484225 -0.428750 -0.485070 -0.433843 -0.485348 -0.437869 C -0.485626 -0.441898 -0.485348 -0.445216 -0.485348 -0.448890 C -0.485348 -0.452563 -0.485348 -0.456235 -0.485348 -0.459906 C -0.485348 -0.463580 -0.485070 -0.467252 -0.485348 -0.470926 C -0.485626 -0.474600 -0.485359 -0.478641 -0.487014 -0.481943 C -0.488670 -0.485247 -0.492524 -0.488532 -0.495278 -0.490740 C -0.498033 -0.492947 -0.500788 -0.493719 -0.503542 -0.495185 C -0.506297 -0.496652 -0.510429 -0.498812 -0.511806 -0.499539 " pathEditMode="relative" rAng="0" ptsTypes="">
                                      <p:cBhvr>
                                        <p:cTn id="50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7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0.775625 0.235926 " pathEditMode="relative" rAng="0" ptsTypes="">
                                      <p:cBhvr>
                                        <p:cTn id="6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accel="50000" decel="50000" autoRev="1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308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27639 0.020926 L 0.752014 -0.320463 " pathEditMode="relative" rAng="0" ptsTypes="">
                                      <p:cBhvr>
                                        <p:cTn id="7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ccel="50000" decel="50000" autoRev="1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-0.050000 0.258796 " pathEditMode="relative" rAng="0" ptsTypes="">
                                      <p:cBhvr>
                                        <p:cTn id="8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7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-0.254792 -0.161204 " pathEditMode="relative" rAng="0" ptsTypes="">
                                      <p:cBhvr>
                                        <p:cTn id="9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0.532778 0.122315 " pathEditMode="relative" rAng="0" ptsTypes="">
                                      <p:cBhvr>
                                        <p:cTn id="10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7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0.495000 -0.390000 " pathEditMode="relative" rAng="0" ptsTypes="">
                                      <p:cBhvr>
                                        <p:cTn id="11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4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-0.175972 0.353333 " pathEditMode="relative" rAng="0" ptsTypes="">
                                      <p:cBhvr>
                                        <p:cTn id="1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7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2778 0.017407 L -0.443750 0.164352 " pathEditMode="relative" rAng="0" ptsTypes="">
                                      <p:cBhvr>
                                        <p:cTn id="12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59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1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9" grpId="0" bldLvl="0"/>
      <p:bldP spid="3079" grpId="1" bldLvl="0"/>
      <p:bldP spid="3079" grpId="2" bldLvl="0"/>
      <p:bldP spid="3079" grpId="3" bldLvl="0"/>
      <p:bldP spid="3079" grpId="4" bldLvl="0"/>
      <p:bldP spid="3085" grpId="0" bldLvl="0" animBg="1"/>
      <p:bldP spid="3085" grpId="1" bldLvl="0" animBg="1"/>
      <p:bldP spid="3085" grpId="2" bldLvl="0" animBg="1"/>
      <p:bldP spid="3085" grpId="3" bldLvl="0" animBg="1"/>
      <p:bldP spid="3086" grpId="0" bldLvl="0" animBg="1"/>
      <p:bldP spid="3086" grpId="1" bldLvl="0" animBg="1"/>
      <p:bldP spid="3086" grpId="2" bldLvl="0" animBg="1"/>
      <p:bldP spid="3086" grpId="3" bldLvl="0" animBg="1"/>
      <p:bldP spid="3087" grpId="0" bldLvl="0" animBg="1"/>
      <p:bldP spid="3087" grpId="1" bldLvl="0" animBg="1"/>
      <p:bldP spid="3087" grpId="2" bldLvl="0" animBg="1"/>
      <p:bldP spid="3088" grpId="0" bldLvl="0" animBg="1"/>
      <p:bldP spid="3088" grpId="1" bldLvl="0" animBg="1"/>
      <p:bldP spid="3088" grpId="2" bldLvl="0" animBg="1"/>
      <p:bldP spid="3089" grpId="0" bldLvl="0" animBg="1"/>
      <p:bldP spid="3089" grpId="1" bldLvl="0" animBg="1"/>
      <p:bldP spid="3089" grpId="2" bldLvl="0" animBg="1"/>
      <p:bldP spid="3090" grpId="0" bldLvl="0" animBg="1"/>
      <p:bldP spid="3090" grpId="1" bldLvl="0" animBg="1"/>
      <p:bldP spid="3090" grpId="2" bldLvl="0" animBg="1"/>
      <p:bldP spid="3091" grpId="0" bldLvl="0" animBg="1"/>
      <p:bldP spid="3091" grpId="1" bldLvl="0" animBg="1"/>
      <p:bldP spid="3091" grpId="2" bldLvl="0" animBg="1"/>
      <p:bldP spid="3092" grpId="0" bldLvl="0" animBg="1"/>
      <p:bldP spid="3092" grpId="1" bldLvl="0" animBg="1"/>
      <p:bldP spid="3092" grpId="2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" name="34 Rectángulo"/>
          <p:cNvSpPr/>
          <p:nvPr/>
        </p:nvSpPr>
        <p:spPr bwMode="auto"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4000">
                <a:srgbClr val="7030A0">
                  <a:alpha val="75000"/>
                </a:srgbClr>
              </a:gs>
              <a:gs pos="100000">
                <a:schemeClr val="accent5">
                  <a:alpha val="41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 rtlCol="0" anchor="ctr"/>
          <a:lstStyle/>
          <a:p>
            <a:pPr algn="ctr" defTabSz="868045" fontAlgn="auto"/>
            <a:endParaRPr lang="es-SV" sz="1100" strike="noStrike" noProof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直角三角形 11"/>
          <p:cNvSpPr/>
          <p:nvPr/>
        </p:nvSpPr>
        <p:spPr>
          <a:xfrm rot="19166180">
            <a:off x="2124075" y="-1263650"/>
            <a:ext cx="4897438" cy="4732338"/>
          </a:xfrm>
          <a:custGeom>
            <a:avLst/>
            <a:gdLst>
              <a:gd name="connsiteX0" fmla="*/ 0 w 4896544"/>
              <a:gd name="connsiteY0" fmla="*/ 4166567 h 4166567"/>
              <a:gd name="connsiteX1" fmla="*/ 0 w 4896544"/>
              <a:gd name="connsiteY1" fmla="*/ 0 h 4166567"/>
              <a:gd name="connsiteX2" fmla="*/ 4896544 w 4896544"/>
              <a:gd name="connsiteY2" fmla="*/ 4166567 h 4166567"/>
              <a:gd name="connsiteX3" fmla="*/ 0 w 4896544"/>
              <a:gd name="connsiteY3" fmla="*/ 4166567 h 4166567"/>
              <a:gd name="connsiteX0-1" fmla="*/ 797134 w 4896544"/>
              <a:gd name="connsiteY0-2" fmla="*/ 4390380 h 4390380"/>
              <a:gd name="connsiteX1-3" fmla="*/ 0 w 4896544"/>
              <a:gd name="connsiteY1-4" fmla="*/ 0 h 4390380"/>
              <a:gd name="connsiteX2-5" fmla="*/ 4896544 w 4896544"/>
              <a:gd name="connsiteY2-6" fmla="*/ 4166567 h 4390380"/>
              <a:gd name="connsiteX3-7" fmla="*/ 797134 w 4896544"/>
              <a:gd name="connsiteY3-8" fmla="*/ 4390380 h 4390380"/>
              <a:gd name="connsiteX0-9" fmla="*/ 360492 w 4896544"/>
              <a:gd name="connsiteY0-10" fmla="*/ 4733076 h 4733076"/>
              <a:gd name="connsiteX1-11" fmla="*/ 0 w 4896544"/>
              <a:gd name="connsiteY1-12" fmla="*/ 0 h 4733076"/>
              <a:gd name="connsiteX2-13" fmla="*/ 4896544 w 4896544"/>
              <a:gd name="connsiteY2-14" fmla="*/ 4166567 h 4733076"/>
              <a:gd name="connsiteX3-15" fmla="*/ 360492 w 4896544"/>
              <a:gd name="connsiteY3-16" fmla="*/ 4733076 h 4733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96544" h="4733076">
                <a:moveTo>
                  <a:pt x="360492" y="4733076"/>
                </a:moveTo>
                <a:lnTo>
                  <a:pt x="0" y="0"/>
                </a:lnTo>
                <a:lnTo>
                  <a:pt x="4896544" y="4166567"/>
                </a:lnTo>
                <a:lnTo>
                  <a:pt x="360492" y="4733076"/>
                </a:lnTo>
                <a:close/>
              </a:path>
            </a:pathLst>
          </a:custGeom>
          <a:gradFill flip="none" rotWithShape="0">
            <a:gsLst>
              <a:gs pos="100000">
                <a:srgbClr val="7030A0">
                  <a:alpha val="69000"/>
                </a:srgbClr>
              </a:gs>
              <a:gs pos="66000">
                <a:schemeClr val="accent6">
                  <a:lumMod val="75000"/>
                  <a:alpha val="0"/>
                </a:schemeClr>
              </a:gs>
              <a:gs pos="2000">
                <a:srgbClr val="0070C0">
                  <a:alpha val="40000"/>
                </a:srgb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60" tIns="44409" rIns="88860" bIns="44409" spcCol="0" rtlCol="0" anchor="ctr"/>
          <a:lstStyle/>
          <a:p>
            <a:pPr algn="ctr" fontAlgn="auto"/>
            <a:endParaRPr lang="zh-CN" altLang="en-US" sz="1800" strike="noStrike" noProof="1">
              <a:solidFill>
                <a:srgbClr val="FFFFFF"/>
              </a:solidFill>
            </a:endParaRPr>
          </a:p>
        </p:txBody>
      </p:sp>
      <p:sp>
        <p:nvSpPr>
          <p:cNvPr id="10" name="Title 10"/>
          <p:cNvSpPr txBox="1"/>
          <p:nvPr/>
        </p:nvSpPr>
        <p:spPr>
          <a:xfrm>
            <a:off x="7845425" y="2682875"/>
            <a:ext cx="1068388" cy="1924050"/>
          </a:xfrm>
          <a:prstGeom prst="rect">
            <a:avLst/>
          </a:prstGeom>
          <a:noFill/>
          <a:ln w="9525">
            <a:noFill/>
          </a:ln>
        </p:spPr>
        <p:txBody>
          <a:bodyPr wrap="square" lIns="88860" tIns="44409" rIns="88860" bIns="44409" anchor="b"/>
          <a:p>
            <a:pPr algn="ctr" defTabSz="889000">
              <a:lnSpc>
                <a:spcPct val="90000"/>
              </a:lnSpc>
            </a:pPr>
            <a:endParaRPr lang="zh-CN" altLang="en-AU" sz="4400" b="1" i="1" dirty="0">
              <a:solidFill>
                <a:srgbClr val="FFC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defTabSz="889000">
              <a:lnSpc>
                <a:spcPct val="90000"/>
              </a:lnSpc>
            </a:pPr>
            <a:r>
              <a:rPr lang="zh-CN" altLang="en-AU" sz="4400" b="1" i="1" dirty="0">
                <a:solidFill>
                  <a:srgbClr val="FFC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地铁上   的人们</a:t>
            </a:r>
            <a:endParaRPr lang="zh-CN" altLang="en-AU" sz="4400" b="1" i="1" dirty="0">
              <a:solidFill>
                <a:srgbClr val="FFC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915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6687" y="857250"/>
            <a:ext cx="7519987" cy="511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3589" name="图片 323588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16477982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635"/>
            <a:ext cx="9144635" cy="6858635"/>
          </a:xfrm>
          <a:prstGeom prst="rect">
            <a:avLst/>
          </a:prstGeom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6707" name="图片 156706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1336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706" name="图片 156705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0" y="16002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708" name="图片 156707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6670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709" name="图片 156708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2258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710" name="图片 156709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7592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711" name="图片 156710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2672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712" name="图片 156711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7752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713" name="图片 156712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3594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705" name="文本占位符 156704"/>
          <p:cNvSpPr>
            <a:spLocks noGrp="1"/>
          </p:cNvSpPr>
          <p:nvPr>
            <p:ph type="body" idx="1"/>
          </p:nvPr>
        </p:nvSpPr>
        <p:spPr>
          <a:xfrm>
            <a:off x="1524000" y="1447800"/>
            <a:ext cx="7467600" cy="4449763"/>
          </a:xfrm>
          <a:noFill/>
          <a:ln>
            <a:noFill/>
          </a:ln>
        </p:spPr>
        <p:txBody>
          <a:bodyPr>
            <a:normAutofit lnSpcReduction="20000"/>
          </a:bodyPr>
          <a:p>
            <a:pPr algn="just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1</a:t>
            </a:r>
            <a:r>
              <a:rPr lang="zh-CN" altLang="en-US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有一个积极进取的人生态度。   </a:t>
            </a:r>
            <a:endParaRPr lang="zh-CN" altLang="en-US" sz="24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just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2</a:t>
            </a:r>
            <a:r>
              <a:rPr lang="zh-CN" altLang="en-US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对自我有恰当的认识。 </a:t>
            </a:r>
            <a:endParaRPr lang="zh-CN" altLang="en-US" sz="24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just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3</a:t>
            </a:r>
            <a:r>
              <a:rPr lang="zh-CN" altLang="en-US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享有良好的人际关系。　</a:t>
            </a:r>
            <a:endParaRPr lang="zh-CN" altLang="en-US" sz="24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just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4</a:t>
            </a:r>
            <a:r>
              <a:rPr lang="zh-CN" altLang="en-US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有一个乐观的情绪状态。　</a:t>
            </a:r>
            <a:endParaRPr lang="zh-CN" altLang="en-US" sz="24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just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5</a:t>
            </a:r>
            <a:r>
              <a:rPr lang="zh-CN" altLang="en-US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有健全的人格。</a:t>
            </a:r>
            <a:endParaRPr lang="zh-CN" altLang="en-US" sz="24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just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6</a:t>
            </a:r>
            <a:r>
              <a:rPr lang="zh-CN" altLang="en-US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道德心态的健康。　</a:t>
            </a:r>
            <a:endParaRPr lang="zh-CN" altLang="en-US" sz="24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just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7</a:t>
            </a:r>
            <a:r>
              <a:rPr lang="zh-CN" altLang="en-US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具有良好的社会适应能力。　</a:t>
            </a:r>
            <a:endParaRPr lang="zh-CN" altLang="en-US" sz="24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just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8</a:t>
            </a:r>
            <a:r>
              <a:rPr lang="zh-CN" altLang="en-US" sz="24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智力活动正常。</a:t>
            </a:r>
            <a:r>
              <a:rPr lang="zh-CN" altLang="en-US" sz="20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 </a:t>
            </a:r>
            <a:endParaRPr lang="zh-CN" altLang="en-US" sz="20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156714" name="矩形 156713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（二）心理健康的标准</a:t>
            </a:r>
            <a:r>
              <a:rPr lang="zh-CN" altLang="en-US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1298" name="图片 311297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0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1299" name="文本占位符 311298"/>
          <p:cNvSpPr>
            <a:spLocks noGrp="1"/>
          </p:cNvSpPr>
          <p:nvPr>
            <p:ph type="body" idx="1"/>
          </p:nvPr>
        </p:nvSpPr>
        <p:spPr>
          <a:xfrm>
            <a:off x="1524000" y="1447800"/>
            <a:ext cx="7467600" cy="4449763"/>
          </a:xfrm>
          <a:noFill/>
          <a:ln>
            <a:noFill/>
          </a:ln>
        </p:spPr>
        <p:txBody>
          <a:bodyPr/>
          <a:p>
            <a:pPr algn="just">
              <a:lnSpc>
                <a:spcPct val="125000"/>
              </a:lnSpc>
              <a:buNone/>
            </a:pPr>
            <a:r>
              <a:rPr lang="en-US" altLang="zh-CN" sz="28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1</a:t>
            </a:r>
            <a:r>
              <a:rPr lang="zh-CN" altLang="en-US" sz="28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有一个积极进取的人生态度。   </a:t>
            </a:r>
            <a:endParaRPr lang="zh-CN" altLang="en-US" sz="2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just">
              <a:lnSpc>
                <a:spcPct val="125000"/>
              </a:lnSpc>
              <a:buNone/>
            </a:pPr>
            <a:endParaRPr lang="zh-CN" altLang="en-US" sz="2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11300" name="矩形 311299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（二）心理健康的标准</a:t>
            </a:r>
            <a:r>
              <a:rPr lang="zh-CN" altLang="en-US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11303" name="图片 311302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606675"/>
            <a:ext cx="304800" cy="26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1304" name="图片 311303" descr="mf700-008485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763" y="3124200"/>
            <a:ext cx="2408237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1302" name="矩形 311301"/>
          <p:cNvSpPr/>
          <p:nvPr/>
        </p:nvSpPr>
        <p:spPr>
          <a:xfrm>
            <a:off x="1524000" y="2298065"/>
            <a:ext cx="6781800" cy="1210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30000"/>
              </a:lnSpc>
            </a:pPr>
            <a:r>
              <a:rPr lang="en-US" altLang="zh-CN" sz="28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热爱人生、热爱生活、珍惜生命的，他们对生活乐观，对未来充满了希望。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2328" name="图片 312327" descr="ie050-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3429000"/>
            <a:ext cx="3810000" cy="254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2322" name="图片 312321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2323" name="图片 312322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6002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2324" name="文本占位符 312323"/>
          <p:cNvSpPr>
            <a:spLocks noGrp="1"/>
          </p:cNvSpPr>
          <p:nvPr>
            <p:ph type="body" idx="1"/>
          </p:nvPr>
        </p:nvSpPr>
        <p:spPr>
          <a:xfrm>
            <a:off x="1524000" y="1447800"/>
            <a:ext cx="7467600" cy="685800"/>
          </a:xfrm>
          <a:noFill/>
          <a:ln>
            <a:noFill/>
          </a:ln>
        </p:spPr>
        <p:txBody>
          <a:bodyPr/>
          <a:p>
            <a:pPr algn="just">
              <a:lnSpc>
                <a:spcPct val="125000"/>
              </a:lnSpc>
              <a:buNone/>
            </a:pPr>
            <a:r>
              <a:rPr lang="en-US" altLang="zh-CN" sz="28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2</a:t>
            </a:r>
            <a:r>
              <a:rPr lang="zh-CN" altLang="en-US" sz="28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对自我有恰当的认识。 </a:t>
            </a:r>
            <a:endParaRPr lang="zh-CN" altLang="en-US" sz="2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12325" name="矩形 312324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（二）心理健康的标准</a:t>
            </a:r>
            <a:r>
              <a:rPr lang="zh-CN" altLang="en-US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2326" name="矩形 312325"/>
          <p:cNvSpPr/>
          <p:nvPr/>
        </p:nvSpPr>
        <p:spPr>
          <a:xfrm>
            <a:off x="1752600" y="2181860"/>
            <a:ext cx="6629400" cy="17703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30000"/>
              </a:lnSpc>
            </a:pPr>
            <a:r>
              <a:rPr lang="en-US" altLang="zh-CN" i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既不高估自己，不对自己的一些长处和优势沾沾自喜，也不会自卑，过分地贬低自己，决不无缘无故抱怨。</a:t>
            </a:r>
            <a:endParaRPr lang="zh-CN" altLang="en-US" sz="2800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12327" name="图片 31232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514600"/>
            <a:ext cx="304800" cy="26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3350" name="圆角矩形 313349"/>
          <p:cNvSpPr/>
          <p:nvPr/>
        </p:nvSpPr>
        <p:spPr>
          <a:xfrm>
            <a:off x="1771650" y="2322513"/>
            <a:ext cx="304800" cy="304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>
              <a:lnSpc>
                <a:spcPct val="100000"/>
              </a:lnSpc>
            </a:pPr>
            <a:endParaRPr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3351" name="圆角矩形 313350"/>
          <p:cNvSpPr/>
          <p:nvPr/>
        </p:nvSpPr>
        <p:spPr>
          <a:xfrm>
            <a:off x="1771650" y="3084513"/>
            <a:ext cx="304800" cy="304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99FF33">
                  <a:gamma/>
                  <a:shade val="46275"/>
                  <a:invGamma/>
                </a:srgbClr>
              </a:gs>
              <a:gs pos="5000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>
              <a:lnSpc>
                <a:spcPct val="100000"/>
              </a:lnSpc>
            </a:pPr>
            <a:endParaRPr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3352" name="圆角矩形 313351"/>
          <p:cNvSpPr/>
          <p:nvPr/>
        </p:nvSpPr>
        <p:spPr>
          <a:xfrm>
            <a:off x="1771650" y="3846513"/>
            <a:ext cx="304800" cy="304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>
              <a:lnSpc>
                <a:spcPct val="100000"/>
              </a:lnSpc>
            </a:pPr>
            <a:endParaRPr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3353" name="圆角矩形 313352"/>
          <p:cNvSpPr/>
          <p:nvPr/>
        </p:nvSpPr>
        <p:spPr>
          <a:xfrm>
            <a:off x="1771650" y="4608513"/>
            <a:ext cx="304800" cy="304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>
              <a:lnSpc>
                <a:spcPct val="100000"/>
              </a:lnSpc>
            </a:pPr>
            <a:endParaRPr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3346" name="矩形 313345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（二）心理健康的标准</a:t>
            </a:r>
            <a:r>
              <a:rPr lang="zh-CN" altLang="en-US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13347" name="图片 313346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447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3348" name="文本占位符 313347"/>
          <p:cNvSpPr>
            <a:spLocks noGrp="1"/>
          </p:cNvSpPr>
          <p:nvPr>
            <p:ph type="body" idx="1"/>
          </p:nvPr>
        </p:nvSpPr>
        <p:spPr>
          <a:xfrm>
            <a:off x="1447800" y="1295400"/>
            <a:ext cx="5181600" cy="685800"/>
          </a:xfrm>
          <a:noFill/>
          <a:ln>
            <a:noFill/>
          </a:ln>
        </p:spPr>
        <p:txBody>
          <a:bodyPr/>
          <a:p>
            <a:pPr algn="just">
              <a:lnSpc>
                <a:spcPct val="125000"/>
              </a:lnSpc>
              <a:buNone/>
            </a:pPr>
            <a:r>
              <a:rPr lang="en-US" altLang="zh-CN" sz="2800" dirty="0">
                <a:latin typeface="方正大标宋简体" pitchFamily="2" charset="-122"/>
                <a:ea typeface="方正大标宋简体" pitchFamily="2" charset="-122"/>
              </a:rPr>
              <a:t>3</a:t>
            </a:r>
            <a:r>
              <a:rPr lang="zh-CN" altLang="en-US" sz="2800" dirty="0"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享有良好的人际关系。　</a:t>
            </a:r>
            <a:endParaRPr lang="zh-CN" altLang="en-US" sz="2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13354" name="圆角矩形 313353"/>
          <p:cNvSpPr/>
          <p:nvPr/>
        </p:nvSpPr>
        <p:spPr>
          <a:xfrm>
            <a:off x="1771650" y="5370513"/>
            <a:ext cx="304800" cy="304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>
              <a:lnSpc>
                <a:spcPct val="100000"/>
              </a:lnSpc>
            </a:pPr>
            <a:endParaRPr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3349" name="矩形 313348"/>
          <p:cNvSpPr/>
          <p:nvPr/>
        </p:nvSpPr>
        <p:spPr>
          <a:xfrm>
            <a:off x="2228850" y="1884204"/>
            <a:ext cx="5233670" cy="39674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lnSpc>
                <a:spcPct val="210000"/>
              </a:lnSpc>
            </a:pPr>
            <a:r>
              <a:rPr lang="zh-CN" altLang="en-US" b="1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一是乐于与人交往</a:t>
            </a:r>
            <a:endParaRPr lang="zh-CN" altLang="en-US" b="1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10000"/>
              </a:lnSpc>
            </a:pPr>
            <a:r>
              <a:rPr lang="zh-CN" altLang="en-US" b="1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二是在交往中保持独立而完整的人格 </a:t>
            </a:r>
            <a:endParaRPr lang="zh-CN" altLang="en-US" b="1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10000"/>
              </a:lnSpc>
            </a:pPr>
            <a:r>
              <a:rPr lang="zh-CN" altLang="en-US" b="1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三是能客观评价别人 </a:t>
            </a:r>
            <a:endParaRPr lang="zh-CN" altLang="en-US" b="1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10000"/>
              </a:lnSpc>
            </a:pPr>
            <a:r>
              <a:rPr lang="zh-CN" altLang="en-US" b="1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四是交往中积极态度多于消极态度</a:t>
            </a:r>
            <a:endParaRPr lang="zh-CN" altLang="en-US" b="1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10000"/>
              </a:lnSpc>
            </a:pPr>
            <a:r>
              <a:rPr lang="zh-CN" altLang="en-US" b="1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五是能动的适应和改造环境</a:t>
            </a:r>
            <a:endParaRPr lang="zh-CN" altLang="en-US" b="1" i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4379" name="图片 314378"/>
          <p:cNvPicPr>
            <a:picLocks noChangeAspect="1"/>
          </p:cNvPicPr>
          <p:nvPr/>
        </p:nvPicPr>
        <p:blipFill>
          <a:blip r:embed="rId1"/>
          <a:srcRect l="8653" t="-1538" r="8653" b="9230"/>
          <a:stretch>
            <a:fillRect/>
          </a:stretch>
        </p:blipFill>
        <p:spPr>
          <a:xfrm>
            <a:off x="0" y="0"/>
            <a:ext cx="9144000" cy="638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5399" name="图片 315398" descr="mf700-00848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2819400"/>
            <a:ext cx="2638425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5394" name="矩形 315393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（二）心理健康的标准</a:t>
            </a:r>
            <a:r>
              <a:rPr lang="zh-CN" altLang="en-US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15395" name="图片 315394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5396" name="文本占位符 315395"/>
          <p:cNvSpPr>
            <a:spLocks noGrp="1"/>
          </p:cNvSpPr>
          <p:nvPr>
            <p:ph type="body" idx="1"/>
          </p:nvPr>
        </p:nvSpPr>
        <p:spPr>
          <a:xfrm>
            <a:off x="1447800" y="1676400"/>
            <a:ext cx="5181600" cy="685800"/>
          </a:xfrm>
          <a:noFill/>
          <a:ln>
            <a:noFill/>
          </a:ln>
        </p:spPr>
        <p:txBody>
          <a:bodyPr/>
          <a:p>
            <a:pPr algn="just">
              <a:lnSpc>
                <a:spcPct val="125000"/>
              </a:lnSpc>
              <a:buNone/>
            </a:pPr>
            <a:r>
              <a:rPr lang="en-US" altLang="zh-CN" sz="28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5</a:t>
            </a:r>
            <a:r>
              <a:rPr lang="zh-CN" altLang="en-US" sz="28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有健全的人格。</a:t>
            </a:r>
            <a:endParaRPr lang="zh-CN" altLang="en-US" sz="2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15397" name="矩形 315396"/>
          <p:cNvSpPr/>
          <p:nvPr/>
        </p:nvSpPr>
        <p:spPr>
          <a:xfrm>
            <a:off x="1295400" y="2510155"/>
            <a:ext cx="7219950" cy="10502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lnSpc>
                <a:spcPct val="130000"/>
              </a:lnSpc>
            </a:pPr>
            <a:r>
              <a:rPr lang="en-US" altLang="zh-CN" i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气质、能力、性格和理想、信念、动机、兴趣、</a:t>
            </a:r>
            <a:endParaRPr lang="zh-CN" altLang="en-US" b="1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人生观等各方面都能平衡发展。</a:t>
            </a:r>
            <a:endParaRPr lang="zh-CN" altLang="en-US" b="1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15398" name="图片 315397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82888"/>
            <a:ext cx="304800" cy="265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6418" name="矩形 316417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（二）心理健康的标准</a:t>
            </a:r>
            <a:r>
              <a:rPr lang="zh-CN" altLang="en-US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16419" name="图片 316418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828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6420" name="文本占位符 316419"/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5181600" cy="685800"/>
          </a:xfrm>
          <a:noFill/>
          <a:ln>
            <a:noFill/>
          </a:ln>
        </p:spPr>
        <p:txBody>
          <a:bodyPr>
            <a:normAutofit fontScale="60000"/>
          </a:bodyPr>
          <a:p>
            <a:pPr algn="just">
              <a:lnSpc>
                <a:spcPct val="125000"/>
              </a:lnSpc>
              <a:buNone/>
            </a:pPr>
            <a:r>
              <a:rPr lang="en-US" altLang="zh-CN" sz="2800" dirty="0">
                <a:latin typeface="方正大标宋简体" pitchFamily="2" charset="-122"/>
                <a:ea typeface="方正大标宋简体" pitchFamily="2" charset="-122"/>
              </a:rPr>
              <a:t>6</a:t>
            </a:r>
            <a:r>
              <a:rPr lang="zh-CN" altLang="en-US" sz="2800" dirty="0"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道德心态的健康。（信仰的力量：周末休闲生活）</a:t>
            </a:r>
            <a:r>
              <a:rPr lang="zh-CN" altLang="en-US" sz="7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　</a:t>
            </a:r>
            <a:endParaRPr lang="zh-CN" altLang="en-US" sz="7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just">
              <a:lnSpc>
                <a:spcPct val="125000"/>
              </a:lnSpc>
              <a:buNone/>
            </a:pPr>
            <a:r>
              <a:rPr lang="zh-CN" altLang="en-US" sz="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　</a:t>
            </a:r>
            <a:endParaRPr lang="zh-CN" altLang="en-US" sz="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16422" name="圆角矩形 316421"/>
          <p:cNvSpPr/>
          <p:nvPr/>
        </p:nvSpPr>
        <p:spPr>
          <a:xfrm>
            <a:off x="685800" y="2743200"/>
            <a:ext cx="304800" cy="304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>
              <a:lnSpc>
                <a:spcPct val="100000"/>
              </a:lnSpc>
            </a:pPr>
            <a:endParaRPr sz="200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6423" name="圆角矩形 316422"/>
          <p:cNvSpPr/>
          <p:nvPr/>
        </p:nvSpPr>
        <p:spPr>
          <a:xfrm>
            <a:off x="685800" y="3352800"/>
            <a:ext cx="304800" cy="304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99FF33">
                  <a:gamma/>
                  <a:shade val="46275"/>
                  <a:invGamma/>
                </a:srgbClr>
              </a:gs>
              <a:gs pos="5000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>
              <a:lnSpc>
                <a:spcPct val="100000"/>
              </a:lnSpc>
            </a:pPr>
            <a:endParaRPr sz="200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6424" name="圆角矩形 316423"/>
          <p:cNvSpPr/>
          <p:nvPr/>
        </p:nvSpPr>
        <p:spPr>
          <a:xfrm>
            <a:off x="685800" y="3962400"/>
            <a:ext cx="304800" cy="304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>
              <a:lnSpc>
                <a:spcPct val="100000"/>
              </a:lnSpc>
            </a:pPr>
            <a:endParaRPr sz="200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6425" name="圆角矩形 316424"/>
          <p:cNvSpPr/>
          <p:nvPr/>
        </p:nvSpPr>
        <p:spPr>
          <a:xfrm>
            <a:off x="685800" y="4572000"/>
            <a:ext cx="304800" cy="304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>
              <a:lnSpc>
                <a:spcPct val="100000"/>
              </a:lnSpc>
            </a:pPr>
            <a:endParaRPr sz="200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6426" name="圆角矩形 316425"/>
          <p:cNvSpPr/>
          <p:nvPr/>
        </p:nvSpPr>
        <p:spPr>
          <a:xfrm>
            <a:off x="685800" y="5181600"/>
            <a:ext cx="304800" cy="304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>
              <a:lnSpc>
                <a:spcPct val="100000"/>
              </a:lnSpc>
            </a:pPr>
            <a:endParaRPr sz="200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6421" name="矩形 316420"/>
          <p:cNvSpPr/>
          <p:nvPr/>
        </p:nvSpPr>
        <p:spPr>
          <a:xfrm>
            <a:off x="685800" y="2423795"/>
            <a:ext cx="8077200" cy="31692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200000"/>
              </a:lnSpc>
            </a:pPr>
            <a:r>
              <a:rPr lang="en-US" altLang="zh-CN" sz="2000" i="0" dirty="0">
                <a:latin typeface="方正大标宋简体" pitchFamily="2" charset="-122"/>
                <a:ea typeface="方正大标宋简体" pitchFamily="2" charset="-122"/>
              </a:rPr>
              <a:t>1</a:t>
            </a:r>
            <a:r>
              <a:rPr lang="zh-CN" altLang="en-US" sz="2000" i="0" dirty="0">
                <a:latin typeface="方正大标宋简体" pitchFamily="2" charset="-122"/>
                <a:ea typeface="方正大标宋简体" pitchFamily="2" charset="-122"/>
              </a:rPr>
              <a:t>．</a:t>
            </a:r>
            <a:r>
              <a:rPr lang="zh-CN" altLang="en-US" sz="20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不做损人利己或损人不利己的事；</a:t>
            </a:r>
            <a:endParaRPr lang="zh-CN" altLang="en-US" sz="2000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0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．自己的行为中去实践真善美，并能与假丑恶进行斗争；</a:t>
            </a:r>
            <a:endParaRPr lang="zh-CN" altLang="en-US" sz="2000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0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．自觉地遵守社会的各种规范、准则，约束支配自己的行为；</a:t>
            </a:r>
            <a:endParaRPr lang="zh-CN" altLang="en-US" sz="2000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0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．能尽职尽责地完成自己的工作，尽自己的可能为社会多做贡献；</a:t>
            </a:r>
            <a:endParaRPr lang="zh-CN" altLang="en-US" sz="2000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000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．其他遵纪守法，讲究道德的事情。 </a:t>
            </a:r>
            <a:endParaRPr lang="zh-CN" altLang="en-US" sz="2000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42" name="矩形 317441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（二）心理健康的标准</a:t>
            </a:r>
            <a:r>
              <a:rPr lang="zh-CN" altLang="en-US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17443" name="图片 317442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7526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44" name="文本占位符 317443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5181600" cy="685800"/>
          </a:xfrm>
          <a:noFill/>
          <a:ln>
            <a:noFill/>
          </a:ln>
        </p:spPr>
        <p:txBody>
          <a:bodyPr/>
          <a:p>
            <a:pPr algn="just">
              <a:lnSpc>
                <a:spcPct val="125000"/>
              </a:lnSpc>
              <a:buNone/>
            </a:pPr>
            <a:r>
              <a:rPr lang="en-US" altLang="zh-CN" sz="28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7</a:t>
            </a:r>
            <a:r>
              <a:rPr lang="zh-CN" altLang="en-US" sz="28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具有良好的社会适应能力。 　</a:t>
            </a:r>
            <a:endParaRPr lang="zh-CN" altLang="en-US" sz="2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17445" name="矩形 317444"/>
          <p:cNvSpPr/>
          <p:nvPr/>
        </p:nvSpPr>
        <p:spPr>
          <a:xfrm>
            <a:off x="1524000" y="2306955"/>
            <a:ext cx="7040880" cy="10502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lnSpc>
                <a:spcPct val="130000"/>
              </a:lnSpc>
            </a:pPr>
            <a:r>
              <a:rPr lang="en-US" altLang="zh-CN" i="0" dirty="0">
                <a:latin typeface="Arial" panose="020B0604020202020204" pitchFamily="34" charset="0"/>
              </a:rPr>
              <a:t>    </a:t>
            </a:r>
            <a:r>
              <a:rPr lang="zh-CN" altLang="en-US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能面对现实、正视现实、改造现实。审时度势，</a:t>
            </a:r>
            <a:endParaRPr lang="zh-CN" altLang="en-US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对周围的事物和环境能够做出客观的认识和评价。 </a:t>
            </a:r>
            <a:endParaRPr lang="zh-CN" altLang="en-US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17446" name="图片 31744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14600"/>
            <a:ext cx="304800" cy="26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47" name="图片 317446" descr="1l-11655"/>
          <p:cNvPicPr>
            <a:picLocks noChangeAspect="1"/>
          </p:cNvPicPr>
          <p:nvPr/>
        </p:nvPicPr>
        <p:blipFill>
          <a:blip r:embed="rId3"/>
          <a:srcRect t="6114"/>
          <a:stretch>
            <a:fillRect/>
          </a:stretch>
        </p:blipFill>
        <p:spPr>
          <a:xfrm>
            <a:off x="3962400" y="3505200"/>
            <a:ext cx="4038600" cy="253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110" y="644129"/>
            <a:ext cx="1328738" cy="879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3120000">
            <a:off x="-219075" y="5273279"/>
            <a:ext cx="1404938" cy="95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5535216"/>
            <a:ext cx="1404938" cy="95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700000">
            <a:off x="7964091" y="681038"/>
            <a:ext cx="1301353" cy="957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7"/>
          <p:cNvSpPr txBox="1"/>
          <p:nvPr/>
        </p:nvSpPr>
        <p:spPr>
          <a:xfrm>
            <a:off x="3221831" y="4563666"/>
            <a:ext cx="868680" cy="714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700" dirty="0">
                <a:latin typeface="迷你简剪纸" pitchFamily="65" charset="-122"/>
                <a:ea typeface="汉仪哈哈体简" panose="02010604000101010101" pitchFamily="2" charset="-122"/>
              </a:rPr>
              <a:t>其实</a:t>
            </a:r>
            <a:endParaRPr lang="zh-CN" altLang="en-US" sz="2700" dirty="0">
              <a:latin typeface="迷你简剪纸" pitchFamily="65" charset="-122"/>
              <a:ea typeface="汉仪哈哈体简" panose="02010604000101010101" pitchFamily="2" charset="-122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4680347" y="5211366"/>
            <a:ext cx="449580" cy="575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100" dirty="0">
                <a:latin typeface="迷你简剪纸" pitchFamily="65" charset="-122"/>
                <a:ea typeface="汉仪哈哈体简" panose="02010604000101010101" pitchFamily="2" charset="-122"/>
              </a:rPr>
              <a:t>懂</a:t>
            </a:r>
            <a:endParaRPr lang="zh-CN" altLang="en-US" sz="2100" dirty="0">
              <a:latin typeface="迷你简剪纸" pitchFamily="65" charset="-122"/>
              <a:ea typeface="汉仪哈哈体简" panose="02010604000101010101" pitchFamily="2" charset="-122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5004197" y="5211366"/>
            <a:ext cx="41148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1800" dirty="0">
                <a:latin typeface="迷你简剪纸" pitchFamily="65" charset="-122"/>
                <a:ea typeface="汉仪哈哈体简" panose="02010604000101010101" pitchFamily="2" charset="-122"/>
              </a:rPr>
              <a:t>他</a:t>
            </a:r>
            <a:endParaRPr lang="zh-CN" altLang="en-US" sz="1800" dirty="0">
              <a:latin typeface="迷你简剪纸" pitchFamily="65" charset="-122"/>
              <a:ea typeface="汉仪哈哈体简" panose="02010604000101010101" pitchFamily="2" charset="-122"/>
            </a:endParaRPr>
          </a:p>
        </p:txBody>
      </p:sp>
      <p:sp>
        <p:nvSpPr>
          <p:cNvPr id="3085" name="Oval 13"/>
          <p:cNvSpPr/>
          <p:nvPr/>
        </p:nvSpPr>
        <p:spPr>
          <a:xfrm>
            <a:off x="-3087290" y="-450056"/>
            <a:ext cx="4945856" cy="4948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86" name="Oval 14"/>
          <p:cNvSpPr/>
          <p:nvPr/>
        </p:nvSpPr>
        <p:spPr>
          <a:xfrm>
            <a:off x="-2992914" y="2295525"/>
            <a:ext cx="4945856" cy="5024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87" name="Oval 15"/>
          <p:cNvSpPr/>
          <p:nvPr/>
        </p:nvSpPr>
        <p:spPr>
          <a:xfrm>
            <a:off x="4572000" y="1431131"/>
            <a:ext cx="540544" cy="578644"/>
          </a:xfrm>
          <a:prstGeom prst="ellipse">
            <a:avLst/>
          </a:prstGeom>
          <a:solidFill>
            <a:srgbClr val="FFFF00">
              <a:alpha val="9019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88" name="Oval 16"/>
          <p:cNvSpPr/>
          <p:nvPr/>
        </p:nvSpPr>
        <p:spPr>
          <a:xfrm>
            <a:off x="6084094" y="3590925"/>
            <a:ext cx="685800" cy="685800"/>
          </a:xfrm>
          <a:prstGeom prst="ellipse">
            <a:avLst/>
          </a:prstGeom>
          <a:solidFill>
            <a:srgbClr val="FFFF00">
              <a:alpha val="9019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89" name="Oval 17"/>
          <p:cNvSpPr/>
          <p:nvPr/>
        </p:nvSpPr>
        <p:spPr>
          <a:xfrm>
            <a:off x="644129" y="2025254"/>
            <a:ext cx="617934" cy="685800"/>
          </a:xfrm>
          <a:prstGeom prst="ellipse">
            <a:avLst/>
          </a:prstGeom>
          <a:solidFill>
            <a:srgbClr val="FFFF00">
              <a:alpha val="9019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90" name="Oval 18"/>
          <p:cNvSpPr/>
          <p:nvPr/>
        </p:nvSpPr>
        <p:spPr>
          <a:xfrm>
            <a:off x="482204" y="4239816"/>
            <a:ext cx="1566863" cy="1635919"/>
          </a:xfrm>
          <a:prstGeom prst="ellipse">
            <a:avLst/>
          </a:prstGeom>
          <a:solidFill>
            <a:srgbClr val="FFFF00">
              <a:alpha val="12941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91" name="Oval 19"/>
          <p:cNvSpPr/>
          <p:nvPr/>
        </p:nvSpPr>
        <p:spPr>
          <a:xfrm>
            <a:off x="5489972" y="1053704"/>
            <a:ext cx="540544" cy="522684"/>
          </a:xfrm>
          <a:prstGeom prst="ellipse">
            <a:avLst/>
          </a:prstGeom>
          <a:solidFill>
            <a:srgbClr val="FFFF00">
              <a:alpha val="9019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3092" name="Oval 20"/>
          <p:cNvSpPr/>
          <p:nvPr/>
        </p:nvSpPr>
        <p:spPr>
          <a:xfrm>
            <a:off x="7328297" y="2026444"/>
            <a:ext cx="592931" cy="577454"/>
          </a:xfrm>
          <a:prstGeom prst="ellipse">
            <a:avLst/>
          </a:prstGeom>
          <a:solidFill>
            <a:srgbClr val="FFFF00">
              <a:alpha val="9019"/>
            </a:srgbClr>
          </a:solidFill>
          <a:ln w="9525">
            <a:noFill/>
          </a:ln>
        </p:spPr>
        <p:txBody>
          <a:bodyPr wrap="none"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561" y="864394"/>
            <a:ext cx="4276725" cy="512968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2441" y="1053941"/>
            <a:ext cx="4089559" cy="473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李雪云 心理咨询师、绘本讲师、生涯规划教师(NCDA)、国家级家庭教育指导师、沙盘指导师、天津市应急救护师资讲师，希望热线、 天津市半边天家园、12355及天津市大中学心理热线特聘师资。多次做客天津广播电台。先</a:t>
            </a:r>
            <a:r>
              <a:rPr lang="zh-CN" altLang="en-US" sz="2700" b="1">
                <a:solidFill>
                  <a:schemeClr val="tx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后参加2008年汶川地震及2015年天津港气爆事件的心理危机干预。</a:t>
            </a:r>
            <a:endParaRPr lang="zh-CN" altLang="en-US" sz="2700" b="1">
              <a:solidFill>
                <a:schemeClr val="tx2">
                  <a:lumMod val="7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389 0.053981 L 0.133750 0.106481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94444 0.054271 C 0.095000 0.056430 0.097222 0.063284 0.097777 0.067225 C 0.098333 0.071164 0.097500 0.074335 0.097777 0.077913 C 0.098055 0.081491 0.098900 0.085099 0.099444 0.088692 C 0.099988 0.092285 0.100775 0.095879 0.101041 0.099472 C 0.101307 0.103065 0.100763 0.106657 0.101041 0.110251 C 0.101319 0.113844 0.102430 0.117437 0.102708 0.121030 C 0.102986 0.124624 0.102152 0.128216 0.102708 0.131809 C 0.103263 0.135402 0.104664 0.138996 0.106041 0.142589 C 0.107419 0.146182 0.108773 0.151209 0.110972 0.153368 C 0.113171 0.155527 0.116203 0.155542 0.119236 0.155542 C 0.122268 0.155542 0.126134 0.154802 0.129166 0.153368 C 0.132199 0.151933 0.134398 0.149095 0.137430 0.146936 C 0.140463 0.144777 0.143784 0.142573 0.147361 0.140415 C 0.150937 0.138256 0.156412 0.136852 0.158888 0.133983 C 0.161365 0.131115 0.160844 0.126797 0.162222 0.123204 C 0.163599 0.119611 0.165509 0.116018 0.167152 0.112424 C 0.168796 0.108832 0.169884 0.105601 0.172083 0.101646 C 0.174282 0.097690 0.178136 0.092647 0.180347 0.088692 C 0.182557 0.084737 0.183136 0.081491 0.185347 0.077913 C 0.187557 0.074335 0.191689 0.070802 0.193611 0.067225 C 0.195532 0.063646 0.194953 0.058604 0.196875 0.056445 C 0.198796 0.054286 0.202384 0.054633 0.205138 0.054271 C 0.207893 0.053909 0.210648 0.054633 0.213402 0.054271 C 0.216157 0.053909 0.219189 0.050663 0.221666 0.052097 C 0.224143 0.053532 0.227164 0.058921 0.228263 0.062876 C 0.229363 0.066831 0.227986 0.071874 0.228263 0.075830 C 0.228541 0.079785 0.228831 0.083016 0.229930 0.086609 C 0.231030 0.090202 0.232928 0.093448 0.234861 0.097388 C 0.236794 0.101329 0.239050 0.107020 0.241527 0.110251 C 0.244004 0.113482 0.246701 0.114614 0.249722 0.116773 C 0.252743 0.118932 0.256342 0.121061 0.259652 0.123204 C 0.262963 0.125348 0.266550 0.128201 0.269583 0.129635 C 0.272615 0.131070 0.275092 0.131447 0.277847 0.131809 C 0.280601 0.132172 0.283356 0.131809 0.286111 0.131809 C 0.288865 0.131809 0.291620 0.131809 0.294375 0.131809 C 0.297129 0.131809 0.299884 0.131809 0.302638 0.131809 C 0.305393 0.131809 0.307881 0.131809 0.310902 0.131809 C 0.313923 0.131809 0.317743 0.131809 0.320763 0.131809 C 0.323784 0.131809 0.325995 0.131809 0.329027 0.131809 C 0.332060 0.131809 0.335925 0.131809 0.338958 0.131809 C 0.341990 0.131809 0.344189 0.131809 0.347222 0.131809 C 0.350254 0.131809 0.353854 0.131809 0.357152 0.131809 C 0.360451 0.131809 0.363715 0.132881 0.367013 0.131809 C 0.370312 0.130738 0.373912 0.128246 0.376944 0.125378 C 0.379976 0.122510 0.383275 0.118554 0.385208 0.114599 C 0.387141 0.110643 0.387986 0.105601 0.388541 0.101646 C 0.389097 0.097690 0.388541 0.094459 0.388541 0.090866 C 0.388541 0.087274 0.389097 0.083680 0.388541 0.080087 C 0.387986 0.076494 0.387419 0.072176 0.385208 0.069307 C 0.382997 0.066439 0.378576 0.063948 0.375277 0.062876 C 0.371979 0.061805 0.368437 0.062876 0.365416 0.062876 C 0.362395 0.062876 0.360185 0.062514 0.357152 0.062876 C 0.354120 0.063239 0.350532 0.064688 0.347222 0.065051 C 0.343912 0.065413 0.340590 0.065051 0.337291 0.065051 C 0.333993 0.065051 0.331006 0.063616 0.327430 0.065051 C 0.323854 0.066485 0.319143 0.070425 0.315833 0.073656 C 0.312523 0.076886 0.310601 0.080132 0.307569 0.084435 C 0.304537 0.088737 0.299838 0.095169 0.297638 0.099472 C 0.295439 0.103774 0.296018 0.106657 0.294375 0.110251 C 0.292731 0.113844 0.289155 0.117437 0.287777 0.121030 C 0.286400 0.124624 0.286388 0.128216 0.286111 0.131809 C 0.285833 0.135402 0.287488 0.138996 0.286111 0.142589 C 0.284733 0.146182 0.280057 0.149412 0.277847 0.153368 C 0.275636 0.157323 0.274502 0.162366 0.272847 0.166321 C 0.271192 0.170276 0.269016 0.173160 0.267916 0.177101 C 0.266817 0.181040 0.267071 0.185661 0.266250 0.189963 C 0.265428 0.194266 0.263807 0.198599 0.262986 0.202916 C 0.262164 0.207234 0.261597 0.211914 0.261319 0.215869 C 0.261041 0.219824 0.261875 0.223056 0.261319 0.226649 C 0.260763 0.230242 0.259363 0.233834 0.257986 0.237428 C 0.256608 0.241021 0.254699 0.244267 0.253055 0.248207 C 0.251412 0.252147 0.249780 0.257129 0.248125 0.261070 C 0.246469 0.265010 0.245601 0.267893 0.243125 0.271849 C 0.240648 0.275805 0.236284 0.281556 0.233263 0.284802 C 0.230243 0.288048 0.227754 0.289165 0.225000 0.291324 C 0.222245 0.293483 0.219490 0.296321 0.216736 0.297756 C 0.213981 0.299190 0.211226 0.299567 0.208472 0.299929 C 0.205717 0.300291 0.202963 0.299582 0.200208 0.299929 C 0.197453 0.300277 0.194699 0.301666 0.191944 0.302013 C 0.189189 0.302360 0.186435 0.303795 0.183680 0.302013 C 0.180925 0.300232 0.178171 0.293468 0.175416 0.291324 C 0.172662 0.289180 0.169907 0.289875 0.167152 0.289151 C 0.164398 0.288426 0.161643 0.287339 0.158888 0.286976 C 0.156134 0.286614 0.153379 0.285905 0.150625 0.286976 C 0.147870 0.288048 0.145115 0.290902 0.142361 0.293407 C 0.139606 0.295914 0.136018 0.298782 0.134097 0.302013 C 0.132175 0.305243 0.130833 0.309199 0.130833 0.312792 C 0.130833 0.316385 0.132175 0.320340 0.134097 0.323572 C 0.136018 0.326802 0.139328 0.328946 0.142361 0.332177 C 0.145393 0.335408 0.149814 0.339363 0.152291 0.342956 C 0.154768 0.346549 0.155023 0.350852 0.157222 0.353735 C 0.159421 0.356619 0.162731 0.358460 0.165486 0.360257 C 0.168240 0.362053 0.170995 0.363805 0.173750 0.364515 C 0.176504 0.365224 0.179259 0.363790 0.182013 0.364515 C 0.184768 0.365239 0.187245 0.367775 0.190277 0.368862 C 0.193310 0.369949 0.196631 0.370674 0.200208 0.371036 C 0.203784 0.371399 0.208437 0.371036 0.211736 0.371036 C 0.215034 0.371036 0.217245 0.371761 0.220000 0.371036 C 0.222754 0.370312 0.225231 0.367775 0.228263 0.366689 C 0.231296 0.365602 0.234618 0.365586 0.238194 0.364515 C 0.241770 0.363443 0.246145 0.360967 0.249722 0.360257 C 0.253298 0.359547 0.256620 0.360981 0.259652 0.360257 C 0.262685 0.359532 0.265162 0.357706 0.267916 0.355909 C 0.270671 0.354113 0.273148 0.350912 0.276180 0.349478 C 0.279213 0.348043 0.283078 0.348738 0.286111 0.347304 C 0.289143 0.345870 0.291620 0.343741 0.294375 0.340873 C 0.297129 0.338004 0.300162 0.333686 0.302638 0.330093 C 0.305115 0.326501 0.307592 0.322907 0.309236 0.319314 C 0.310879 0.315721 0.311678 0.312128 0.312500 0.308534 C 0.313321 0.304942 0.313611 0.301349 0.314166 0.297756 C 0.314722 0.294162 0.314456 0.290569 0.315833 0.286976 C 0.317210 0.283383 0.319953 0.278356 0.322430 0.276197 C 0.324907 0.274038 0.327939 0.274023 0.330694 0.274023 C 0.333449 0.274023 0.337025 0.274038 0.338958 0.276197 C 0.340891 0.278356 0.340914 0.283383 0.342291 0.286976 C 0.343669 0.290569 0.345300 0.294162 0.347222 0.297756 C 0.349143 0.301349 0.351898 0.304942 0.353819 0.308534 C 0.355740 0.312128 0.357094 0.315721 0.358750 0.319314 C 0.360405 0.322907 0.361817 0.326501 0.363750 0.330093 C 0.365682 0.333686 0.367870 0.338004 0.370347 0.340873 C 0.372824 0.343741 0.375856 0.344435 0.378611 0.347304 C 0.381365 0.350172 0.384120 0.355562 0.386875 0.358084 C 0.389629 0.360605 0.392384 0.362793 0.395138 0.362431 C 0.397893 0.362069 0.400925 0.359155 0.403402 0.355909 C 0.405879 0.352663 0.408078 0.346912 0.410000 0.342956 C 0.411921 0.339000 0.413831 0.336479 0.414930 0.332177 C 0.416030 0.327874 0.415763 0.321443 0.416597 0.317140 C 0.417430 0.312838 0.419375 0.309954 0.419930 0.306361 C 0.420486 0.302767 0.419930 0.299174 0.419930 0.295582 C 0.419930 0.291989 0.419664 0.288395 0.419930 0.284802 C 0.420196 0.281209 0.420150 0.277979 0.421527 0.274023 C 0.422905 0.270067 0.426539 0.265010 0.428194 0.261070 C 0.429849 0.257129 0.430081 0.253959 0.431458 0.250381 C 0.432835 0.246804 0.434259 0.242847 0.436458 0.239601 C 0.438657 0.236356 0.442453 0.234151 0.444652 0.230906 C 0.446851 0.227661 0.447442 0.222995 0.449652 0.220127 C 0.451863 0.217258 0.455162 0.215130 0.457916 0.213695 C 0.460671 0.212261 0.463425 0.211884 0.466180 0.211522 C 0.468935 0.211159 0.471689 0.210435 0.474444 0.211522 C 0.477199 0.212609 0.481064 0.215160 0.482708 0.218043 C 0.484351 0.220927 0.484039 0.225229 0.484305 0.228823 C 0.484571 0.232416 0.484305 0.236009 0.484305 0.239601 C 0.484305 0.243195 0.484305 0.246804 0.484305 0.250381 C 0.484305 0.253959 0.484305 0.257491 0.484305 0.261070 C 0.484305 0.264648 0.484305 0.268256 0.484305 0.271849 C 0.484305 0.275442 0.484305 0.279035 0.484305 0.282628 C 0.484305 0.286222 0.484027 0.289815 0.484305 0.293407 C 0.484583 0.297000 0.484861 0.300594 0.485972 0.304187 C 0.487083 0.307780 0.488761 0.311373 0.490972 0.314966 C 0.493182 0.318559 0.497858 0.323949 0.499236 0.325745 " pathEditMode="relative" rAng="0" ptsTypes="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052 -0.011794 C 0.088199 -0.013585 0.094644 -0.018387 0.098941 -0.022542 C 0.103238 -0.026696 0.107533 -0.031994 0.111830 -0.036721 C 0.116125 -0.041447 0.120422 -0.047342 0.124719 -0.050900 C 0.129014 -0.054458 0.132462 -0.053339 0.137608 -0.058065 C 0.142751 -0.062792 0.150442 -0.072767 0.155586 -0.079260 C 0.160731 -0.085753 0.164179 -0.091698 0.168474 -0.097021 C 0.172771 -0.102346 0.177067 -0.106450 0.181363 -0.111202 C 0.185660 -0.115953 0.189955 -0.120779 0.194252 -0.125531 C 0.198549 -0.130282 0.202844 -0.134984 0.207141 -0.139711 C 0.211438 -0.144437 0.215733 -0.149163 0.220030 -0.153890 C 0.224325 -0.158616 0.230770 -0.165706 0.232919 -0.168069 " pathEditMode="relative" rAng="0" ptsTypes="">
                                      <p:cBhvr>
                                        <p:cTn id="1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77 -0.139537 C 0.249154 -0.140633 0.253286 -0.144275 0.256041 -0.146111 C 0.258796 -0.147948 0.261550 -0.149815 0.264305 -0.150556 C 0.267059 -0.151296 0.269814 -0.150926 0.272569 -0.150556 C 0.275323 -0.150184 0.278089 -0.149445 0.280833 -0.148334 C 0.283576 -0.147223 0.286550 -0.146451 0.289027 -0.143889 C 0.291504 -0.141327 0.294316 -0.136621 0.295694 -0.132963 C 0.297071 -0.129306 0.297025 -0.125618 0.297291 -0.121945 C 0.297557 -0.118272 0.297291 -0.114599 0.297291 -0.110926 C 0.297291 -0.107253 0.296458 -0.103951 0.297291 -0.099908 C 0.298124 -0.095864 0.300636 -0.090710 0.302291 -0.086667 C 0.303946 -0.082624 0.305300 -0.079692 0.307221 -0.075648 C 0.309143 -0.071605 0.311064 -0.063874 0.313819 -0.062408 C 0.316573 -0.060942 0.320439 -0.063550 0.323749 -0.066852 C 0.327059 -0.070155 0.330647 -0.077084 0.333680 -0.082222 C 0.336712 -0.087361 0.340022 -0.093272 0.341944 -0.097685 C 0.343865 -0.102099 0.344664 -0.105031 0.345208 -0.108704 C 0.345752 -0.112377 0.345208 -0.116050 0.345208 -0.119722 C 0.345208 -0.123395 0.346307 -0.127068 0.345208 -0.130741 C 0.344108 -0.134414 0.340254 -0.137361 0.338610 -0.141759 C 0.336967 -0.146158 0.335890 -0.152361 0.335346 -0.157130 C 0.334802 -0.161898 0.335346 -0.166327 0.335346 -0.170371 C 0.335346 -0.174414 0.336180 -0.177716 0.335346 -0.181389 C 0.334514 -0.185062 0.333101 -0.188364 0.330346 -0.192408 C 0.327592 -0.196451 0.322673 -0.200880 0.318819 -0.205648 C 0.314965 -0.210417 0.310532 -0.217362 0.307221 -0.221017 C 0.303911 -0.224677 0.301712 -0.225386 0.298958 -0.227593 C 0.296203 -0.229800 0.293448 -0.232054 0.290694 -0.234259 C 0.287939 -0.236466 0.285728 -0.237901 0.282430 -0.240833 C 0.279131 -0.243766 0.274201 -0.248179 0.270902 -0.251852 C 0.267603 -0.255525 0.265393 -0.259567 0.262638 -0.262871 C 0.259883 -0.266172 0.256851 -0.268364 0.254374 -0.271666 C 0.251897 -0.274969 0.249154 -0.279013 0.247777 -0.282685 C 0.246400 -0.286358 0.245289 -0.290031 0.246110 -0.293703 C 0.246932 -0.297378 0.250231 -0.300308 0.252708 -0.304722 C 0.255184 -0.309136 0.258217 -0.315772 0.260971 -0.320184 C 0.263726 -0.324598 0.265925 -0.329012 0.269235 -0.331204 C 0.272546 -0.333394 0.277534 -0.333335 0.280833 -0.333335 C 0.284131 -0.333335 0.287383 -0.333394 0.289027 -0.331204 C 0.290671 -0.329012 0.289039 -0.323504 0.290694 -0.320184 C 0.292349 -0.316866 0.296747 -0.314615 0.298958 -0.311294 C 0.301168 -0.307979 0.301747 -0.303935 0.303958 -0.300278 C 0.306168 -0.296621 0.309201 -0.293750 0.312221 -0.289352 C 0.315242 -0.284953 0.319062 -0.278302 0.322083 -0.273888 C 0.325103 -0.269476 0.327314 -0.265447 0.330346 -0.262871 C 0.333379 -0.260293 0.337245 -0.260262 0.340277 -0.258426 C 0.343309 -0.256590 0.345242 -0.253318 0.348541 -0.251852 C 0.351839 -0.250385 0.356214 -0.249260 0.360069 -0.249630 C 0.363923 -0.250000 0.369455 -0.251497 0.371666 -0.254073 C 0.373877 -0.256651 0.373055 -0.261418 0.373333 -0.265093 C 0.373610 -0.268766 0.373888 -0.272439 0.373333 -0.276111 C 0.372777 -0.279784 0.371654 -0.283455 0.369999 -0.287129 C 0.368344 -0.290802 0.366157 -0.295587 0.363402 -0.298148 C 0.360647 -0.300709 0.353749 -0.300308 0.353471 -0.302500 C 0.353194 -0.304691 0.358703 -0.309829 0.361735 -0.311294 C 0.364768 -0.312763 0.368633 -0.311294 0.371666 -0.311294 C 0.374698 -0.311294 0.376631 -0.311294 0.379930 -0.311294 C 0.383228 -0.311294 0.388981 -0.313487 0.391458 -0.311294 C 0.393934 -0.309105 0.392858 -0.302175 0.394791 -0.298148 C 0.396724 -0.294121 0.400856 -0.291544 0.403056 -0.287129 C 0.405254 -0.282716 0.406331 -0.276806 0.407985 -0.271666 C 0.409640 -0.266528 0.412152 -0.260694 0.412985 -0.256296 C 0.413819 -0.251898 0.412719 -0.248950 0.412985 -0.245278 C 0.413253 -0.241605 0.414316 -0.238304 0.414583 -0.234259 C 0.414849 -0.230216 0.414849 -0.225432 0.414583 -0.221017 C 0.414316 -0.216605 0.414363 -0.212545 0.412985 -0.207778 C 0.411608 -0.203010 0.407430 -0.196806 0.406319 -0.192408 C 0.405208 -0.188010 0.406863 -0.185062 0.406319 -0.181389 C 0.405775 -0.177716 0.404421 -0.174414 0.403056 -0.170371 C 0.401689 -0.166327 0.399502 -0.161898 0.398124 -0.157130 C 0.396747 -0.152361 0.395624 -0.146528 0.394791 -0.141759 C 0.393958 -0.136991 0.393402 -0.132562 0.393124 -0.128519 C 0.392846 -0.124476 0.393124 -0.121173 0.393124 -0.117500 C 0.393124 -0.113827 0.393124 -0.110155 0.393124 -0.106482 C 0.393124 -0.102809 0.392025 -0.099136 0.393124 -0.095463 C 0.394224 -0.091790 0.396689 -0.086281 0.399722 -0.084445 C 0.402754 -0.082608 0.407731 -0.081868 0.411319 -0.084445 C 0.414907 -0.087022 0.418217 -0.095864 0.421249 -0.099908 C 0.424282 -0.103951 0.427592 -0.105401 0.429514 -0.108704 C 0.431434 -0.112006 0.432233 -0.115679 0.432777 -0.119722 C 0.433321 -0.123766 0.432777 -0.128195 0.432777 -0.132963 C 0.432777 -0.137732 0.432777 -0.143565 0.432777 -0.148334 C 0.432777 -0.153102 0.432777 -0.157161 0.432777 -0.161574 C 0.432777 -0.165988 0.432777 -0.170047 0.432777 -0.174815 C 0.432777 -0.179584 0.432777 -0.185417 0.432777 -0.190185 C 0.432777 -0.194954 0.432777 -0.199383 0.432777 -0.203426 C 0.432777 -0.207469 0.432777 -0.210417 0.432777 -0.214445 C 0.432777 -0.218472 0.432777 -0.223195 0.432777 -0.227593 C 0.432777 -0.231991 0.432777 -0.236790 0.432777 -0.240833 C 0.432777 -0.244877 0.432777 -0.248179 0.432777 -0.251852 C 0.432777 -0.255525 0.433055 -0.259198 0.432777 -0.262871 C 0.432499 -0.266542 0.431932 -0.270215 0.431111 -0.273888 C 0.430289 -0.277562 0.428669 -0.280864 0.427846 -0.284909 C 0.427025 -0.288951 0.426735 -0.293750 0.426180 -0.298148 C 0.425624 -0.302546 0.425335 -0.306898 0.424513 -0.311294 C 0.423691 -0.315696 0.423171 -0.320494 0.421249 -0.324536 C 0.419328 -0.328580 0.415740 -0.332624 0.412985 -0.335556 C 0.410231 -0.338487 0.407476 -0.339924 0.404721 -0.342129 C 0.401967 -0.344335 0.399212 -0.346590 0.396458 -0.348796 C 0.393703 -0.351002 0.390127 -0.352439 0.388194 -0.355370 C 0.386261 -0.358302 0.385694 -0.362716 0.384860 -0.366388 C 0.384027 -0.370063 0.383471 -0.373735 0.383194 -0.377407 C 0.382916 -0.381079 0.382083 -0.384753 0.383194 -0.388426 C 0.384305 -0.392099 0.387372 -0.396141 0.389860 -0.399445 C 0.392349 -0.402746 0.395381 -0.406035 0.398124 -0.408241 C 0.400867 -0.410448 0.403576 -0.410849 0.406319 -0.412685 C 0.409062 -0.414522 0.411828 -0.417793 0.414583 -0.419259 C 0.417337 -0.420725 0.420092 -0.421110 0.422846 -0.421482 C 0.425601 -0.421853 0.428356 -0.421482 0.431111 -0.421482 C 0.433865 -0.421482 0.436342 -0.421482 0.439374 -0.421482 C 0.442407 -0.421482 0.446273 -0.421482 0.449305 -0.421482 C 0.452337 -0.421482 0.455092 -0.423318 0.457569 -0.421482 C 0.460045 -0.419646 0.461690 -0.412670 0.464166 -0.410462 C 0.466643 -0.408256 0.469675 -0.407871 0.472430 -0.408241 C 0.475184 -0.408611 0.477661 -0.410479 0.480694 -0.412685 C 0.483726 -0.414890 0.487870 -0.418181 0.490624 -0.421482 C 0.493380 -0.424784 0.495300 -0.428458 0.497221 -0.432501 C 0.499143 -0.436542 0.500775 -0.441714 0.502152 -0.445741 C 0.503529 -0.449769 0.504652 -0.453009 0.505485 -0.456667 C 0.506319 -0.460324 0.505498 -0.464738 0.507152 -0.467686 C 0.508807 -0.470632 0.512673 -0.472515 0.515416 -0.474351 C 0.518159 -0.476188 0.520867 -0.477239 0.523610 -0.478705 C 0.526353 -0.480170 0.530497 -0.482408 0.531874 -0.483147 " pathEditMode="relative" rAng="0" ptsTypes="">
                                      <p:cBhvr>
                                        <p:cTn id="2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22 0.041944 L -0.227222 0.104907 " pathEditMode="relative" rAng="0" ptsTypes="">
                                      <p:cBhvr>
                                        <p:cTn id="2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39 0.124351 C -0.229017 0.124351 -0.232315 0.124351 -0.235903 0.124351 C -0.239491 0.124351 -0.245035 0.125817 -0.249167 0.124351 C -0.253299 0.122885 -0.257396 0.117021 -0.260695 0.115555 C -0.263993 0.114089 -0.266204 0.117021 -0.268959 0.115555 C -0.271713 0.114089 -0.274468 0.108595 -0.277223 0.106758 C -0.279977 0.104922 -0.282732 0.106002 -0.285486 0.104536 C -0.288241 0.103070 -0.290996 0.099798 -0.293750 0.097962 C -0.296505 0.096126 -0.299260 0.094258 -0.302014 0.093518 C -0.304769 0.092777 -0.308079 0.091311 -0.310278 0.093518 C -0.312477 0.095724 -0.314109 0.102345 -0.315209 0.106758 C -0.316308 0.111172 -0.316598 0.115956 -0.316875 0.119999 C -0.317153 0.124042 -0.316875 0.126619 -0.316875 0.131018 C -0.316875 0.135416 -0.318253 0.142360 -0.316875 0.146388 C -0.315498 0.150416 -0.312466 0.153348 -0.308611 0.155184 C -0.304757 0.157021 -0.297882 0.156666 -0.293750 0.157407 C -0.289618 0.158147 -0.287396 0.158163 -0.283820 0.159629 C -0.280243 0.161095 -0.275591 0.164737 -0.272292 0.166203 C -0.268993 0.167669 -0.267338 0.167684 -0.264028 0.168425 C -0.260718 0.169166 -0.255741 0.169181 -0.252431 0.170647 C -0.249121 0.172113 -0.247188 0.175030 -0.244167 0.177221 C -0.241146 0.179413 -0.237327 0.181218 -0.234306 0.183795 C -0.231285 0.186373 -0.228797 0.189366 -0.226042 0.192684 C -0.223287 0.196002 -0.220533 0.201511 -0.217778 0.203703 C -0.215024 0.205894 -0.212269 0.204737 -0.209514 0.205832 C -0.206760 0.206928 -0.204283 0.209166 -0.201250 0.210277 C -0.198218 0.211388 -0.194352 0.211033 -0.191320 0.212499 C -0.188287 0.213965 -0.184977 0.216141 -0.183056 0.219073 C -0.181135 0.222005 -0.180336 0.226048 -0.179792 0.230092 C -0.179248 0.234135 -0.179792 0.238934 -0.179792 0.243332 C -0.179792 0.247731 -0.179248 0.251712 -0.179792 0.256481 C -0.180336 0.261249 -0.180857 0.268271 -0.183056 0.271944 C -0.185255 0.275616 -0.189954 0.276311 -0.192986 0.278518 C -0.196019 0.280724 -0.198218 0.284073 -0.201250 0.285184 C -0.204283 0.286295 -0.207327 0.285925 -0.211181 0.285184 C -0.215035 0.284444 -0.220799 0.282206 -0.224375 0.280740 C -0.227952 0.279274 -0.229341 0.278950 -0.232639 0.276388 C -0.235938 0.273826 -0.240868 0.267947 -0.244167 0.265369 C -0.247466 0.262792 -0.249399 0.263502 -0.252431 0.260925 C -0.255463 0.258348 -0.258785 0.253579 -0.262361 0.249907 C -0.265938 0.246234 -0.270313 0.241450 -0.273889 0.238888 C -0.277466 0.236326 -0.280787 0.236373 -0.283820 0.234536 C -0.286852 0.232700 -0.289873 0.231542 -0.292084 0.227869 C -0.294294 0.224197 -0.295429 0.216897 -0.297084 0.212499 C -0.298739 0.208101 -0.300649 0.205524 -0.302014 0.201481 C -0.303380 0.197437 -0.304456 0.193008 -0.305278 0.188240 C -0.306100 0.183471 -0.305567 0.177638 -0.306945 0.172869 C -0.308322 0.168101 -0.312165 0.163672 -0.313542 0.159629 C -0.314919 0.155586 -0.314375 0.153379 -0.315209 0.148610 C -0.316042 0.143842 -0.316609 0.135786 -0.318542 0.131018 C -0.320475 0.126249 -0.324329 0.124042 -0.326806 0.119999 C -0.329283 0.115956 -0.332026 0.110802 -0.333403 0.106758 C -0.334780 0.102715 -0.334792 0.099413 -0.335070 0.095740 C -0.335348 0.092067 -0.334526 0.088394 -0.335070 0.084721 C -0.335614 0.081048 -0.337512 0.077376 -0.338334 0.073703 C -0.339155 0.070030 -0.337790 0.065987 -0.340000 0.062684 C -0.342211 0.059382 -0.348021 0.055354 -0.351598 0.053888 C -0.355174 0.052422 -0.358160 0.053888 -0.361459 0.053888 C -0.364757 0.053888 -0.368079 0.053888 -0.371389 0.053888 C -0.374699 0.053888 -0.378287 0.053888 -0.381320 0.053888 C -0.384352 0.053888 -0.386563 0.053518 -0.389584 0.053888 C -0.392605 0.054258 -0.396424 0.055369 -0.399445 0.056110 C -0.402466 0.056851 -0.405776 0.056141 -0.407709 0.058332 C -0.409642 0.060524 -0.410209 0.064860 -0.411042 0.069258 C -0.411875 0.073656 -0.412153 0.079567 -0.412709 0.084721 C -0.413264 0.089876 -0.414098 0.095786 -0.414375 0.100184 C -0.414653 0.104582 -0.414653 0.107453 -0.414375 0.111110 C -0.414098 0.114768 -0.413820 0.118086 -0.412709 0.122129 C -0.411598 0.126172 -0.409642 0.131326 -0.407709 0.135369 C -0.405776 0.139413 -0.402211 0.142345 -0.401111 0.146388 C -0.400012 0.150431 -0.402489 0.155586 -0.401111 0.159629 C -0.399734 0.163672 -0.394225 0.166619 -0.392848 0.170647 C -0.391470 0.174675 -0.392848 0.179397 -0.392848 0.183795 C -0.392848 0.188194 -0.392848 0.192252 -0.392848 0.197036 C -0.392848 0.201820 -0.392848 0.208086 -0.392848 0.212499 C -0.392848 0.216913 -0.391470 0.219119 -0.392848 0.223518 C -0.394225 0.227916 -0.398357 0.235586 -0.401111 0.238888 C -0.403866 0.242190 -0.406621 0.242592 -0.409375 0.243332 C -0.412130 0.244073 -0.414885 0.243332 -0.417639 0.243332 C -0.420394 0.243332 -0.423426 0.245169 -0.425903 0.243332 C -0.428380 0.241496 -0.430301 0.235987 -0.432500 0.232314 C -0.434699 0.228641 -0.437720 0.224968 -0.439098 0.221295 C -0.440475 0.217623 -0.439665 0.213950 -0.440764 0.210277 C -0.441864 0.206604 -0.443496 0.204397 -0.445695 0.199258 C -0.447894 0.194119 -0.450649 0.183116 -0.453959 0.179444 C -0.457269 0.175771 -0.462246 0.177592 -0.465556 0.177221 C -0.468866 0.176851 -0.471621 0.175385 -0.473820 0.177221 C -0.476019 0.179058 -0.477929 0.184567 -0.478750 0.188240 C -0.479572 0.191913 -0.478750 0.194845 -0.478750 0.199258 C -0.478750 0.203672 -0.479572 0.210323 -0.478750 0.214721 C -0.477929 0.219119 -0.475197 0.221990 -0.473820 0.225647 C -0.472442 0.229305 -0.471308 0.232993 -0.470486 0.236666 C -0.469665 0.240339 -0.468612 0.244011 -0.468889 0.247684 C -0.469167 0.251357 -0.470232 0.256126 -0.472153 0.258703 C -0.474074 0.261280 -0.477662 0.261681 -0.480417 0.263147 C -0.483172 0.264613 -0.485105 0.266403 -0.488681 0.267499 C -0.492257 0.268595 -0.497466 0.269351 -0.501875 0.269721 C -0.506285 0.270092 -0.511285 0.268255 -0.515139 0.269721 C -0.518993 0.271187 -0.520880 0.277052 -0.525000 0.278518 C -0.529121 0.279984 -0.535730 0.277036 -0.539861 0.278518 C -0.543993 0.279999 -0.549514 0.285925 -0.549792 0.287407 C -0.550070 0.288888 -0.544561 0.288518 -0.541528 0.287407 C -0.538496 0.286295 -0.534618 0.282221 -0.531598 0.280740 C -0.528577 0.279258 -0.526146 0.279243 -0.523403 0.278518 C -0.520660 0.277792 -0.517894 0.277113 -0.515139 0.276388 C -0.512385 0.275663 -0.509630 0.274906 -0.506875 0.274166 C -0.504121 0.273425 -0.501366 0.272684 -0.498611 0.271944 C -0.495857 0.271203 -0.493102 0.270092 -0.490348 0.269721 C -0.487593 0.269351 -0.484838 0.269721 -0.482084 0.269721 C -0.479329 0.269721 -0.476574 0.267515 -0.473820 0.269721 C -0.471065 0.271928 -0.468588 0.279289 -0.465556 0.282962 C -0.462524 0.286635 -0.458380 0.288456 -0.455625 0.291758 C -0.452871 0.295061 -0.451227 0.299104 -0.449028 0.302777 C -0.446829 0.306450 -0.443808 0.310123 -0.442431 0.313795 C -0.441054 0.317468 -0.439665 0.321511 -0.440764 0.324814 C -0.441864 0.328116 -0.446274 0.332144 -0.449028 0.333610 C -0.451783 0.335076 -0.454537 0.333610 -0.457292 0.333610 C -0.460047 0.333610 -0.462801 0.333610 -0.465556 0.333610 C -0.468311 0.333610 -0.471065 0.333610 -0.473820 0.333610 C -0.476574 0.333610 -0.479329 0.333981 -0.482084 0.333610 C -0.484838 0.333240 -0.487593 0.332484 -0.490348 0.331388 C -0.493102 0.330292 -0.495857 0.328502 -0.498611 0.327036 C -0.501366 0.325570 -0.504121 0.324428 -0.506875 0.322592 C -0.509630 0.320755 -0.512385 0.317854 -0.515139 0.316018 C -0.517894 0.314181 -0.520660 0.312684 -0.523403 0.311573 C -0.526146 0.310462 -0.530232 0.309721 -0.531598 0.309351 " pathEditMode="relative" rAng="0" ptsTypes="">
                                      <p:cBhvr>
                                        <p:cTn id="3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7847 -0.250556 " pathEditMode="relative" rAng="0" ptsTypes="">
                                      <p:cBhvr>
                                        <p:cTn id="3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959 -0.222037 C -0.265614 -0.220571 -0.270024 -0.216173 -0.273889 -0.213242 C -0.277755 -0.210308 -0.283577 -0.208487 -0.287153 -0.204443 C -0.290730 -0.200401 -0.292605 -0.193396 -0.295348 -0.188981 C -0.298091 -0.184568 -0.301679 -0.181636 -0.303612 -0.177963 C -0.305545 -0.174290 -0.306112 -0.170617 -0.306945 -0.166944 C -0.307778 -0.163271 -0.308334 -0.159599 -0.308612 -0.155926 C -0.308889 -0.152253 -0.308612 -0.149305 -0.308612 -0.144907 C -0.308612 -0.140509 -0.308068 -0.134305 -0.308612 -0.129537 C -0.309156 -0.124768 -0.311054 -0.120339 -0.311876 -0.116296 C -0.312697 -0.112253 -0.314642 -0.108580 -0.313542 -0.105278 C -0.312443 -0.101975 -0.308033 -0.097207 -0.305278 -0.096481 C -0.302524 -0.095756 -0.299769 -0.097994 -0.297014 -0.100926 C -0.294260 -0.103857 -0.292049 -0.110046 -0.288751 -0.114074 C -0.285452 -0.118102 -0.280799 -0.120678 -0.277223 -0.125092 C -0.273646 -0.129506 -0.270869 -0.136512 -0.267292 -0.140555 C -0.263716 -0.144599 -0.259063 -0.145308 -0.255764 -0.149352 C -0.252466 -0.153395 -0.250255 -0.159676 -0.247501 -0.164815 C -0.244746 -0.169953 -0.241170 -0.175417 -0.239237 -0.180185 C -0.237304 -0.184953 -0.237281 -0.189012 -0.235903 -0.193426 C -0.234526 -0.197839 -0.232350 -0.202268 -0.230973 -0.206667 C -0.229595 -0.211065 -0.229572 -0.214676 -0.227639 -0.219815 C -0.225707 -0.224954 -0.221297 -0.231991 -0.219376 -0.237500 C -0.217454 -0.243009 -0.217211 -0.247376 -0.216112 -0.252869 C -0.215012 -0.258365 -0.213612 -0.264955 -0.212778 -0.270463 C -0.211945 -0.275972 -0.211667 -0.281141 -0.211112 -0.285926 C -0.210556 -0.290709 -0.209723 -0.295123 -0.209445 -0.299167 C -0.209167 -0.303210 -0.207234 -0.307994 -0.209445 -0.310185 C -0.211656 -0.312375 -0.218577 -0.310478 -0.222709 -0.312317 C -0.226841 -0.314151 -0.230660 -0.319721 -0.234237 -0.321202 C -0.237813 -0.322684 -0.240579 -0.320108 -0.244167 -0.321202 C -0.247755 -0.322300 -0.251910 -0.326681 -0.255764 -0.327778 C -0.259619 -0.328873 -0.263994 -0.328516 -0.267292 -0.327778 C -0.270591 -0.327035 -0.272802 -0.325540 -0.275556 -0.323332 C -0.278311 -0.321128 -0.281065 -0.317838 -0.283820 -0.314537 C -0.286575 -0.311233 -0.289607 -0.307190 -0.292084 -0.303518 C -0.294561 -0.299846 -0.296204 -0.296173 -0.298681 -0.292499 C -0.301158 -0.288827 -0.305012 -0.285153 -0.306945 -0.281480 C -0.308878 -0.277808 -0.308623 -0.274136 -0.310278 -0.270463 C -0.311933 -0.266789 -0.314133 -0.262747 -0.316876 -0.259446 C -0.319619 -0.256142 -0.324260 -0.254676 -0.326737 -0.250647 C -0.329214 -0.246620 -0.329526 -0.239304 -0.331737 -0.235278 C -0.333947 -0.231250 -0.337524 -0.229783 -0.340001 -0.226482 C -0.342477 -0.223179 -0.344121 -0.217670 -0.346598 -0.215463 C -0.349075 -0.213256 -0.352107 -0.213981 -0.354862 -0.213242 C -0.357616 -0.212500 -0.360371 -0.211389 -0.363126 -0.211018 C -0.365880 -0.210648 -0.369468 -0.208812 -0.371389 -0.211018 C -0.373311 -0.213224 -0.374376 -0.218750 -0.374653 -0.224260 C -0.374931 -0.229768 -0.374700 -0.238934 -0.373056 -0.244075 C -0.371413 -0.249213 -0.368380 -0.251419 -0.364792 -0.255092 C -0.361204 -0.258765 -0.355116 -0.261713 -0.351528 -0.266112 C -0.347940 -0.270510 -0.346019 -0.276713 -0.343264 -0.281480 C -0.340510 -0.286250 -0.338021 -0.291420 -0.335001 -0.294721 C -0.331980 -0.298025 -0.328438 -0.299461 -0.325139 -0.301296 C -0.321841 -0.303132 -0.318797 -0.303904 -0.315209 -0.305742 C -0.311621 -0.307577 -0.306922 -0.310109 -0.303612 -0.312317 C -0.300302 -0.314523 -0.297825 -0.316034 -0.295348 -0.318980 C -0.292871 -0.321930 -0.291227 -0.326326 -0.288751 -0.330000 C -0.286274 -0.333674 -0.283241 -0.338085 -0.280487 -0.341018 C -0.277732 -0.343948 -0.274977 -0.345030 -0.272223 -0.347593 C -0.269468 -0.350154 -0.266158 -0.353085 -0.263959 -0.356389 C -0.261760 -0.359690 -0.260394 -0.363734 -0.259028 -0.367408 C -0.257663 -0.371080 -0.255487 -0.374751 -0.255764 -0.378426 C -0.256042 -0.382098 -0.258218 -0.386511 -0.260695 -0.389443 C -0.263172 -0.392376 -0.267593 -0.394924 -0.270626 -0.396016 C -0.273658 -0.397114 -0.275869 -0.395648 -0.278889 -0.396016 C -0.281910 -0.396390 -0.285730 -0.397870 -0.288751 -0.398242 C -0.291771 -0.398610 -0.293982 -0.398610 -0.297014 -0.398242 C -0.300047 -0.397870 -0.303913 -0.397485 -0.306945 -0.396016 C -0.309977 -0.394553 -0.312177 -0.391282 -0.315209 -0.389443 C -0.318241 -0.387608 -0.322107 -0.386094 -0.325139 -0.384999 C -0.328172 -0.383904 -0.331760 -0.380663 -0.333403 -0.382870 C -0.335047 -0.385077 -0.335278 -0.393843 -0.335001 -0.398242 C -0.334723 -0.402640 -0.333658 -0.407422 -0.331737 -0.409258 C -0.329815 -0.411094 -0.326227 -0.408162 -0.323473 -0.409258 C -0.320718 -0.410355 -0.317964 -0.413998 -0.315209 -0.415833 C -0.312454 -0.417671 -0.309700 -0.419538 -0.306945 -0.420280 C -0.304190 -0.421018 -0.301436 -0.418442 -0.298681 -0.420280 C -0.295927 -0.422113 -0.292339 -0.427622 -0.290417 -0.431296 C -0.288496 -0.434970 -0.287431 -0.438643 -0.287153 -0.442315 C -0.286876 -0.445988 -0.286552 -0.450031 -0.288751 -0.453333 C -0.290950 -0.456636 -0.296494 -0.459569 -0.300348 -0.462128 C -0.304202 -0.464692 -0.308577 -0.467606 -0.311876 -0.468702 C -0.315174 -0.469798 -0.317107 -0.468702 -0.320139 -0.468702 C -0.323172 -0.468702 -0.329792 -0.465756 -0.330070 -0.468702 C -0.330348 -0.471650 -0.325105 -0.482344 -0.321806 -0.486390 C -0.318508 -0.490433 -0.314133 -0.490400 -0.310278 -0.492962 C -0.306424 -0.495525 -0.303091 -0.499182 -0.298681 -0.501760 C -0.294271 -0.504336 -0.288230 -0.506588 -0.283820 -0.508426 C -0.279410 -0.510264 -0.276077 -0.512050 -0.272223 -0.512778 C -0.268369 -0.513502 -0.264271 -0.512778 -0.260695 -0.512778 C -0.257119 -0.512778 -0.254075 -0.512778 -0.250764 -0.512778 C -0.247454 -0.512778 -0.243855 -0.514613 -0.240834 -0.512778 C -0.237813 -0.510942 -0.235116 -0.505432 -0.232639 -0.501760 C -0.230163 -0.498085 -0.227628 -0.495509 -0.225973 -0.490740 C -0.224318 -0.485973 -0.223531 -0.477914 -0.222709 -0.473148 C -0.221887 -0.468380 -0.221876 -0.466173 -0.221042 -0.462128 C -0.220209 -0.458085 -0.218808 -0.452933 -0.217709 -0.448890 C -0.216609 -0.444844 -0.215545 -0.441543 -0.214445 -0.437869 C -0.213345 -0.434196 -0.213589 -0.428319 -0.211112 -0.426853 C -0.208635 -0.425386 -0.202061 -0.426868 -0.199584 -0.429074 C -0.197107 -0.431281 -0.197084 -0.436049 -0.196251 -0.440093 C -0.195417 -0.444136 -0.195128 -0.448563 -0.194584 -0.453333 C -0.194040 -0.458103 -0.193253 -0.463564 -0.192987 -0.468702 C -0.192721 -0.473843 -0.192987 -0.479383 -0.192987 -0.484166 C -0.192987 -0.488950 -0.192987 -0.493363 -0.192987 -0.497408 C -0.192987 -0.501450 -0.192165 -0.504398 -0.192987 -0.508426 C -0.193808 -0.512452 -0.194897 -0.517177 -0.197917 -0.521572 C -0.200938 -0.525973 -0.207258 -0.531515 -0.211112 -0.534814 C -0.214966 -0.538117 -0.218010 -0.538813 -0.221042 -0.541390 C -0.224075 -0.543965 -0.226552 -0.548796 -0.229306 -0.550278 C -0.232061 -0.551760 -0.234538 -0.550278 -0.237570 -0.550278 C -0.240602 -0.550278 -0.244202 -0.550278 -0.247501 -0.550278 C -0.250799 -0.550278 -0.254063 -0.550278 -0.257362 -0.550278 C -0.260660 -0.550278 -0.263704 -0.550278 -0.267292 -0.550278 C -0.270880 -0.550278 -0.275313 -0.550278 -0.278889 -0.550278 C -0.282466 -0.550278 -0.285452 -0.549554 -0.288751 -0.550278 C -0.292049 -0.551003 -0.295649 -0.554273 -0.298681 -0.554630 C -0.301714 -0.554983 -0.304190 -0.554968 -0.306945 -0.552408 C -0.309700 -0.549846 -0.311910 -0.544028 -0.315209 -0.539258 C -0.318507 -0.534492 -0.322883 -0.527840 -0.326737 -0.523795 C -0.330591 -0.519753 -0.335024 -0.518304 -0.338334 -0.515000 C -0.341644 -0.511697 -0.344399 -0.507655 -0.346598 -0.503981 C -0.348797 -0.500306 -0.349329 -0.496265 -0.351528 -0.492962 C -0.353727 -0.489659 -0.357038 -0.487469 -0.359792 -0.484166 C -0.362547 -0.480863 -0.365579 -0.476822 -0.368056 -0.473148 C -0.370533 -0.469474 -0.372454 -0.465801 -0.374653 -0.462128 C -0.376852 -0.458458 -0.378774 -0.454043 -0.381251 -0.451109 C -0.383727 -0.448179 -0.386760 -0.446744 -0.389514 -0.444538 C -0.392269 -0.442328 -0.395024 -0.439706 -0.397778 -0.437869 C -0.400533 -0.436033 -0.402732 -0.436080 -0.406042 -0.433518 C -0.409352 -0.430956 -0.414052 -0.425448 -0.417639 -0.422500 C -0.421227 -0.419553 -0.423994 -0.418040 -0.427570 -0.415833 C -0.431146 -0.413626 -0.435799 -0.411450 -0.439098 -0.409258 C -0.442396 -0.407070 -0.444329 -0.404893 -0.447362 -0.402685 C -0.450394 -0.400477 -0.454260 -0.397855 -0.457292 -0.396016 C -0.460325 -0.394183 -0.462802 -0.392393 -0.465556 -0.391666 C -0.468311 -0.390942 -0.471343 -0.389829 -0.473820 -0.391666 C -0.476297 -0.393502 -0.479040 -0.399011 -0.480417 -0.402685 C -0.481795 -0.406359 -0.481540 -0.410029 -0.482084 -0.413703 C -0.482628 -0.417375 -0.483137 -0.420693 -0.483681 -0.424723 C -0.484225 -0.428750 -0.485070 -0.433843 -0.485348 -0.437869 C -0.485626 -0.441898 -0.485348 -0.445216 -0.485348 -0.448890 C -0.485348 -0.452563 -0.485348 -0.456235 -0.485348 -0.459906 C -0.485348 -0.463580 -0.485070 -0.467252 -0.485348 -0.470926 C -0.485626 -0.474600 -0.485359 -0.478641 -0.487014 -0.481943 C -0.488670 -0.485247 -0.492524 -0.488532 -0.495278 -0.490740 C -0.498033 -0.492947 -0.500788 -0.493719 -0.503542 -0.495185 C -0.506297 -0.496652 -0.510429 -0.498812 -0.511806 -0.499539 " pathEditMode="relative" rAng="0" ptsTypes="">
                                      <p:cBhvr>
                                        <p:cTn id="3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7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9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0.775625 0.235926 " pathEditMode="relative" rAng="0" ptsTypes="">
                                      <p:cBhvr>
                                        <p:cTn id="6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accel="50000" decel="50000" autoRev="1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308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27639 0.020926 L 0.752014 -0.320463 " pathEditMode="relative" rAng="0" ptsTypes="">
                                      <p:cBhvr>
                                        <p:cTn id="7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ccel="50000" decel="50000" autoRev="1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-0.050000 0.258796 " pathEditMode="relative" rAng="0" ptsTypes="">
                                      <p:cBhvr>
                                        <p:cTn id="8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7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-0.254792 -0.161204 " pathEditMode="relative" rAng="0" ptsTypes="">
                                      <p:cBhvr>
                                        <p:cTn id="9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0.532778 0.122315 " pathEditMode="relative" rAng="0" ptsTypes="">
                                      <p:cBhvr>
                                        <p:cTn id="10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7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0.495000 -0.390000 " pathEditMode="relative" rAng="0" ptsTypes="">
                                      <p:cBhvr>
                                        <p:cTn id="11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4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000 0.000000 L -0.175972 0.353333 " pathEditMode="relative" rAng="0" ptsTypes="">
                                      <p:cBhvr>
                                        <p:cTn id="1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7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2778 0.017407 L -0.443750 0.164352 " pathEditMode="relative" rAng="0" ptsTypes="">
                                      <p:cBhvr>
                                        <p:cTn id="12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59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ldLvl="0"/>
      <p:bldP spid="3079" grpId="1" bldLvl="0"/>
      <p:bldP spid="3079" grpId="2" bldLvl="0"/>
      <p:bldP spid="3079" grpId="3" bldLvl="0"/>
      <p:bldP spid="3079" grpId="4" bldLvl="0"/>
      <p:bldP spid="3082" grpId="0" bldLvl="0"/>
      <p:bldP spid="3083" grpId="0" bldLvl="0"/>
      <p:bldP spid="3085" grpId="0" bldLvl="0" animBg="1"/>
      <p:bldP spid="3085" grpId="1" bldLvl="0" animBg="1"/>
      <p:bldP spid="3085" grpId="2" bldLvl="0" animBg="1"/>
      <p:bldP spid="3085" grpId="3" bldLvl="0" animBg="1"/>
      <p:bldP spid="3086" grpId="0" bldLvl="0" animBg="1"/>
      <p:bldP spid="3086" grpId="1" bldLvl="0" animBg="1"/>
      <p:bldP spid="3086" grpId="2" bldLvl="0" animBg="1"/>
      <p:bldP spid="3086" grpId="3" bldLvl="0" animBg="1"/>
      <p:bldP spid="3087" grpId="0" bldLvl="0" animBg="1"/>
      <p:bldP spid="3087" grpId="1" bldLvl="0" animBg="1"/>
      <p:bldP spid="3087" grpId="2" bldLvl="0" animBg="1"/>
      <p:bldP spid="3088" grpId="0" bldLvl="0" animBg="1"/>
      <p:bldP spid="3088" grpId="1" bldLvl="0" animBg="1"/>
      <p:bldP spid="3088" grpId="2" bldLvl="0" animBg="1"/>
      <p:bldP spid="3089" grpId="0" bldLvl="0" animBg="1"/>
      <p:bldP spid="3089" grpId="1" bldLvl="0" animBg="1"/>
      <p:bldP spid="3089" grpId="2" bldLvl="0" animBg="1"/>
      <p:bldP spid="3090" grpId="0" bldLvl="0" animBg="1"/>
      <p:bldP spid="3090" grpId="1" bldLvl="0" animBg="1"/>
      <p:bldP spid="3090" grpId="2" bldLvl="0" animBg="1"/>
      <p:bldP spid="3091" grpId="0" bldLvl="0" animBg="1"/>
      <p:bldP spid="3091" grpId="1" bldLvl="0" animBg="1"/>
      <p:bldP spid="3091" grpId="2" bldLvl="0" animBg="1"/>
      <p:bldP spid="3092" grpId="0" bldLvl="0" animBg="1"/>
      <p:bldP spid="3092" grpId="1" bldLvl="0" animBg="1"/>
      <p:bldP spid="3092" grpId="2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8466" name="矩形 318465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（二）心理健康的标准</a:t>
            </a:r>
            <a:r>
              <a:rPr lang="zh-CN" altLang="en-US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18467" name="图片 318466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0" y="1295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8468" name="文本占位符 318467"/>
          <p:cNvSpPr>
            <a:spLocks noGrp="1"/>
          </p:cNvSpPr>
          <p:nvPr>
            <p:ph type="body" idx="1"/>
          </p:nvPr>
        </p:nvSpPr>
        <p:spPr>
          <a:xfrm>
            <a:off x="1568450" y="1143000"/>
            <a:ext cx="5181600" cy="685800"/>
          </a:xfrm>
          <a:noFill/>
          <a:ln>
            <a:noFill/>
          </a:ln>
        </p:spPr>
        <p:txBody>
          <a:bodyPr/>
          <a:p>
            <a:pPr algn="just">
              <a:lnSpc>
                <a:spcPct val="125000"/>
              </a:lnSpc>
              <a:buNone/>
            </a:pPr>
            <a:r>
              <a:rPr lang="en-US" altLang="zh-CN" sz="28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8</a:t>
            </a:r>
            <a:r>
              <a:rPr lang="zh-CN" altLang="en-US" sz="28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2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智力活动正常。</a:t>
            </a:r>
            <a:r>
              <a:rPr lang="zh-CN" altLang="en-US" sz="24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　</a:t>
            </a:r>
            <a:endParaRPr lang="zh-CN" altLang="en-US" sz="2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18470" name="矩形 318469"/>
          <p:cNvSpPr/>
          <p:nvPr/>
        </p:nvSpPr>
        <p:spPr>
          <a:xfrm>
            <a:off x="1339850" y="1976755"/>
            <a:ext cx="6583680" cy="10502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lnSpc>
                <a:spcPct val="130000"/>
              </a:lnSpc>
            </a:pPr>
            <a:r>
              <a:rPr lang="en-US" altLang="zh-CN" i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头脑清醒，不糊涂，反应敏捷，思维清晰，</a:t>
            </a:r>
            <a:endParaRPr lang="zh-CN" altLang="en-US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i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逻辑性强。</a:t>
            </a:r>
            <a:endParaRPr lang="zh-CN" altLang="en-US" i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18471" name="图片 318470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2249488"/>
            <a:ext cx="304800" cy="265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8472" name="图片 318471" descr="is947-0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76600"/>
            <a:ext cx="4114800" cy="274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8738" name="矩形 158737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（三） 为什么会有压力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58754" name="图片 158753" descr="200810278826548_2"/>
          <p:cNvPicPr>
            <a:picLocks noChangeAspect="1"/>
          </p:cNvPicPr>
          <p:nvPr/>
        </p:nvPicPr>
        <p:blipFill>
          <a:blip r:embed="rId1"/>
          <a:srcRect t="11885" r="10938" b="6044"/>
          <a:stretch>
            <a:fillRect/>
          </a:stretch>
        </p:blipFill>
        <p:spPr>
          <a:xfrm>
            <a:off x="304800" y="3471863"/>
            <a:ext cx="3638550" cy="26812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4191000" y="1752600"/>
            <a:ext cx="4267200" cy="3309938"/>
            <a:chOff x="528" y="1392"/>
            <a:chExt cx="1158" cy="2085"/>
          </a:xfrm>
        </p:grpSpPr>
        <p:sp>
          <p:nvSpPr>
            <p:cNvPr id="158760" name="AutoShape 6"/>
            <p:cNvSpPr/>
            <p:nvPr/>
          </p:nvSpPr>
          <p:spPr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solidFill>
              <a:srgbClr val="0072EA"/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p>
              <a:pPr algn="ctr">
                <a:lnSpc>
                  <a:spcPct val="100000"/>
                </a:lnSpc>
              </a:pPr>
              <a:endParaRPr sz="4000" i="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隶书" panose="020108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8761" name="AutoShape 7"/>
            <p:cNvSpPr/>
            <p:nvPr/>
          </p:nvSpPr>
          <p:spPr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72EA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algn="ctr">
                <a:lnSpc>
                  <a:spcPct val="100000"/>
                </a:lnSpc>
              </a:pPr>
              <a:endParaRPr sz="4000" i="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隶书" panose="020108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158762" name="图片 158761" descr="200810278826548_2"/>
          <p:cNvPicPr>
            <a:picLocks noChangeAspect="1"/>
          </p:cNvPicPr>
          <p:nvPr/>
        </p:nvPicPr>
        <p:blipFill>
          <a:blip r:embed="rId1"/>
          <a:srcRect t="11885" r="10938" b="6044"/>
          <a:stretch>
            <a:fillRect/>
          </a:stretch>
        </p:blipFill>
        <p:spPr>
          <a:xfrm>
            <a:off x="304800" y="3471863"/>
            <a:ext cx="3638550" cy="2681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763" name="文本占位符 158762"/>
          <p:cNvSpPr>
            <a:spLocks noGrp="1"/>
          </p:cNvSpPr>
          <p:nvPr>
            <p:ph type="body" idx="1"/>
          </p:nvPr>
        </p:nvSpPr>
        <p:spPr>
          <a:xfrm>
            <a:off x="4267200" y="2057400"/>
            <a:ext cx="4114800" cy="3048000"/>
          </a:xfrm>
          <a:noFill/>
          <a:ln>
            <a:noFill/>
          </a:ln>
        </p:spPr>
        <p:txBody>
          <a:bodyPr>
            <a:normAutofit fontScale="90000"/>
          </a:bodyPr>
          <a:p>
            <a:r>
              <a:rPr lang="zh-TW" altLang="en-US" sz="2200" dirty="0">
                <a:ea typeface="华文细黑" panose="02010600040101010101" pitchFamily="2" charset="-122"/>
              </a:rPr>
              <a:t>每</a:t>
            </a:r>
            <a:r>
              <a:rPr lang="zh-CN" altLang="en-US" sz="2200" dirty="0">
                <a:ea typeface="华文细黑" panose="02010600040101010101" pitchFamily="2" charset="-122"/>
              </a:rPr>
              <a:t>当</a:t>
            </a:r>
            <a:r>
              <a:rPr lang="zh-TW" altLang="en-US" sz="2200" dirty="0">
                <a:ea typeface="华文细黑" panose="02010600040101010101" pitchFamily="2" charset="-122"/>
              </a:rPr>
              <a:t>我</a:t>
            </a:r>
            <a:r>
              <a:rPr lang="zh-CN" altLang="en-US" sz="2200" dirty="0">
                <a:ea typeface="华文细黑" panose="02010600040101010101" pitchFamily="2" charset="-122"/>
              </a:rPr>
              <a:t>们</a:t>
            </a:r>
            <a:r>
              <a:rPr lang="zh-TW" altLang="en-US" sz="2200" dirty="0">
                <a:ea typeface="华文细黑" panose="02010600040101010101" pitchFamily="2" charset="-122"/>
              </a:rPr>
              <a:t>面</a:t>
            </a:r>
            <a:r>
              <a:rPr lang="zh-CN" altLang="en-US" sz="2200" dirty="0">
                <a:ea typeface="华文细黑" panose="02010600040101010101" pitchFamily="2" charset="-122"/>
              </a:rPr>
              <a:t>对关系</a:t>
            </a:r>
            <a:r>
              <a:rPr lang="zh-TW" altLang="en-US" sz="2200" dirty="0">
                <a:ea typeface="华文细黑" panose="02010600040101010101" pitchFamily="2" charset="-122"/>
              </a:rPr>
              <a:t>或</a:t>
            </a:r>
            <a:r>
              <a:rPr lang="zh-CN" altLang="en-US" sz="2200" dirty="0">
                <a:ea typeface="华文细黑" panose="02010600040101010101" pitchFamily="2" charset="-122"/>
              </a:rPr>
              <a:t>环</a:t>
            </a:r>
            <a:r>
              <a:rPr lang="zh-TW" altLang="en-US" sz="2200" dirty="0">
                <a:ea typeface="华文细黑" panose="02010600040101010101" pitchFamily="2" charset="-122"/>
              </a:rPr>
              <a:t>境的改</a:t>
            </a:r>
            <a:r>
              <a:rPr lang="zh-CN" altLang="en-US" sz="2200" dirty="0">
                <a:ea typeface="华文细黑" panose="02010600040101010101" pitchFamily="2" charset="-122"/>
              </a:rPr>
              <a:t>变时</a:t>
            </a:r>
            <a:r>
              <a:rPr lang="zh-TW" altLang="en-US" sz="2200" dirty="0">
                <a:ea typeface="华文细黑" panose="02010600040101010101" pitchFamily="2" charset="-122"/>
              </a:rPr>
              <a:t>，</a:t>
            </a:r>
            <a:r>
              <a:rPr lang="zh-CN" altLang="en-US" sz="2200" dirty="0">
                <a:ea typeface="华文细黑" panose="02010600040101010101" pitchFamily="2" charset="-122"/>
              </a:rPr>
              <a:t>头脑</a:t>
            </a:r>
            <a:r>
              <a:rPr lang="zh-TW" altLang="en-US" sz="2200" dirty="0">
                <a:ea typeface="华文细黑" panose="02010600040101010101" pitchFamily="2" charset="-122"/>
              </a:rPr>
              <a:t>上</a:t>
            </a:r>
            <a:r>
              <a:rPr lang="zh-CN" altLang="en-US" sz="2200" dirty="0">
                <a:ea typeface="华文细黑" panose="02010600040101010101" pitchFamily="2" charset="-122"/>
              </a:rPr>
              <a:t>会</a:t>
            </a:r>
            <a:r>
              <a:rPr lang="zh-TW" altLang="en-US" sz="2200" dirty="0">
                <a:ea typeface="华文细黑" panose="02010600040101010101" pitchFamily="2" charset="-122"/>
              </a:rPr>
              <a:t>把情況分析，作出</a:t>
            </a:r>
            <a:r>
              <a:rPr lang="zh-CN" altLang="en-US" sz="2200" dirty="0">
                <a:ea typeface="华文细黑" panose="02010600040101010101" pitchFamily="2" charset="-122"/>
              </a:rPr>
              <a:t>评</a:t>
            </a:r>
            <a:r>
              <a:rPr lang="zh-TW" altLang="en-US" sz="2200" dirty="0">
                <a:ea typeface="华文细黑" panose="02010600040101010101" pitchFamily="2" charset="-122"/>
              </a:rPr>
              <a:t>估。</a:t>
            </a:r>
            <a:endParaRPr lang="zh-TW" altLang="en-US" sz="2200" dirty="0">
              <a:ea typeface="华文细黑" panose="02010600040101010101" pitchFamily="2" charset="-122"/>
            </a:endParaRPr>
          </a:p>
          <a:p>
            <a:r>
              <a:rPr lang="zh-TW" altLang="en-US" sz="2200" dirty="0">
                <a:ea typeface="华文细黑" panose="02010600040101010101" pitchFamily="2" charset="-122"/>
              </a:rPr>
              <a:t>改</a:t>
            </a:r>
            <a:r>
              <a:rPr lang="zh-CN" altLang="en-US" sz="2200" dirty="0">
                <a:ea typeface="华文细黑" panose="02010600040101010101" pitchFamily="2" charset="-122"/>
              </a:rPr>
              <a:t>变</a:t>
            </a:r>
            <a:r>
              <a:rPr lang="zh-TW" altLang="en-US" sz="2200" dirty="0">
                <a:ea typeface="华文细黑" panose="02010600040101010101" pitchFamily="2" charset="-122"/>
              </a:rPr>
              <a:t>，往往</a:t>
            </a:r>
            <a:r>
              <a:rPr lang="zh-CN" altLang="en-US" sz="2200" dirty="0">
                <a:ea typeface="华文细黑" panose="02010600040101010101" pitchFamily="2" charset="-122"/>
              </a:rPr>
              <a:t>会对</a:t>
            </a:r>
            <a:r>
              <a:rPr lang="zh-TW" altLang="en-US" sz="2200" dirty="0">
                <a:ea typeface="华文细黑" panose="02010600040101010101" pitchFamily="2" charset="-122"/>
              </a:rPr>
              <a:t>我</a:t>
            </a:r>
            <a:r>
              <a:rPr lang="zh-CN" altLang="en-US" sz="2200" dirty="0">
                <a:ea typeface="华文细黑" panose="02010600040101010101" pitchFamily="2" charset="-122"/>
              </a:rPr>
              <a:t>们</a:t>
            </a:r>
            <a:r>
              <a:rPr lang="zh-TW" altLang="en-US" sz="2200" dirty="0">
                <a:ea typeface="华文细黑" panose="02010600040101010101" pitchFamily="2" charset="-122"/>
              </a:rPr>
              <a:t>有所要求。</a:t>
            </a:r>
            <a:endParaRPr lang="zh-TW" altLang="en-US" sz="2200" dirty="0">
              <a:ea typeface="华文细黑" panose="02010600040101010101" pitchFamily="2" charset="-122"/>
            </a:endParaRPr>
          </a:p>
          <a:p>
            <a:r>
              <a:rPr lang="zh-TW" altLang="en-US" sz="2200" dirty="0">
                <a:ea typeface="华文细黑" panose="02010600040101010101" pitchFamily="2" charset="-122"/>
              </a:rPr>
              <a:t>而</a:t>
            </a:r>
            <a:r>
              <a:rPr lang="zh-CN" altLang="en-US" sz="2200" dirty="0">
                <a:ea typeface="华文细黑" panose="02010600040101010101" pitchFamily="2" charset="-122"/>
              </a:rPr>
              <a:t>当这</a:t>
            </a:r>
            <a:r>
              <a:rPr lang="zh-TW" altLang="en-US" sz="2200" dirty="0">
                <a:ea typeface="华文细黑" panose="02010600040101010101" pitchFamily="2" charset="-122"/>
              </a:rPr>
              <a:t>些要求被</a:t>
            </a:r>
            <a:r>
              <a:rPr lang="zh-CN" altLang="en-US" sz="2200" dirty="0">
                <a:ea typeface="华文细黑" panose="02010600040101010101" pitchFamily="2" charset="-122"/>
              </a:rPr>
              <a:t>评</a:t>
            </a:r>
            <a:r>
              <a:rPr lang="zh-TW" altLang="en-US" sz="2200" dirty="0">
                <a:ea typeface="华文细黑" panose="02010600040101010101" pitchFamily="2" charset="-122"/>
              </a:rPr>
              <a:t>估成超越了我</a:t>
            </a:r>
            <a:r>
              <a:rPr lang="zh-CN" altLang="en-US" sz="2200" dirty="0">
                <a:ea typeface="华文细黑" panose="02010600040101010101" pitchFamily="2" charset="-122"/>
              </a:rPr>
              <a:t>们</a:t>
            </a:r>
            <a:r>
              <a:rPr lang="zh-TW" altLang="en-US" sz="2200" dirty="0">
                <a:ea typeface="华文细黑" panose="02010600040101010101" pitchFamily="2" charset="-122"/>
              </a:rPr>
              <a:t>的能力和</a:t>
            </a:r>
            <a:r>
              <a:rPr lang="zh-CN" altLang="en-US" sz="2200" dirty="0">
                <a:ea typeface="华文细黑" panose="02010600040101010101" pitchFamily="2" charset="-122"/>
              </a:rPr>
              <a:t>资</a:t>
            </a:r>
            <a:r>
              <a:rPr lang="zh-TW" altLang="en-US" sz="2200" dirty="0">
                <a:ea typeface="华文细黑" panose="02010600040101010101" pitchFamily="2" charset="-122"/>
              </a:rPr>
              <a:t>源</a:t>
            </a:r>
            <a:r>
              <a:rPr lang="zh-CN" altLang="en-US" sz="2200" dirty="0">
                <a:ea typeface="华文细黑" panose="02010600040101010101" pitchFamily="2" charset="-122"/>
              </a:rPr>
              <a:t>时</a:t>
            </a:r>
            <a:r>
              <a:rPr lang="zh-TW" altLang="en-US" sz="2200" dirty="0">
                <a:ea typeface="华文细黑" panose="02010600040101010101" pitchFamily="2" charset="-122"/>
              </a:rPr>
              <a:t>，</a:t>
            </a:r>
            <a:r>
              <a:rPr lang="zh-CN" altLang="en-US" sz="2200" dirty="0">
                <a:ea typeface="华文细黑" panose="02010600040101010101" pitchFamily="2" charset="-122"/>
              </a:rPr>
              <a:t>压</a:t>
            </a:r>
            <a:r>
              <a:rPr lang="zh-TW" altLang="en-US" sz="2200" dirty="0">
                <a:ea typeface="华文细黑" panose="02010600040101010101" pitchFamily="2" charset="-122"/>
              </a:rPr>
              <a:t>力便</a:t>
            </a:r>
            <a:r>
              <a:rPr lang="zh-CN" altLang="en-US" sz="2200" dirty="0">
                <a:ea typeface="华文细黑" panose="02010600040101010101" pitchFamily="2" charset="-122"/>
              </a:rPr>
              <a:t>会</a:t>
            </a:r>
            <a:r>
              <a:rPr lang="zh-TW" altLang="en-US" sz="2200" dirty="0">
                <a:ea typeface="华文细黑" panose="02010600040101010101" pitchFamily="2" charset="-122"/>
              </a:rPr>
              <a:t>形成。</a:t>
            </a:r>
            <a:endParaRPr lang="zh-TW" altLang="en-US" sz="2200" dirty="0">
              <a:latin typeface="MingLiU" panose="02020509000000000000" pitchFamily="49" charset="-120"/>
              <a:ea typeface="华文细黑" panose="02010600040101010101" pitchFamily="2" charset="-122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3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8763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3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8763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3">
                                            <p:txEl>
                                              <p:charRg st="47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8763">
                                            <p:txEl>
                                              <p:charRg st="47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3522" name="组合 363521"/>
          <p:cNvGrpSpPr/>
          <p:nvPr/>
        </p:nvGrpSpPr>
        <p:grpSpPr>
          <a:xfrm>
            <a:off x="914400" y="1219200"/>
            <a:ext cx="3048000" cy="539750"/>
            <a:chOff x="-370" y="2047"/>
            <a:chExt cx="1363" cy="1800"/>
          </a:xfrm>
        </p:grpSpPr>
        <p:sp>
          <p:nvSpPr>
            <p:cNvPr id="363523" name="圆角矩形 363522"/>
            <p:cNvSpPr/>
            <p:nvPr/>
          </p:nvSpPr>
          <p:spPr>
            <a:xfrm>
              <a:off x="-370" y="2047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  <a:tileRect/>
            </a:gradFill>
            <a:ln w="9525">
              <a:noFill/>
            </a:ln>
            <a:effectLst>
              <a:prstShdw prst="shdw12" dir="16200000">
                <a:srgbClr val="000000">
                  <a:alpha val="50000"/>
                </a:srgbClr>
              </a:prstShdw>
            </a:effectLst>
          </p:spPr>
          <p:txBody>
            <a:bodyPr/>
            <a:p>
              <a:endParaRPr lang="zh-CN" altLang="en-US"/>
            </a:p>
          </p:txBody>
        </p:sp>
        <p:grpSp>
          <p:nvGrpSpPr>
            <p:cNvPr id="363524" name="组合 363523"/>
            <p:cNvGrpSpPr/>
            <p:nvPr/>
          </p:nvGrpSpPr>
          <p:grpSpPr>
            <a:xfrm>
              <a:off x="-352" y="2055"/>
              <a:ext cx="1322" cy="1766"/>
              <a:chOff x="-352" y="2055"/>
              <a:chExt cx="1322" cy="1766"/>
            </a:xfrm>
          </p:grpSpPr>
          <p:sp>
            <p:nvSpPr>
              <p:cNvPr id="363525" name="圆角矩形 363524"/>
              <p:cNvSpPr/>
              <p:nvPr/>
            </p:nvSpPr>
            <p:spPr>
              <a:xfrm>
                <a:off x="-352" y="205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3526" name="圆角矩形 363525"/>
              <p:cNvSpPr/>
              <p:nvPr/>
            </p:nvSpPr>
            <p:spPr>
              <a:xfrm>
                <a:off x="-341" y="335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3CA1E6">
                      <a:gamma/>
                      <a:tint val="51373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3527" name="圆角矩形 363526"/>
              <p:cNvSpPr/>
              <p:nvPr/>
            </p:nvSpPr>
            <p:spPr>
              <a:xfrm>
                <a:off x="-341" y="206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gamma/>
                      <a:tint val="33333"/>
                      <a:invGamma/>
                    </a:srgbClr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63528" name="文本占位符 363527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5943600" cy="381000"/>
          </a:xfrm>
          <a:noFill/>
          <a:ln>
            <a:noFill/>
          </a:ln>
        </p:spPr>
        <p:txBody>
          <a:bodyPr>
            <a:normAutofit fontScale="90000"/>
          </a:bodyPr>
          <a:p>
            <a:pPr algn="just">
              <a:lnSpc>
                <a:spcPct val="80000"/>
              </a:lnSpc>
              <a:buNone/>
            </a:pPr>
            <a:r>
              <a:rPr lang="en-US" altLang="zh-CN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3</a:t>
            </a:r>
            <a:r>
              <a:rPr lang="zh-CN" altLang="en-US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en-US" altLang="zh-CN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15-25</a:t>
            </a:r>
            <a:r>
              <a:rPr lang="zh-CN" altLang="en-US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岁困惑：</a:t>
            </a:r>
            <a:endParaRPr lang="zh-CN" altLang="en-US" sz="20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63529" name="矩形 363528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（四） 压力从何而来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3531" name="文本框 363530"/>
          <p:cNvSpPr txBox="1"/>
          <p:nvPr/>
        </p:nvSpPr>
        <p:spPr>
          <a:xfrm>
            <a:off x="4038600" y="1447800"/>
            <a:ext cx="5029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2400" b="1" i="0">
                <a:solidFill>
                  <a:srgbClr val="777777"/>
                </a:solidFill>
                <a:latin typeface="Arial" panose="020B0604020202020204" pitchFamily="34" charset="0"/>
              </a:rPr>
              <a:t>压力、学习、情感</a:t>
            </a:r>
            <a:endParaRPr lang="zh-CN" altLang="en-US" sz="2400" b="1" i="0">
              <a:solidFill>
                <a:srgbClr val="777777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 descr="5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485" y="2092960"/>
            <a:ext cx="3189605" cy="4253865"/>
          </a:xfrm>
          <a:prstGeom prst="rect">
            <a:avLst/>
          </a:prstGeom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31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3522" name="组合 363521"/>
          <p:cNvGrpSpPr/>
          <p:nvPr/>
        </p:nvGrpSpPr>
        <p:grpSpPr>
          <a:xfrm>
            <a:off x="914400" y="1219200"/>
            <a:ext cx="3048000" cy="539750"/>
            <a:chOff x="-370" y="2047"/>
            <a:chExt cx="1363" cy="1800"/>
          </a:xfrm>
        </p:grpSpPr>
        <p:sp>
          <p:nvSpPr>
            <p:cNvPr id="363523" name="圆角矩形 363522"/>
            <p:cNvSpPr/>
            <p:nvPr/>
          </p:nvSpPr>
          <p:spPr>
            <a:xfrm>
              <a:off x="-370" y="2047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  <a:tileRect/>
            </a:gradFill>
            <a:ln w="9525">
              <a:noFill/>
            </a:ln>
            <a:effectLst>
              <a:prstShdw prst="shdw12" dir="16200000">
                <a:srgbClr val="000000">
                  <a:alpha val="50000"/>
                </a:srgbClr>
              </a:prstShdw>
            </a:effectLst>
          </p:spPr>
          <p:txBody>
            <a:bodyPr/>
            <a:p>
              <a:endParaRPr lang="zh-CN" altLang="en-US"/>
            </a:p>
          </p:txBody>
        </p:sp>
        <p:grpSp>
          <p:nvGrpSpPr>
            <p:cNvPr id="363524" name="组合 363523"/>
            <p:cNvGrpSpPr/>
            <p:nvPr/>
          </p:nvGrpSpPr>
          <p:grpSpPr>
            <a:xfrm>
              <a:off x="-352" y="2055"/>
              <a:ext cx="1322" cy="1766"/>
              <a:chOff x="-352" y="2055"/>
              <a:chExt cx="1322" cy="1766"/>
            </a:xfrm>
          </p:grpSpPr>
          <p:sp>
            <p:nvSpPr>
              <p:cNvPr id="363525" name="圆角矩形 363524"/>
              <p:cNvSpPr/>
              <p:nvPr/>
            </p:nvSpPr>
            <p:spPr>
              <a:xfrm>
                <a:off x="-352" y="205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3526" name="圆角矩形 363525"/>
              <p:cNvSpPr/>
              <p:nvPr/>
            </p:nvSpPr>
            <p:spPr>
              <a:xfrm>
                <a:off x="-341" y="335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3CA1E6">
                      <a:gamma/>
                      <a:tint val="51373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3527" name="圆角矩形 363526"/>
              <p:cNvSpPr/>
              <p:nvPr/>
            </p:nvSpPr>
            <p:spPr>
              <a:xfrm>
                <a:off x="-341" y="206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gamma/>
                      <a:tint val="33333"/>
                      <a:invGamma/>
                    </a:srgbClr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63528" name="文本占位符 363527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5943600" cy="381000"/>
          </a:xfrm>
          <a:noFill/>
          <a:ln>
            <a:noFill/>
          </a:ln>
        </p:spPr>
        <p:txBody>
          <a:bodyPr>
            <a:normAutofit fontScale="90000"/>
          </a:bodyPr>
          <a:p>
            <a:pPr algn="just">
              <a:lnSpc>
                <a:spcPct val="80000"/>
              </a:lnSpc>
              <a:buNone/>
            </a:pPr>
            <a:r>
              <a:rPr lang="en-US" altLang="zh-CN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3</a:t>
            </a:r>
            <a:r>
              <a:rPr lang="zh-CN" altLang="en-US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en-US" altLang="zh-CN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35</a:t>
            </a:r>
            <a:r>
              <a:rPr lang="zh-CN" altLang="en-US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岁困惑：</a:t>
            </a:r>
            <a:endParaRPr lang="zh-CN" altLang="en-US" sz="20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63529" name="矩形 363528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（四） 压力从何而来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3531" name="文本框 363530"/>
          <p:cNvSpPr txBox="1"/>
          <p:nvPr/>
        </p:nvSpPr>
        <p:spPr>
          <a:xfrm>
            <a:off x="4038600" y="1447800"/>
            <a:ext cx="50292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en-US" altLang="zh-CN" sz="2400" b="1" i="0" dirty="0">
                <a:solidFill>
                  <a:srgbClr val="777777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400" b="1" i="0" dirty="0">
                <a:solidFill>
                  <a:srgbClr val="777777"/>
                </a:solidFill>
                <a:latin typeface="Arial" panose="020B0604020202020204" pitchFamily="34" charset="0"/>
              </a:rPr>
              <a:t>有一段时间内心比较浮躁，十几年沿着一条道路走，非常厌倦，总想换一个工作领域 ”</a:t>
            </a:r>
            <a:endParaRPr lang="zh-CN" altLang="en-US" sz="2400" b="1" i="0" dirty="0">
              <a:solidFill>
                <a:srgbClr val="777777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2400" b="1" i="0" dirty="0">
                <a:solidFill>
                  <a:srgbClr val="777777"/>
                </a:solidFill>
                <a:latin typeface="Arial" panose="020B0604020202020204" pitchFamily="34" charset="0"/>
              </a:rPr>
              <a:t>“有时候我们开玩笑，</a:t>
            </a:r>
            <a:r>
              <a:rPr lang="en-US" altLang="zh-CN" sz="2400" b="1" i="0" dirty="0">
                <a:solidFill>
                  <a:srgbClr val="777777"/>
                </a:solidFill>
                <a:latin typeface="Arial" panose="020B0604020202020204" pitchFamily="34" charset="0"/>
              </a:rPr>
              <a:t>35</a:t>
            </a:r>
            <a:r>
              <a:rPr lang="zh-CN" altLang="en-US" sz="2400" b="1" i="0" dirty="0">
                <a:solidFill>
                  <a:srgbClr val="777777"/>
                </a:solidFill>
                <a:latin typeface="Arial" panose="020B0604020202020204" pitchFamily="34" charset="0"/>
              </a:rPr>
              <a:t>岁退休，时间就都是自己的了。但越来越明朗的上升空间，很难放弃”</a:t>
            </a:r>
            <a:endParaRPr lang="zh-CN" altLang="en-US" sz="2400" b="1" i="0">
              <a:solidFill>
                <a:srgbClr val="777777"/>
              </a:solidFill>
              <a:latin typeface="Arial" panose="020B0604020202020204" pitchFamily="34" charset="0"/>
            </a:endParaRPr>
          </a:p>
        </p:txBody>
      </p:sp>
      <p:pic>
        <p:nvPicPr>
          <p:cNvPr id="363532" name="图片 363531" descr="压力啊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057400"/>
            <a:ext cx="2786063" cy="371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31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>
                                            <p:txEl>
                                              <p:charRg st="41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31">
                                            <p:txEl>
                                              <p:charRg st="41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4546" name="组合 364545"/>
          <p:cNvGrpSpPr/>
          <p:nvPr/>
        </p:nvGrpSpPr>
        <p:grpSpPr>
          <a:xfrm>
            <a:off x="914400" y="1219200"/>
            <a:ext cx="3048000" cy="539750"/>
            <a:chOff x="-370" y="2047"/>
            <a:chExt cx="1363" cy="1800"/>
          </a:xfrm>
        </p:grpSpPr>
        <p:sp>
          <p:nvSpPr>
            <p:cNvPr id="364547" name="圆角矩形 364546"/>
            <p:cNvSpPr/>
            <p:nvPr/>
          </p:nvSpPr>
          <p:spPr>
            <a:xfrm>
              <a:off x="-370" y="2047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  <a:tileRect/>
            </a:gradFill>
            <a:ln w="9525">
              <a:noFill/>
            </a:ln>
            <a:effectLst>
              <a:prstShdw prst="shdw12" dir="16200000">
                <a:srgbClr val="000000">
                  <a:alpha val="50000"/>
                </a:srgbClr>
              </a:prstShdw>
            </a:effectLst>
          </p:spPr>
          <p:txBody>
            <a:bodyPr/>
            <a:p>
              <a:endParaRPr lang="zh-CN" altLang="en-US"/>
            </a:p>
          </p:txBody>
        </p:sp>
        <p:grpSp>
          <p:nvGrpSpPr>
            <p:cNvPr id="364548" name="组合 364547"/>
            <p:cNvGrpSpPr/>
            <p:nvPr/>
          </p:nvGrpSpPr>
          <p:grpSpPr>
            <a:xfrm>
              <a:off x="-352" y="2055"/>
              <a:ext cx="1322" cy="1766"/>
              <a:chOff x="-352" y="2055"/>
              <a:chExt cx="1322" cy="1766"/>
            </a:xfrm>
          </p:grpSpPr>
          <p:sp>
            <p:nvSpPr>
              <p:cNvPr id="364549" name="圆角矩形 364548"/>
              <p:cNvSpPr/>
              <p:nvPr/>
            </p:nvSpPr>
            <p:spPr>
              <a:xfrm>
                <a:off x="-352" y="205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4550" name="圆角矩形 364549"/>
              <p:cNvSpPr/>
              <p:nvPr/>
            </p:nvSpPr>
            <p:spPr>
              <a:xfrm>
                <a:off x="-341" y="335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3CA1E6">
                      <a:gamma/>
                      <a:tint val="51373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4551" name="圆角矩形 364550"/>
              <p:cNvSpPr/>
              <p:nvPr/>
            </p:nvSpPr>
            <p:spPr>
              <a:xfrm>
                <a:off x="-341" y="206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gamma/>
                      <a:tint val="33333"/>
                      <a:invGamma/>
                    </a:srgbClr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64552" name="文本占位符 364551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5943600" cy="381000"/>
          </a:xfrm>
          <a:noFill/>
          <a:ln>
            <a:noFill/>
          </a:ln>
        </p:spPr>
        <p:txBody>
          <a:bodyPr>
            <a:normAutofit fontScale="90000"/>
          </a:bodyPr>
          <a:p>
            <a:pPr algn="just">
              <a:lnSpc>
                <a:spcPct val="80000"/>
              </a:lnSpc>
              <a:buNone/>
            </a:pPr>
            <a:r>
              <a:rPr lang="en-US" altLang="zh-CN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4</a:t>
            </a:r>
            <a:r>
              <a:rPr lang="zh-CN" altLang="en-US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、中年危机：</a:t>
            </a:r>
            <a:endParaRPr lang="zh-CN" altLang="en-US" sz="20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64553" name="矩形 364552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（四） 压力从何而来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4554" name="文本框 364553"/>
          <p:cNvSpPr txBox="1"/>
          <p:nvPr/>
        </p:nvSpPr>
        <p:spPr>
          <a:xfrm>
            <a:off x="3124200" y="1965325"/>
            <a:ext cx="5562600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en-US" altLang="zh-CN" sz="2000" b="1" i="0" dirty="0">
                <a:solidFill>
                  <a:srgbClr val="777777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000" b="1" i="0" dirty="0">
                <a:solidFill>
                  <a:srgbClr val="777777"/>
                </a:solidFill>
                <a:latin typeface="Arial" panose="020B0604020202020204" pitchFamily="34" charset="0"/>
              </a:rPr>
              <a:t>我这么干，图的是什么？”</a:t>
            </a:r>
            <a:endParaRPr lang="zh-CN" altLang="en-US" sz="2000" b="1" i="0" dirty="0">
              <a:solidFill>
                <a:srgbClr val="777777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2000" b="1" i="0" dirty="0">
                <a:solidFill>
                  <a:srgbClr val="777777"/>
                </a:solidFill>
                <a:latin typeface="Arial" panose="020B0604020202020204" pitchFamily="34" charset="0"/>
              </a:rPr>
              <a:t>“资产过千万了，吃碗刀削面都比山珍海味感到舒服，到底该怎么活下去？” </a:t>
            </a:r>
            <a:endParaRPr lang="zh-CN" altLang="en-US" sz="2000" b="1" i="0" dirty="0">
              <a:solidFill>
                <a:srgbClr val="777777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2000" b="1" i="0" dirty="0">
                <a:solidFill>
                  <a:srgbClr val="777777"/>
                </a:solidFill>
                <a:latin typeface="Arial" panose="020B0604020202020204" pitchFamily="34" charset="0"/>
              </a:rPr>
              <a:t>“我害怕面对什么？”</a:t>
            </a:r>
            <a:endParaRPr lang="zh-CN" altLang="en-US" sz="2000" b="1" i="0" dirty="0">
              <a:solidFill>
                <a:srgbClr val="777777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2000" b="1" i="0" dirty="0">
                <a:solidFill>
                  <a:srgbClr val="777777"/>
                </a:solidFill>
                <a:latin typeface="Arial" panose="020B0604020202020204" pitchFamily="34" charset="0"/>
              </a:rPr>
              <a:t>“我发现我站立的地方开始塌陷”</a:t>
            </a:r>
            <a:endParaRPr lang="zh-CN" altLang="en-US" sz="2000" b="1" i="0" dirty="0">
              <a:solidFill>
                <a:srgbClr val="777777"/>
              </a:solidFill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2000" b="1" i="0" dirty="0">
                <a:solidFill>
                  <a:srgbClr val="777777"/>
                </a:solidFill>
                <a:latin typeface="Arial" panose="020B0604020202020204" pitchFamily="34" charset="0"/>
              </a:rPr>
              <a:t>“在别人面前，我光芒万丈，但在我内心世界，那里却是一个地狱”</a:t>
            </a:r>
            <a:endParaRPr lang="zh-CN" altLang="en-US" sz="2000" b="1" i="0" dirty="0">
              <a:solidFill>
                <a:srgbClr val="777777"/>
              </a:solidFill>
              <a:latin typeface="Arial" panose="020B0604020202020204" pitchFamily="34" charset="0"/>
            </a:endParaRPr>
          </a:p>
        </p:txBody>
      </p:sp>
      <p:pic>
        <p:nvPicPr>
          <p:cNvPr id="364559" name="图片 364558" descr="思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133600"/>
            <a:ext cx="2462213" cy="327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>
                                            <p:txEl>
                                              <p:charRg st="14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54">
                                            <p:txEl>
                                              <p:charRg st="14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>
                                            <p:txEl>
                                              <p:charRg st="5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54">
                                            <p:txEl>
                                              <p:charRg st="50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>
                                            <p:txEl>
                                              <p:charRg st="6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54">
                                            <p:txEl>
                                              <p:charRg st="61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>
                                            <p:txEl>
                                              <p:charRg st="77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54">
                                            <p:txEl>
                                              <p:charRg st="77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9194" name="矩形 349193"/>
          <p:cNvSpPr/>
          <p:nvPr/>
        </p:nvSpPr>
        <p:spPr>
          <a:xfrm>
            <a:off x="2819400" y="361950"/>
            <a:ext cx="2667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zh-CN" altLang="en-US" b="1" i="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外部压力源</a:t>
            </a:r>
            <a:endParaRPr lang="zh-CN" altLang="en-US" b="1" i="0" dirty="0">
              <a:solidFill>
                <a:schemeClr val="tx1"/>
              </a:solidFill>
              <a:latin typeface="方正大标宋简体" pitchFamily="2" charset="-122"/>
              <a:ea typeface="华文细黑" panose="02010600040101010101" pitchFamily="2" charset="-122"/>
            </a:endParaRPr>
          </a:p>
        </p:txBody>
      </p:sp>
      <p:pic>
        <p:nvPicPr>
          <p:cNvPr id="349195" name="图片 34919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676400"/>
            <a:ext cx="7848600" cy="436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6594" name="矩形 366593"/>
          <p:cNvSpPr/>
          <p:nvPr/>
        </p:nvSpPr>
        <p:spPr>
          <a:xfrm>
            <a:off x="2819400" y="361950"/>
            <a:ext cx="2667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zh-CN" altLang="en-US" b="1" i="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内部压力源</a:t>
            </a:r>
            <a:endParaRPr lang="zh-CN" altLang="en-US" b="1" i="0" dirty="0">
              <a:solidFill>
                <a:schemeClr val="tx1"/>
              </a:solidFill>
              <a:latin typeface="方正大标宋简体" pitchFamily="2" charset="-122"/>
              <a:ea typeface="华文细黑" panose="02010600040101010101" pitchFamily="2" charset="-122"/>
            </a:endParaRPr>
          </a:p>
        </p:txBody>
      </p:sp>
      <p:pic>
        <p:nvPicPr>
          <p:cNvPr id="366596" name="图片 366595" descr="j01494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2060575"/>
            <a:ext cx="180975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6597" name="图片 366596" descr="j03054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4365625"/>
            <a:ext cx="1955800" cy="1606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6598" name="组合 366597"/>
          <p:cNvGrpSpPr/>
          <p:nvPr/>
        </p:nvGrpSpPr>
        <p:grpSpPr>
          <a:xfrm>
            <a:off x="1617663" y="2205038"/>
            <a:ext cx="4522788" cy="3816350"/>
            <a:chOff x="1019" y="1389"/>
            <a:chExt cx="2849" cy="2404"/>
          </a:xfrm>
        </p:grpSpPr>
        <p:sp>
          <p:nvSpPr>
            <p:cNvPr id="366599" name="文本框 366598"/>
            <p:cNvSpPr txBox="1"/>
            <p:nvPr/>
          </p:nvSpPr>
          <p:spPr>
            <a:xfrm>
              <a:off x="1019" y="1434"/>
              <a:ext cx="309" cy="701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vert="eaVert" wrap="none" anchor="t">
              <a:spAutoFit/>
            </a:bodyPr>
            <a:p>
              <a:pPr>
                <a:lnSpc>
                  <a:spcPct val="100000"/>
                </a:lnSpc>
                <a:buClr>
                  <a:schemeClr val="bg1"/>
                </a:buClr>
              </a:pPr>
              <a:r>
                <a:rPr lang="zh-CN" altLang="en-US" sz="2000" b="1" i="0" dirty="0">
                  <a:solidFill>
                    <a:schemeClr val="tx1"/>
                  </a:solidFill>
                  <a:latin typeface="Tahoma" panose="020B0604030504040204" pitchFamily="34" charset="0"/>
                </a:rPr>
                <a:t>追求完美</a:t>
              </a:r>
              <a:endParaRPr lang="zh-CN" altLang="en-US" sz="2000" b="1" i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6600" name="文本框 366599"/>
            <p:cNvSpPr txBox="1"/>
            <p:nvPr/>
          </p:nvSpPr>
          <p:spPr>
            <a:xfrm>
              <a:off x="3559" y="1389"/>
              <a:ext cx="309" cy="1022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vert="eaVert" wrap="none" anchor="t">
              <a:spAutoFit/>
            </a:bodyPr>
            <a:p>
              <a:pPr>
                <a:lnSpc>
                  <a:spcPct val="100000"/>
                </a:lnSpc>
                <a:buClr>
                  <a:schemeClr val="bg1"/>
                </a:buClr>
              </a:pPr>
              <a:r>
                <a:rPr lang="zh-CN" altLang="en-US" sz="2000" b="1" i="0" dirty="0">
                  <a:solidFill>
                    <a:schemeClr val="tx1"/>
                  </a:solidFill>
                  <a:latin typeface="Tahoma" panose="020B0604030504040204" pitchFamily="34" charset="0"/>
                </a:rPr>
                <a:t>个人的责任感</a:t>
              </a:r>
              <a:endParaRPr lang="zh-CN" altLang="en-US" sz="2000" b="1" i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6601" name="文本框 366600"/>
            <p:cNvSpPr txBox="1"/>
            <p:nvPr/>
          </p:nvSpPr>
          <p:spPr>
            <a:xfrm>
              <a:off x="1019" y="2704"/>
              <a:ext cx="309" cy="1022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vert="eaVert" wrap="none" anchor="t">
              <a:spAutoFit/>
            </a:bodyPr>
            <a:p>
              <a:pPr>
                <a:lnSpc>
                  <a:spcPct val="100000"/>
                </a:lnSpc>
                <a:buClr>
                  <a:schemeClr val="bg1"/>
                </a:buClr>
              </a:pPr>
              <a:r>
                <a:rPr lang="zh-CN" altLang="en-US" sz="2000" b="1" i="0" dirty="0">
                  <a:solidFill>
                    <a:schemeClr val="tx1"/>
                  </a:solidFill>
                  <a:latin typeface="Tahoma" panose="020B0604030504040204" pitchFamily="34" charset="0"/>
                </a:rPr>
                <a:t>不能自我肯定</a:t>
              </a:r>
              <a:endParaRPr lang="zh-CN" altLang="en-US" sz="2000" b="1" i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6602" name="文本框 366601"/>
            <p:cNvSpPr txBox="1"/>
            <p:nvPr/>
          </p:nvSpPr>
          <p:spPr>
            <a:xfrm>
              <a:off x="3514" y="2931"/>
              <a:ext cx="309" cy="862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vert="eaVert" wrap="none" anchor="t">
              <a:spAutoFit/>
            </a:bodyPr>
            <a:p>
              <a:pPr>
                <a:lnSpc>
                  <a:spcPct val="100000"/>
                </a:lnSpc>
                <a:buClr>
                  <a:schemeClr val="bg1"/>
                </a:buClr>
              </a:pPr>
              <a:r>
                <a:rPr lang="zh-CN" altLang="en-US" sz="2000" b="1" i="0" dirty="0">
                  <a:solidFill>
                    <a:schemeClr val="tx1"/>
                  </a:solidFill>
                  <a:latin typeface="Tahoma" panose="020B0604030504040204" pitchFamily="34" charset="0"/>
                </a:rPr>
                <a:t>日常的烦恼</a:t>
              </a:r>
              <a:endParaRPr lang="zh-CN" altLang="en-US" sz="2000" b="1" i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366603" name="图片 366602" descr="红色铅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600"/>
            <a:ext cx="2192338" cy="164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6604" name="图片 366603" descr="生活压力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191000"/>
            <a:ext cx="190817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7624" name="文本占位符 367623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5943600" cy="381000"/>
          </a:xfrm>
          <a:noFill/>
          <a:ln>
            <a:noFill/>
          </a:ln>
        </p:spPr>
        <p:txBody>
          <a:bodyPr>
            <a:normAutofit fontScale="90000"/>
          </a:bodyPr>
          <a:p>
            <a:pPr algn="just">
              <a:lnSpc>
                <a:spcPct val="80000"/>
              </a:lnSpc>
              <a:buNone/>
            </a:pPr>
            <a:r>
              <a:rPr lang="en-US" altLang="zh-CN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4</a:t>
            </a:r>
            <a:r>
              <a:rPr lang="zh-CN" altLang="en-US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、中年危机：</a:t>
            </a:r>
            <a:endParaRPr lang="zh-CN" altLang="en-US" sz="20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67625" name="矩形 367624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（五） 怎样应对压力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7629" name="Rectangle 2050"/>
          <p:cNvSpPr/>
          <p:nvPr/>
        </p:nvSpPr>
        <p:spPr>
          <a:xfrm>
            <a:off x="382588" y="1089025"/>
            <a:ext cx="7742237" cy="587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2000" b="1" i="0" dirty="0">
                <a:solidFill>
                  <a:srgbClr val="777777"/>
                </a:solidFill>
                <a:ea typeface="微软雅黑" panose="020B0503020204020204" pitchFamily="34" charset="-122"/>
              </a:rPr>
              <a:t>三大策略：直面问题</a:t>
            </a:r>
            <a:r>
              <a:rPr lang="en-US" altLang="zh-CN" sz="2000" b="1" i="0" err="1">
                <a:solidFill>
                  <a:srgbClr val="777777"/>
                </a:solidFill>
                <a:ea typeface="微软雅黑" panose="020B0503020204020204" pitchFamily="34" charset="-122"/>
              </a:rPr>
              <a:t>vs</a:t>
            </a:r>
            <a:r>
              <a:rPr lang="zh-CN" altLang="en-US" sz="2000" b="1" i="0" dirty="0">
                <a:solidFill>
                  <a:srgbClr val="777777"/>
                </a:solidFill>
                <a:ea typeface="微软雅黑" panose="020B0503020204020204" pitchFamily="34" charset="-122"/>
              </a:rPr>
              <a:t>转换观念</a:t>
            </a:r>
            <a:r>
              <a:rPr lang="en-US" altLang="zh-CN" sz="2000" b="1" i="0" err="1">
                <a:solidFill>
                  <a:srgbClr val="777777"/>
                </a:solidFill>
                <a:ea typeface="微软雅黑" panose="020B0503020204020204" pitchFamily="34" charset="-122"/>
              </a:rPr>
              <a:t>vs</a:t>
            </a:r>
            <a:r>
              <a:rPr lang="zh-CN" altLang="en-US" sz="2000" b="1" i="0" dirty="0">
                <a:solidFill>
                  <a:srgbClr val="777777"/>
                </a:solidFill>
                <a:ea typeface="微软雅黑" panose="020B0503020204020204" pitchFamily="34" charset="-122"/>
              </a:rPr>
              <a:t>自我训练</a:t>
            </a:r>
            <a:endParaRPr lang="zh-CN" altLang="en-US" sz="2000" b="1" i="0" dirty="0">
              <a:solidFill>
                <a:srgbClr val="777777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Group 2076"/>
          <p:cNvGrpSpPr/>
          <p:nvPr/>
        </p:nvGrpSpPr>
        <p:grpSpPr>
          <a:xfrm>
            <a:off x="457200" y="1828800"/>
            <a:ext cx="8534400" cy="4511675"/>
            <a:chOff x="288" y="1152"/>
            <a:chExt cx="5376" cy="2842"/>
          </a:xfrm>
        </p:grpSpPr>
        <p:grpSp>
          <p:nvGrpSpPr>
            <p:cNvPr id="367631" name="Group 2063"/>
            <p:cNvGrpSpPr/>
            <p:nvPr/>
          </p:nvGrpSpPr>
          <p:grpSpPr>
            <a:xfrm>
              <a:off x="1200" y="1632"/>
              <a:ext cx="3312" cy="1824"/>
              <a:chOff x="1443" y="1680"/>
              <a:chExt cx="2706" cy="1854"/>
            </a:xfrm>
          </p:grpSpPr>
          <p:sp>
            <p:nvSpPr>
              <p:cNvPr id="191504" name="Freeform 2064"/>
              <p:cNvSpPr/>
              <p:nvPr/>
            </p:nvSpPr>
            <p:spPr bwMode="gray">
              <a:xfrm>
                <a:off x="1851" y="2634"/>
                <a:ext cx="2298" cy="900"/>
              </a:xfrm>
              <a:custGeom>
                <a:avLst/>
                <a:gdLst/>
                <a:ahLst/>
                <a:cxnLst>
                  <a:cxn ang="0">
                    <a:pos x="531" y="361"/>
                  </a:cxn>
                  <a:cxn ang="0">
                    <a:pos x="999" y="406"/>
                  </a:cxn>
                  <a:cxn ang="0">
                    <a:pos x="1547" y="188"/>
                  </a:cxn>
                  <a:cxn ang="0">
                    <a:pos x="1325" y="131"/>
                  </a:cxn>
                  <a:cxn ang="0">
                    <a:pos x="2005" y="0"/>
                  </a:cxn>
                  <a:cxn ang="0">
                    <a:pos x="2298" y="425"/>
                  </a:cxn>
                  <a:cxn ang="0">
                    <a:pos x="2054" y="340"/>
                  </a:cxn>
                  <a:cxn ang="0">
                    <a:pos x="1120" y="816"/>
                  </a:cxn>
                  <a:cxn ang="0">
                    <a:pos x="0" y="608"/>
                  </a:cxn>
                  <a:cxn ang="0">
                    <a:pos x="401" y="633"/>
                  </a:cxn>
                  <a:cxn ang="0">
                    <a:pos x="531" y="361"/>
                  </a:cxn>
                </a:cxnLst>
                <a:rect l="0" t="0" r="r" b="b"/>
                <a:pathLst>
                  <a:path w="2298" h="900">
                    <a:moveTo>
                      <a:pt x="531" y="361"/>
                    </a:moveTo>
                    <a:cubicBezTo>
                      <a:pt x="623" y="386"/>
                      <a:pt x="670" y="427"/>
                      <a:pt x="999" y="406"/>
                    </a:cubicBezTo>
                    <a:cubicBezTo>
                      <a:pt x="1329" y="385"/>
                      <a:pt x="1493" y="233"/>
                      <a:pt x="1547" y="188"/>
                    </a:cubicBezTo>
                    <a:lnTo>
                      <a:pt x="1325" y="131"/>
                    </a:lnTo>
                    <a:lnTo>
                      <a:pt x="2005" y="0"/>
                    </a:lnTo>
                    <a:lnTo>
                      <a:pt x="2298" y="425"/>
                    </a:lnTo>
                    <a:lnTo>
                      <a:pt x="2054" y="340"/>
                    </a:lnTo>
                    <a:cubicBezTo>
                      <a:pt x="1934" y="456"/>
                      <a:pt x="1774" y="732"/>
                      <a:pt x="1120" y="816"/>
                    </a:cubicBezTo>
                    <a:cubicBezTo>
                      <a:pt x="466" y="900"/>
                      <a:pt x="119" y="633"/>
                      <a:pt x="0" y="608"/>
                    </a:cubicBezTo>
                    <a:lnTo>
                      <a:pt x="401" y="633"/>
                    </a:lnTo>
                    <a:lnTo>
                      <a:pt x="531" y="361"/>
                    </a:lnTo>
                    <a:close/>
                  </a:path>
                </a:pathLst>
              </a:custGeom>
              <a:solidFill>
                <a:srgbClr val="C0C0C0">
                  <a:alpha val="58000"/>
                </a:srgbClr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隶书" panose="02010800040101010101" pitchFamily="2" charset="-122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91505" name="Freeform 2065"/>
              <p:cNvSpPr/>
              <p:nvPr/>
            </p:nvSpPr>
            <p:spPr bwMode="gray">
              <a:xfrm>
                <a:off x="2281" y="1680"/>
                <a:ext cx="1863" cy="1144"/>
              </a:xfrm>
              <a:custGeom>
                <a:avLst/>
                <a:gdLst/>
                <a:ahLst/>
                <a:cxnLst>
                  <a:cxn ang="0">
                    <a:pos x="474" y="211"/>
                  </a:cxn>
                  <a:cxn ang="0">
                    <a:pos x="463" y="0"/>
                  </a:cxn>
                  <a:cxn ang="0">
                    <a:pos x="0" y="404"/>
                  </a:cxn>
                  <a:cxn ang="0">
                    <a:pos x="498" y="815"/>
                  </a:cxn>
                  <a:cxn ang="0">
                    <a:pos x="490" y="580"/>
                  </a:cxn>
                  <a:cxn ang="0">
                    <a:pos x="1020" y="663"/>
                  </a:cxn>
                  <a:cxn ang="0">
                    <a:pos x="1200" y="982"/>
                  </a:cxn>
                  <a:cxn ang="0">
                    <a:pos x="1608" y="911"/>
                  </a:cxn>
                  <a:cxn ang="0">
                    <a:pos x="1762" y="1144"/>
                  </a:cxn>
                  <a:cxn ang="0">
                    <a:pos x="1739" y="701"/>
                  </a:cxn>
                  <a:cxn ang="0">
                    <a:pos x="1196" y="296"/>
                  </a:cxn>
                  <a:cxn ang="0">
                    <a:pos x="474" y="211"/>
                  </a:cxn>
                </a:cxnLst>
                <a:rect l="0" t="0" r="r" b="b"/>
                <a:pathLst>
                  <a:path w="1863" h="1144">
                    <a:moveTo>
                      <a:pt x="474" y="211"/>
                    </a:moveTo>
                    <a:lnTo>
                      <a:pt x="463" y="0"/>
                    </a:lnTo>
                    <a:lnTo>
                      <a:pt x="0" y="404"/>
                    </a:lnTo>
                    <a:lnTo>
                      <a:pt x="498" y="815"/>
                    </a:lnTo>
                    <a:lnTo>
                      <a:pt x="490" y="580"/>
                    </a:lnTo>
                    <a:cubicBezTo>
                      <a:pt x="577" y="555"/>
                      <a:pt x="902" y="596"/>
                      <a:pt x="1020" y="663"/>
                    </a:cubicBezTo>
                    <a:cubicBezTo>
                      <a:pt x="1239" y="776"/>
                      <a:pt x="1189" y="964"/>
                      <a:pt x="1200" y="982"/>
                    </a:cubicBezTo>
                    <a:lnTo>
                      <a:pt x="1608" y="911"/>
                    </a:lnTo>
                    <a:lnTo>
                      <a:pt x="1762" y="1144"/>
                    </a:lnTo>
                    <a:cubicBezTo>
                      <a:pt x="1783" y="1109"/>
                      <a:pt x="1863" y="914"/>
                      <a:pt x="1739" y="701"/>
                    </a:cubicBezTo>
                    <a:cubicBezTo>
                      <a:pt x="1615" y="488"/>
                      <a:pt x="1492" y="406"/>
                      <a:pt x="1196" y="296"/>
                    </a:cubicBezTo>
                    <a:cubicBezTo>
                      <a:pt x="900" y="186"/>
                      <a:pt x="474" y="211"/>
                      <a:pt x="474" y="211"/>
                    </a:cubicBezTo>
                    <a:close/>
                  </a:path>
                </a:pathLst>
              </a:custGeom>
              <a:solidFill>
                <a:srgbClr val="C0C0C0">
                  <a:alpha val="58000"/>
                </a:srgbClr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隶书" panose="02010800040101010101" pitchFamily="2" charset="-122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91506" name="Freeform 2066"/>
              <p:cNvSpPr/>
              <p:nvPr/>
            </p:nvSpPr>
            <p:spPr bwMode="gray">
              <a:xfrm>
                <a:off x="1443" y="1934"/>
                <a:ext cx="1018" cy="1289"/>
              </a:xfrm>
              <a:custGeom>
                <a:avLst/>
                <a:gdLst/>
                <a:ahLst/>
                <a:cxnLst>
                  <a:cxn ang="0">
                    <a:pos x="0" y="1220"/>
                  </a:cxn>
                  <a:cxn ang="0">
                    <a:pos x="774" y="1289"/>
                  </a:cxn>
                  <a:cxn ang="0">
                    <a:pos x="966" y="866"/>
                  </a:cxn>
                  <a:cxn ang="0">
                    <a:pos x="733" y="935"/>
                  </a:cxn>
                  <a:cxn ang="0">
                    <a:pos x="602" y="629"/>
                  </a:cxn>
                  <a:cxn ang="0">
                    <a:pos x="1018" y="346"/>
                  </a:cxn>
                  <a:cxn ang="0">
                    <a:pos x="777" y="156"/>
                  </a:cxn>
                  <a:cxn ang="0">
                    <a:pos x="976" y="0"/>
                  </a:cxn>
                  <a:cxn ang="0">
                    <a:pos x="346" y="233"/>
                  </a:cxn>
                  <a:cxn ang="0">
                    <a:pos x="21" y="669"/>
                  </a:cxn>
                  <a:cxn ang="0">
                    <a:pos x="209" y="1139"/>
                  </a:cxn>
                  <a:cxn ang="0">
                    <a:pos x="0" y="1220"/>
                  </a:cxn>
                </a:cxnLst>
                <a:rect l="0" t="0" r="r" b="b"/>
                <a:pathLst>
                  <a:path w="1018" h="1289">
                    <a:moveTo>
                      <a:pt x="0" y="1220"/>
                    </a:moveTo>
                    <a:lnTo>
                      <a:pt x="774" y="1289"/>
                    </a:lnTo>
                    <a:lnTo>
                      <a:pt x="966" y="866"/>
                    </a:lnTo>
                    <a:lnTo>
                      <a:pt x="733" y="935"/>
                    </a:lnTo>
                    <a:cubicBezTo>
                      <a:pt x="672" y="896"/>
                      <a:pt x="552" y="799"/>
                      <a:pt x="602" y="629"/>
                    </a:cubicBezTo>
                    <a:cubicBezTo>
                      <a:pt x="653" y="458"/>
                      <a:pt x="984" y="345"/>
                      <a:pt x="1018" y="346"/>
                    </a:cubicBezTo>
                    <a:lnTo>
                      <a:pt x="777" y="156"/>
                    </a:lnTo>
                    <a:lnTo>
                      <a:pt x="976" y="0"/>
                    </a:lnTo>
                    <a:cubicBezTo>
                      <a:pt x="727" y="41"/>
                      <a:pt x="502" y="123"/>
                      <a:pt x="346" y="233"/>
                    </a:cubicBezTo>
                    <a:cubicBezTo>
                      <a:pt x="189" y="343"/>
                      <a:pt x="44" y="517"/>
                      <a:pt x="21" y="669"/>
                    </a:cubicBezTo>
                    <a:cubicBezTo>
                      <a:pt x="7" y="814"/>
                      <a:pt x="62" y="1010"/>
                      <a:pt x="209" y="1139"/>
                    </a:cubicBezTo>
                    <a:lnTo>
                      <a:pt x="0" y="1220"/>
                    </a:lnTo>
                    <a:close/>
                  </a:path>
                </a:pathLst>
              </a:custGeom>
              <a:solidFill>
                <a:srgbClr val="C0C0C0">
                  <a:alpha val="58000"/>
                </a:srgbClr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隶书" panose="02010800040101010101" pitchFamily="2" charset="-122"/>
                  <a:ea typeface="华文细黑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367635" name="Group 2067"/>
            <p:cNvGrpSpPr/>
            <p:nvPr/>
          </p:nvGrpSpPr>
          <p:grpSpPr>
            <a:xfrm>
              <a:off x="1152" y="1584"/>
              <a:ext cx="3360" cy="1776"/>
              <a:chOff x="1443" y="1680"/>
              <a:chExt cx="2706" cy="1854"/>
            </a:xfrm>
          </p:grpSpPr>
          <p:sp>
            <p:nvSpPr>
              <p:cNvPr id="191508" name="Freeform 2068"/>
              <p:cNvSpPr/>
              <p:nvPr/>
            </p:nvSpPr>
            <p:spPr bwMode="gray">
              <a:xfrm>
                <a:off x="1851" y="2634"/>
                <a:ext cx="2298" cy="900"/>
              </a:xfrm>
              <a:custGeom>
                <a:avLst/>
                <a:gdLst/>
                <a:ahLst/>
                <a:cxnLst>
                  <a:cxn ang="0">
                    <a:pos x="531" y="361"/>
                  </a:cxn>
                  <a:cxn ang="0">
                    <a:pos x="999" y="406"/>
                  </a:cxn>
                  <a:cxn ang="0">
                    <a:pos x="1547" y="188"/>
                  </a:cxn>
                  <a:cxn ang="0">
                    <a:pos x="1325" y="131"/>
                  </a:cxn>
                  <a:cxn ang="0">
                    <a:pos x="2005" y="0"/>
                  </a:cxn>
                  <a:cxn ang="0">
                    <a:pos x="2298" y="425"/>
                  </a:cxn>
                  <a:cxn ang="0">
                    <a:pos x="2054" y="340"/>
                  </a:cxn>
                  <a:cxn ang="0">
                    <a:pos x="1120" y="816"/>
                  </a:cxn>
                  <a:cxn ang="0">
                    <a:pos x="0" y="608"/>
                  </a:cxn>
                  <a:cxn ang="0">
                    <a:pos x="401" y="633"/>
                  </a:cxn>
                  <a:cxn ang="0">
                    <a:pos x="531" y="361"/>
                  </a:cxn>
                </a:cxnLst>
                <a:rect l="0" t="0" r="r" b="b"/>
                <a:pathLst>
                  <a:path w="2298" h="900">
                    <a:moveTo>
                      <a:pt x="531" y="361"/>
                    </a:moveTo>
                    <a:cubicBezTo>
                      <a:pt x="623" y="386"/>
                      <a:pt x="670" y="427"/>
                      <a:pt x="999" y="406"/>
                    </a:cubicBezTo>
                    <a:cubicBezTo>
                      <a:pt x="1329" y="385"/>
                      <a:pt x="1493" y="233"/>
                      <a:pt x="1547" y="188"/>
                    </a:cubicBezTo>
                    <a:lnTo>
                      <a:pt x="1325" y="131"/>
                    </a:lnTo>
                    <a:lnTo>
                      <a:pt x="2005" y="0"/>
                    </a:lnTo>
                    <a:lnTo>
                      <a:pt x="2298" y="425"/>
                    </a:lnTo>
                    <a:lnTo>
                      <a:pt x="2054" y="340"/>
                    </a:lnTo>
                    <a:cubicBezTo>
                      <a:pt x="1934" y="456"/>
                      <a:pt x="1774" y="732"/>
                      <a:pt x="1120" y="816"/>
                    </a:cubicBezTo>
                    <a:cubicBezTo>
                      <a:pt x="466" y="900"/>
                      <a:pt x="119" y="633"/>
                      <a:pt x="0" y="608"/>
                    </a:cubicBezTo>
                    <a:lnTo>
                      <a:pt x="401" y="633"/>
                    </a:lnTo>
                    <a:lnTo>
                      <a:pt x="531" y="36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隶书" panose="02010800040101010101" pitchFamily="2" charset="-122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91509" name="Freeform 2069"/>
              <p:cNvSpPr/>
              <p:nvPr/>
            </p:nvSpPr>
            <p:spPr bwMode="gray">
              <a:xfrm>
                <a:off x="2281" y="1680"/>
                <a:ext cx="1863" cy="1144"/>
              </a:xfrm>
              <a:custGeom>
                <a:avLst/>
                <a:gdLst/>
                <a:ahLst/>
                <a:cxnLst>
                  <a:cxn ang="0">
                    <a:pos x="474" y="211"/>
                  </a:cxn>
                  <a:cxn ang="0">
                    <a:pos x="463" y="0"/>
                  </a:cxn>
                  <a:cxn ang="0">
                    <a:pos x="0" y="404"/>
                  </a:cxn>
                  <a:cxn ang="0">
                    <a:pos x="498" y="815"/>
                  </a:cxn>
                  <a:cxn ang="0">
                    <a:pos x="490" y="580"/>
                  </a:cxn>
                  <a:cxn ang="0">
                    <a:pos x="1020" y="663"/>
                  </a:cxn>
                  <a:cxn ang="0">
                    <a:pos x="1200" y="982"/>
                  </a:cxn>
                  <a:cxn ang="0">
                    <a:pos x="1608" y="911"/>
                  </a:cxn>
                  <a:cxn ang="0">
                    <a:pos x="1762" y="1144"/>
                  </a:cxn>
                  <a:cxn ang="0">
                    <a:pos x="1739" y="701"/>
                  </a:cxn>
                  <a:cxn ang="0">
                    <a:pos x="1196" y="296"/>
                  </a:cxn>
                  <a:cxn ang="0">
                    <a:pos x="474" y="211"/>
                  </a:cxn>
                </a:cxnLst>
                <a:rect l="0" t="0" r="r" b="b"/>
                <a:pathLst>
                  <a:path w="1863" h="1144">
                    <a:moveTo>
                      <a:pt x="474" y="211"/>
                    </a:moveTo>
                    <a:lnTo>
                      <a:pt x="463" y="0"/>
                    </a:lnTo>
                    <a:lnTo>
                      <a:pt x="0" y="404"/>
                    </a:lnTo>
                    <a:lnTo>
                      <a:pt x="498" y="815"/>
                    </a:lnTo>
                    <a:lnTo>
                      <a:pt x="490" y="580"/>
                    </a:lnTo>
                    <a:cubicBezTo>
                      <a:pt x="577" y="555"/>
                      <a:pt x="902" y="596"/>
                      <a:pt x="1020" y="663"/>
                    </a:cubicBezTo>
                    <a:cubicBezTo>
                      <a:pt x="1239" y="776"/>
                      <a:pt x="1189" y="964"/>
                      <a:pt x="1200" y="982"/>
                    </a:cubicBezTo>
                    <a:lnTo>
                      <a:pt x="1608" y="911"/>
                    </a:lnTo>
                    <a:lnTo>
                      <a:pt x="1762" y="1144"/>
                    </a:lnTo>
                    <a:cubicBezTo>
                      <a:pt x="1783" y="1109"/>
                      <a:pt x="1863" y="914"/>
                      <a:pt x="1739" y="701"/>
                    </a:cubicBezTo>
                    <a:cubicBezTo>
                      <a:pt x="1615" y="488"/>
                      <a:pt x="1492" y="406"/>
                      <a:pt x="1196" y="296"/>
                    </a:cubicBezTo>
                    <a:cubicBezTo>
                      <a:pt x="900" y="186"/>
                      <a:pt x="474" y="211"/>
                      <a:pt x="474" y="2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隶书" panose="02010800040101010101" pitchFamily="2" charset="-122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91510" name="Freeform 2070"/>
              <p:cNvSpPr/>
              <p:nvPr/>
            </p:nvSpPr>
            <p:spPr bwMode="gray">
              <a:xfrm>
                <a:off x="1443" y="1934"/>
                <a:ext cx="1018" cy="1289"/>
              </a:xfrm>
              <a:custGeom>
                <a:avLst/>
                <a:gdLst/>
                <a:ahLst/>
                <a:cxnLst>
                  <a:cxn ang="0">
                    <a:pos x="0" y="1220"/>
                  </a:cxn>
                  <a:cxn ang="0">
                    <a:pos x="774" y="1289"/>
                  </a:cxn>
                  <a:cxn ang="0">
                    <a:pos x="966" y="866"/>
                  </a:cxn>
                  <a:cxn ang="0">
                    <a:pos x="733" y="935"/>
                  </a:cxn>
                  <a:cxn ang="0">
                    <a:pos x="602" y="629"/>
                  </a:cxn>
                  <a:cxn ang="0">
                    <a:pos x="1018" y="346"/>
                  </a:cxn>
                  <a:cxn ang="0">
                    <a:pos x="777" y="156"/>
                  </a:cxn>
                  <a:cxn ang="0">
                    <a:pos x="976" y="0"/>
                  </a:cxn>
                  <a:cxn ang="0">
                    <a:pos x="346" y="233"/>
                  </a:cxn>
                  <a:cxn ang="0">
                    <a:pos x="21" y="669"/>
                  </a:cxn>
                  <a:cxn ang="0">
                    <a:pos x="209" y="1139"/>
                  </a:cxn>
                  <a:cxn ang="0">
                    <a:pos x="0" y="1220"/>
                  </a:cxn>
                </a:cxnLst>
                <a:rect l="0" t="0" r="r" b="b"/>
                <a:pathLst>
                  <a:path w="1018" h="1289">
                    <a:moveTo>
                      <a:pt x="0" y="1220"/>
                    </a:moveTo>
                    <a:lnTo>
                      <a:pt x="774" y="1289"/>
                    </a:lnTo>
                    <a:lnTo>
                      <a:pt x="966" y="866"/>
                    </a:lnTo>
                    <a:lnTo>
                      <a:pt x="733" y="935"/>
                    </a:lnTo>
                    <a:cubicBezTo>
                      <a:pt x="672" y="896"/>
                      <a:pt x="552" y="799"/>
                      <a:pt x="602" y="629"/>
                    </a:cubicBezTo>
                    <a:cubicBezTo>
                      <a:pt x="653" y="458"/>
                      <a:pt x="984" y="345"/>
                      <a:pt x="1018" y="346"/>
                    </a:cubicBezTo>
                    <a:lnTo>
                      <a:pt x="777" y="156"/>
                    </a:lnTo>
                    <a:lnTo>
                      <a:pt x="976" y="0"/>
                    </a:lnTo>
                    <a:cubicBezTo>
                      <a:pt x="727" y="41"/>
                      <a:pt x="502" y="123"/>
                      <a:pt x="346" y="233"/>
                    </a:cubicBezTo>
                    <a:cubicBezTo>
                      <a:pt x="189" y="343"/>
                      <a:pt x="44" y="517"/>
                      <a:pt x="21" y="669"/>
                    </a:cubicBezTo>
                    <a:cubicBezTo>
                      <a:pt x="7" y="814"/>
                      <a:pt x="62" y="1010"/>
                      <a:pt x="209" y="1139"/>
                    </a:cubicBezTo>
                    <a:lnTo>
                      <a:pt x="0" y="1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7254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隶书" panose="02010800040101010101" pitchFamily="2" charset="-122"/>
                  <a:ea typeface="华文细黑" panose="02010600040101010101" pitchFamily="2" charset="-122"/>
                  <a:cs typeface="+mn-cs"/>
                </a:endParaRPr>
              </a:p>
            </p:txBody>
          </p:sp>
        </p:grpSp>
        <p:sp>
          <p:nvSpPr>
            <p:cNvPr id="367639" name="AutoShape 2071"/>
            <p:cNvSpPr/>
            <p:nvPr/>
          </p:nvSpPr>
          <p:spPr>
            <a:xfrm>
              <a:off x="3936" y="1200"/>
              <a:ext cx="1728" cy="576"/>
            </a:xfrm>
            <a:prstGeom prst="accentCallout2">
              <a:avLst>
                <a:gd name="adj1" fmla="val 12500"/>
                <a:gd name="adj2" fmla="val -2778"/>
                <a:gd name="adj3" fmla="val 12500"/>
                <a:gd name="adj4" fmla="val -31944"/>
                <a:gd name="adj5" fmla="val 130903"/>
                <a:gd name="adj6" fmla="val -53532"/>
              </a:avLst>
            </a:prstGeom>
            <a:noFill/>
            <a:ln w="9525" cap="flat" cmpd="sng">
              <a:solidFill>
                <a:srgbClr val="C11594"/>
              </a:solidFill>
              <a:prstDash val="solid"/>
              <a:miter/>
              <a:headEnd type="triangle" w="med" len="med"/>
              <a:tailEnd type="oval" w="med" len="med"/>
            </a:ln>
          </p:spPr>
          <p:txBody>
            <a:bodyPr anchor="ctr"/>
            <a:p>
              <a:pPr eaLnBrk="0" hangingPunct="0">
                <a:lnSpc>
                  <a:spcPct val="100000"/>
                </a:lnSpc>
              </a:pPr>
              <a:r>
                <a:rPr lang="zh-CN" altLang="en-US" sz="2800" b="1" i="0" dirty="0">
                  <a:solidFill>
                    <a:srgbClr val="D718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自我训练</a:t>
              </a:r>
              <a:endParaRPr lang="zh-CN" altLang="en-US" sz="2800" b="1" i="0">
                <a:solidFill>
                  <a:srgbClr val="D718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7640" name="AutoShape 2072"/>
            <p:cNvSpPr/>
            <p:nvPr/>
          </p:nvSpPr>
          <p:spPr>
            <a:xfrm>
              <a:off x="2928" y="3456"/>
              <a:ext cx="1920" cy="538"/>
            </a:xfrm>
            <a:prstGeom prst="accentCallout2">
              <a:avLst>
                <a:gd name="adj1" fmla="val 13384"/>
                <a:gd name="adj2" fmla="val -2500"/>
                <a:gd name="adj3" fmla="val 13384"/>
                <a:gd name="adj4" fmla="val -14792"/>
                <a:gd name="adj5" fmla="val -58366"/>
                <a:gd name="adj6" fmla="val -14792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/>
              <a:headEnd type="triangle" w="med" len="med"/>
              <a:tailEnd type="oval" w="med" len="med"/>
            </a:ln>
          </p:spPr>
          <p:txBody>
            <a:bodyPr anchor="ctr"/>
            <a:p>
              <a:pPr eaLnBrk="0" hangingPunct="0">
                <a:lnSpc>
                  <a:spcPct val="100000"/>
                </a:lnSpc>
              </a:pPr>
              <a:r>
                <a:rPr lang="zh-CN" altLang="en-US" sz="2800" b="1" i="0" dirty="0">
                  <a:solidFill>
                    <a:srgbClr val="D718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转换观念</a:t>
              </a:r>
              <a:endParaRPr lang="zh-CN" altLang="en-US" sz="2800" b="1" i="0">
                <a:solidFill>
                  <a:srgbClr val="D718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7641" name="AutoShape 2073"/>
            <p:cNvSpPr/>
            <p:nvPr/>
          </p:nvSpPr>
          <p:spPr>
            <a:xfrm>
              <a:off x="288" y="1152"/>
              <a:ext cx="1381" cy="608"/>
            </a:xfrm>
            <a:prstGeom prst="accentCallout2">
              <a:avLst>
                <a:gd name="adj1" fmla="val 11843"/>
                <a:gd name="adj2" fmla="val 103477"/>
                <a:gd name="adj3" fmla="val 11843"/>
                <a:gd name="adj4" fmla="val 113181"/>
                <a:gd name="adj5" fmla="val 136843"/>
                <a:gd name="adj6" fmla="val 119477"/>
              </a:avLst>
            </a:prstGeom>
            <a:noFill/>
            <a:ln w="9525" cap="flat" cmpd="sng">
              <a:solidFill>
                <a:schemeClr val="tx2"/>
              </a:solidFill>
              <a:prstDash val="solid"/>
              <a:miter/>
              <a:headEnd type="triangle" w="med" len="med"/>
              <a:tailEnd type="oval" w="med" len="med"/>
            </a:ln>
          </p:spPr>
          <p:txBody>
            <a:bodyPr anchor="ctr"/>
            <a:p>
              <a:pPr algn="r" eaLnBrk="0" hangingPunct="0">
                <a:lnSpc>
                  <a:spcPct val="100000"/>
                </a:lnSpc>
              </a:pPr>
              <a:r>
                <a:rPr lang="zh-CN" altLang="en-US" sz="2800" b="1" i="0" dirty="0">
                  <a:solidFill>
                    <a:srgbClr val="D718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直面问题</a:t>
              </a:r>
              <a:endParaRPr lang="zh-CN" altLang="en-US" sz="2800" b="1" i="0">
                <a:solidFill>
                  <a:srgbClr val="D718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514" name="Text Box 2074"/>
            <p:cNvSpPr txBox="1">
              <a:spLocks noChangeArrowheads="1"/>
            </p:cNvSpPr>
            <p:nvPr/>
          </p:nvSpPr>
          <p:spPr bwMode="auto">
            <a:xfrm>
              <a:off x="2112" y="2304"/>
              <a:ext cx="1440" cy="4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sz="3600" b="1" i="0" dirty="0">
                  <a:solidFill>
                    <a:srgbClr val="D7181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</a:rPr>
                <a:t>压力应对</a:t>
              </a:r>
              <a:endParaRPr lang="zh-CN" altLang="en-US" sz="3600" b="1" i="0">
                <a:solidFill>
                  <a:srgbClr val="D7181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42" name="文本占位符 368641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5943600" cy="381000"/>
          </a:xfrm>
          <a:noFill/>
          <a:ln>
            <a:noFill/>
          </a:ln>
        </p:spPr>
        <p:txBody>
          <a:bodyPr>
            <a:normAutofit fontScale="90000"/>
          </a:bodyPr>
          <a:p>
            <a:pPr algn="just">
              <a:lnSpc>
                <a:spcPct val="80000"/>
              </a:lnSpc>
              <a:buNone/>
            </a:pPr>
            <a:r>
              <a:rPr lang="en-US" altLang="zh-CN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4</a:t>
            </a:r>
            <a:r>
              <a:rPr lang="zh-CN" altLang="en-US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、中年危机：</a:t>
            </a:r>
            <a:endParaRPr lang="zh-CN" altLang="en-US" sz="20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68643" name="矩形 368642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（五） 怎样应对压力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8658" name="TextBox 36"/>
          <p:cNvSpPr txBox="1"/>
          <p:nvPr/>
        </p:nvSpPr>
        <p:spPr>
          <a:xfrm>
            <a:off x="2555875" y="1628775"/>
            <a:ext cx="640873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有了压力不要去逃避，要勇敢地面对。因此，缓解压力，首先就是解决产生压力问题的根源，具体问题，具体分析；兵来将挡、水来土掩；问题来了莫怕，攻克它就是，骨头太硬莫怕，啃下它就是。要努力争取以最有效的方式处理外界要求，将负面压力转为正面动力。</a:t>
            </a:r>
            <a:endParaRPr lang="zh-CN" altLang="en-US" sz="1500" b="1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5" name="TextBox 36"/>
          <p:cNvSpPr txBox="1">
            <a:spLocks noChangeArrowheads="1"/>
          </p:cNvSpPr>
          <p:nvPr/>
        </p:nvSpPr>
        <p:spPr bwMode="auto">
          <a:xfrm>
            <a:off x="2627313" y="2974975"/>
            <a:ext cx="3960813" cy="2131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12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US" sz="1500" b="1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问题克服过程的标准步骤如下：</a:t>
            </a: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积极的态度；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分析压力事件的性质；  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确认自己对问题的处理能力； 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积极寻求资源及支持系统； 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有计划、有步骤拟定解决计划；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讲究策略和技巧并脚踏实地、立即行动；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1500" i="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9" name="TextBox 36"/>
          <p:cNvSpPr txBox="1">
            <a:spLocks noChangeArrowheads="1"/>
          </p:cNvSpPr>
          <p:nvPr/>
        </p:nvSpPr>
        <p:spPr bwMode="auto">
          <a:xfrm>
            <a:off x="2628900" y="4883150"/>
            <a:ext cx="6480175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若已完全尽力，短时间内问题仍无克服，则表示问题本身处理的难度甚高，有可能需要长期奋战不懈，除了必需培养坚忍不拔的斗志之外，可能还需要其他的精神力量支持，或者选择放弃。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68661" name="组合 368660"/>
          <p:cNvGrpSpPr/>
          <p:nvPr/>
        </p:nvGrpSpPr>
        <p:grpSpPr>
          <a:xfrm>
            <a:off x="395288" y="2743200"/>
            <a:ext cx="1485900" cy="1514475"/>
            <a:chOff x="249" y="1750"/>
            <a:chExt cx="936" cy="954"/>
          </a:xfrm>
        </p:grpSpPr>
        <p:grpSp>
          <p:nvGrpSpPr>
            <p:cNvPr id="6" name="第三个球"/>
            <p:cNvGrpSpPr/>
            <p:nvPr/>
          </p:nvGrpSpPr>
          <p:grpSpPr>
            <a:xfrm>
              <a:off x="249" y="1750"/>
              <a:ext cx="936" cy="954"/>
              <a:chOff x="624" y="1584"/>
              <a:chExt cx="1248" cy="1296"/>
            </a:xfrm>
          </p:grpSpPr>
          <p:grpSp>
            <p:nvGrpSpPr>
              <p:cNvPr id="368663" name="Group 51"/>
              <p:cNvGrpSpPr/>
              <p:nvPr/>
            </p:nvGrpSpPr>
            <p:grpSpPr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15" name="Oval 5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99"/>
                    </a:gs>
                    <a:gs pos="100000">
                      <a:srgbClr val="92D050"/>
                    </a:gs>
                    <a:gs pos="66000">
                      <a:srgbClr val="808000"/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>
                  <a:outerShdw blurRad="406400" dist="317500" dir="5400000" sx="90000" sy="-19000" rotWithShape="0">
                    <a:srgbClr val="99CC0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53"/>
                <p:cNvSpPr/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CFF99">
                        <a:alpha val="36000"/>
                      </a:srgb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" name="Text Box 54"/>
              <p:cNvSpPr txBox="1">
                <a:spLocks noChangeArrowheads="1"/>
              </p:cNvSpPr>
              <p:nvPr/>
            </p:nvSpPr>
            <p:spPr bwMode="gray">
              <a:xfrm>
                <a:off x="687" y="2059"/>
                <a:ext cx="1178" cy="3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p>
                <a:pPr algn="ctr" eaLnBrk="0" hangingPunct="0">
                  <a:lnSpc>
                    <a:spcPct val="100000"/>
                  </a:lnSpc>
                </a:pPr>
                <a:r>
                  <a:rPr lang="zh-CN" altLang="en-US" b="1" i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直面问题</a:t>
                </a:r>
                <a:endParaRPr lang="zh-CN" altLang="en-US" b="1" i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8667" name="文本框 368666"/>
            <p:cNvSpPr txBox="1"/>
            <p:nvPr/>
          </p:nvSpPr>
          <p:spPr>
            <a:xfrm>
              <a:off x="566" y="1797"/>
              <a:ext cx="27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00000"/>
                </a:lnSpc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b="1" i="0" dirty="0">
                  <a:solidFill>
                    <a:srgbClr val="99CC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①</a:t>
              </a:r>
              <a:endParaRPr lang="en-US" altLang="zh-CN" b="1" i="0" dirty="0">
                <a:solidFill>
                  <a:srgbClr val="99CC00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8" grpId="0"/>
      <p:bldP spid="75" grpId="0"/>
      <p:bldP spid="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9666" name="文本占位符 369665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5943600" cy="381000"/>
          </a:xfrm>
          <a:noFill/>
          <a:ln>
            <a:noFill/>
          </a:ln>
        </p:spPr>
        <p:txBody>
          <a:bodyPr>
            <a:normAutofit fontScale="90000"/>
          </a:bodyPr>
          <a:p>
            <a:pPr algn="just">
              <a:lnSpc>
                <a:spcPct val="80000"/>
              </a:lnSpc>
              <a:buNone/>
            </a:pPr>
            <a:r>
              <a:rPr lang="en-US" altLang="zh-CN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4</a:t>
            </a:r>
            <a:r>
              <a:rPr lang="zh-CN" altLang="en-US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、中年危机：</a:t>
            </a:r>
            <a:endParaRPr lang="zh-CN" altLang="en-US" sz="20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69667" name="矩形 369666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（五） 怎样应对压力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9668" name="TextBox 36"/>
          <p:cNvSpPr txBox="1"/>
          <p:nvPr/>
        </p:nvSpPr>
        <p:spPr>
          <a:xfrm>
            <a:off x="2555875" y="1371600"/>
            <a:ext cx="640873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0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我们的烦恼，不是源于我们的遭遇，而是源于我们对世界的看法！</a:t>
            </a:r>
            <a:endParaRPr lang="zh-CN" altLang="en-US" sz="20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5" name="TextBox 36"/>
          <p:cNvSpPr txBox="1">
            <a:spLocks noChangeArrowheads="1"/>
          </p:cNvSpPr>
          <p:nvPr/>
        </p:nvSpPr>
        <p:spPr bwMode="auto">
          <a:xfrm>
            <a:off x="2627313" y="3962400"/>
            <a:ext cx="5145088" cy="2131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en-US" altLang="zh-CN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我们不能改变容貌，但我们可以展现笑容；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我们不能控制他人，但我们可以掌控自己；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我们不能左右天气，但我们可以改变心情；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我们不能预知明天，但我们可以利用今天；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我们不能样样顺利，但我们可以事事尽力；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我们不能决定生命的长度，但我们可以控制它的宽度。</a:t>
            </a: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12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endParaRPr lang="zh-CN" altLang="en-US" sz="15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1500" i="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9" name="TextBox 36"/>
          <p:cNvSpPr txBox="1">
            <a:spLocks noChangeArrowheads="1"/>
          </p:cNvSpPr>
          <p:nvPr/>
        </p:nvSpPr>
        <p:spPr bwMode="auto">
          <a:xfrm>
            <a:off x="2590800" y="2286000"/>
            <a:ext cx="6480175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15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不是被事情本身所困扰而是被他对事情的看法所困扰，如果不能改变引起自己压力的事情，不妨改变一下自己对这些事情的认知。学会积极正向思维方式，养成辨证思维习惯。或许，某些带给我们很大压力的问题或事情，或许只是我们认为地将压力夸大：“事情原来并没有想象的那么糟糕”、“还有很多可以回旋的余地”、“即使是一败涂地，也还有重新站起来的机会”</a:t>
            </a:r>
            <a:r>
              <a:rPr lang="en-US" altLang="zh-CN" sz="1500" i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  <a:endParaRPr lang="en-US" altLang="zh-CN" sz="1500" i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69680" name="组合 369679"/>
          <p:cNvGrpSpPr/>
          <p:nvPr/>
        </p:nvGrpSpPr>
        <p:grpSpPr>
          <a:xfrm>
            <a:off x="395288" y="2828925"/>
            <a:ext cx="1485900" cy="1514475"/>
            <a:chOff x="249" y="1750"/>
            <a:chExt cx="936" cy="954"/>
          </a:xfrm>
        </p:grpSpPr>
        <p:grpSp>
          <p:nvGrpSpPr>
            <p:cNvPr id="369673" name="Group 51"/>
            <p:cNvGrpSpPr/>
            <p:nvPr/>
          </p:nvGrpSpPr>
          <p:grpSpPr>
            <a:xfrm>
              <a:off x="249" y="1750"/>
              <a:ext cx="936" cy="954"/>
              <a:chOff x="2016" y="1920"/>
              <a:chExt cx="1680" cy="1680"/>
            </a:xfrm>
          </p:grpSpPr>
          <p:sp>
            <p:nvSpPr>
              <p:cNvPr id="369674" name="Oval 52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99"/>
                  </a:gs>
                </a:gsLst>
                <a:lin ang="5400000" scaled="1"/>
                <a:tileRect/>
              </a:gradFill>
              <a:ln w="9525">
                <a:noFill/>
              </a:ln>
              <a:effectLst>
                <a:outerShdw dist="317500" dir="5400000" sx="89999" sy="-19000" rotWithShape="0">
                  <a:srgbClr val="99CC00">
                    <a:alpha val="79999"/>
                  </a:srgbClr>
                </a:outerShdw>
              </a:effectLst>
            </p:spPr>
            <p:txBody>
              <a:bodyPr wrap="none" anchor="ctr"/>
              <a:p>
                <a:pPr algn="ctr">
                  <a:lnSpc>
                    <a:spcPct val="100000"/>
                  </a:lnSpc>
                </a:pPr>
                <a:endParaRPr i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675" name="Freeform 53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99FF">
                      <a:alpha val="36000"/>
                    </a:srgb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4" name="Text Box 54"/>
            <p:cNvSpPr txBox="1">
              <a:spLocks noChangeArrowheads="1"/>
            </p:cNvSpPr>
            <p:nvPr/>
          </p:nvSpPr>
          <p:spPr bwMode="gray">
            <a:xfrm>
              <a:off x="296" y="2100"/>
              <a:ext cx="883" cy="2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p>
              <a:pPr algn="ctr" eaLnBrk="0" hangingPunct="0">
                <a:lnSpc>
                  <a:spcPct val="100000"/>
                </a:lnSpc>
              </a:pPr>
              <a:r>
                <a:rPr lang="zh-CN" altLang="en-US" b="1" i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转换观念</a:t>
              </a:r>
              <a:endParaRPr lang="zh-CN" altLang="en-US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677" name="文本框 369676"/>
            <p:cNvSpPr txBox="1"/>
            <p:nvPr/>
          </p:nvSpPr>
          <p:spPr>
            <a:xfrm>
              <a:off x="566" y="1797"/>
              <a:ext cx="27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00000"/>
                </a:lnSpc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b="1" i="0" dirty="0">
                  <a:solidFill>
                    <a:srgbClr val="99CC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②</a:t>
              </a:r>
              <a:endParaRPr lang="en-US" altLang="zh-CN" b="1" i="0" dirty="0">
                <a:solidFill>
                  <a:srgbClr val="99CC00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/>
      <p:bldP spid="75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12575969079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238" y="857250"/>
            <a:ext cx="6858000" cy="51399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60000">
            <a:off x="5706666" y="1052513"/>
            <a:ext cx="564356" cy="415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80000">
            <a:off x="7498556" y="1042988"/>
            <a:ext cx="638175" cy="44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绿衣服 天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854" y="1377554"/>
            <a:ext cx="3294459" cy="388858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2" name="Picture 6" descr="火车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663" y="1376363"/>
            <a:ext cx="3295650" cy="388858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3" name="Picture 7" descr="照相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588" y="3483769"/>
            <a:ext cx="702469" cy="15644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 Box 8"/>
          <p:cNvSpPr txBox="1"/>
          <p:nvPr/>
        </p:nvSpPr>
        <p:spPr>
          <a:xfrm>
            <a:off x="2303860" y="1916906"/>
            <a:ext cx="2862263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1800" dirty="0">
                <a:latin typeface="汉仪秀英体简" panose="02010609000101010101" pitchFamily="49" charset="-122"/>
                <a:ea typeface="汉仪秀英体简" panose="02010609000101010101" pitchFamily="49" charset="-122"/>
              </a:rPr>
              <a:t>一</a:t>
            </a:r>
            <a:endParaRPr lang="zh-CN" altLang="en-US" sz="1800" dirty="0"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  <a:p>
            <a:pPr algn="l"/>
            <a:r>
              <a:rPr lang="zh-CN" altLang="en-US" sz="1800" dirty="0">
                <a:latin typeface="汉仪秀英体简" panose="02010609000101010101" pitchFamily="49" charset="-122"/>
                <a:ea typeface="汉仪秀英体简" panose="02010609000101010101" pitchFamily="49" charset="-122"/>
              </a:rPr>
              <a:t>   次</a:t>
            </a:r>
            <a:endParaRPr lang="zh-CN" altLang="en-US" sz="1800" dirty="0"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  <a:p>
            <a:pPr algn="l"/>
            <a:r>
              <a:rPr lang="zh-CN" altLang="en-US" sz="1800" dirty="0">
                <a:latin typeface="汉仪秀英体简" panose="02010609000101010101" pitchFamily="49" charset="-122"/>
                <a:ea typeface="汉仪秀英体简" panose="02010609000101010101" pitchFamily="49" charset="-122"/>
              </a:rPr>
              <a:t>      </a:t>
            </a:r>
            <a:r>
              <a:rPr lang="zh-CN" altLang="en-US" sz="2100" dirty="0">
                <a:latin typeface="迷你简行楷" panose="03000509000000000000" pitchFamily="65" charset="-122"/>
                <a:ea typeface="迷你简行楷" panose="03000509000000000000" pitchFamily="65" charset="-122"/>
              </a:rPr>
              <a:t>走</a:t>
            </a:r>
            <a:endParaRPr lang="zh-CN" altLang="en-US" sz="2100" dirty="0">
              <a:latin typeface="迷你简行楷" panose="03000509000000000000" pitchFamily="65" charset="-122"/>
              <a:ea typeface="迷你简行楷" panose="03000509000000000000" pitchFamily="65" charset="-122"/>
            </a:endParaRPr>
          </a:p>
          <a:p>
            <a:pPr algn="l"/>
            <a:r>
              <a:rPr lang="zh-CN" altLang="en-US" sz="1800" dirty="0">
                <a:latin typeface="汉仪秀英体简" panose="02010609000101010101" pitchFamily="49" charset="-122"/>
                <a:ea typeface="汉仪秀英体简" panose="02010609000101010101" pitchFamily="49" charset="-122"/>
              </a:rPr>
              <a:t>        </a:t>
            </a:r>
            <a:r>
              <a:rPr lang="zh-CN" altLang="en-US" sz="2100" dirty="0">
                <a:latin typeface="迷你简行楷" panose="03000509000000000000" pitchFamily="65" charset="-122"/>
                <a:ea typeface="迷你简行楷" panose="03000509000000000000" pitchFamily="65" charset="-122"/>
              </a:rPr>
              <a:t>进</a:t>
            </a:r>
            <a:endParaRPr lang="en-US" altLang="zh-CN" sz="2100" dirty="0">
              <a:latin typeface="迷你简行楷" panose="03000509000000000000" pitchFamily="65" charset="-122"/>
              <a:ea typeface="迷你简行楷" panose="03000509000000000000" pitchFamily="65" charset="-122"/>
            </a:endParaRPr>
          </a:p>
          <a:p>
            <a:pPr algn="l"/>
            <a:r>
              <a:rPr lang="zh-CN" altLang="en-US" sz="1800" dirty="0">
                <a:latin typeface="汉仪秀英体简" panose="02010609000101010101" pitchFamily="49" charset="-122"/>
                <a:ea typeface="汉仪秀英体简" panose="02010609000101010101" pitchFamily="49" charset="-122"/>
              </a:rPr>
              <a:t>          你</a:t>
            </a:r>
            <a:endParaRPr lang="zh-CN" altLang="en-US" sz="1800" dirty="0"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  <a:p>
            <a:pPr algn="l"/>
            <a:r>
              <a:rPr lang="zh-CN" altLang="en-US" sz="1800" dirty="0">
                <a:latin typeface="汉仪秀英体简" panose="02010609000101010101" pitchFamily="49" charset="-122"/>
                <a:ea typeface="汉仪秀英体简" panose="02010609000101010101" pitchFamily="49" charset="-122"/>
              </a:rPr>
              <a:t>             心</a:t>
            </a:r>
            <a:endParaRPr lang="zh-CN" altLang="en-US" sz="1800" dirty="0"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  <a:p>
            <a:pPr algn="l"/>
            <a:r>
              <a:rPr lang="zh-CN" altLang="en-US" sz="1800" dirty="0">
                <a:latin typeface="汉仪秀英体简" panose="02010609000101010101" pitchFamily="49" charset="-122"/>
                <a:ea typeface="汉仪秀英体简" panose="02010609000101010101" pitchFamily="49" charset="-122"/>
              </a:rPr>
              <a:t>               的</a:t>
            </a:r>
            <a:endParaRPr lang="zh-CN" altLang="en-US" sz="1800" dirty="0"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  <a:p>
            <a:pPr algn="l"/>
            <a:r>
              <a:rPr lang="zh-CN" altLang="en-US" sz="1800" dirty="0">
                <a:latin typeface="汉仪秀英体简" panose="02010609000101010101" pitchFamily="49" charset="-122"/>
                <a:ea typeface="汉仪秀英体简" panose="02010609000101010101" pitchFamily="49" charset="-122"/>
              </a:rPr>
              <a:t>                 旅</a:t>
            </a:r>
            <a:endParaRPr lang="zh-CN" altLang="en-US" sz="1800" dirty="0"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  <a:p>
            <a:pPr algn="l"/>
            <a:r>
              <a:rPr lang="zh-CN" altLang="en-US" sz="1800" dirty="0">
                <a:latin typeface="汉仪秀英体简" panose="02010609000101010101" pitchFamily="49" charset="-122"/>
                <a:ea typeface="汉仪秀英体简" panose="02010609000101010101" pitchFamily="49" charset="-122"/>
              </a:rPr>
              <a:t>                   行</a:t>
            </a:r>
            <a:endParaRPr lang="zh-CN" altLang="en-US" sz="1800" dirty="0"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</p:txBody>
      </p:sp>
      <p:sp>
        <p:nvSpPr>
          <p:cNvPr id="4105" name="Text Box 9"/>
          <p:cNvSpPr txBox="1"/>
          <p:nvPr/>
        </p:nvSpPr>
        <p:spPr>
          <a:xfrm>
            <a:off x="2790825" y="4346972"/>
            <a:ext cx="2487930" cy="783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1500" b="1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用你手中的笔</a:t>
            </a:r>
            <a:endParaRPr lang="zh-CN" altLang="en-US" sz="1800" b="1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  <a:p>
            <a:pPr algn="l"/>
            <a:r>
              <a:rPr lang="zh-CN" altLang="en-US" sz="1500" b="1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   记录那些可爱的</a:t>
            </a:r>
            <a:r>
              <a:rPr lang="zh-CN" altLang="en-US" sz="1500" b="1" dirty="0">
                <a:latin typeface="汉仪双线体简"/>
                <a:ea typeface="迷你简行楷" panose="03000509000000000000" pitchFamily="65" charset="-122"/>
              </a:rPr>
              <a:t>思绪</a:t>
            </a:r>
            <a:endParaRPr lang="zh-CN" altLang="en-US" sz="1500" b="1" dirty="0">
              <a:latin typeface="汉仪双线体简"/>
              <a:ea typeface="迷你简行楷" panose="03000509000000000000" pitchFamily="65" charset="-122"/>
            </a:endParaRPr>
          </a:p>
        </p:txBody>
      </p:sp>
      <p:grpSp>
        <p:nvGrpSpPr>
          <p:cNvPr id="2" name="Group 10"/>
          <p:cNvGrpSpPr/>
          <p:nvPr/>
        </p:nvGrpSpPr>
        <p:grpSpPr>
          <a:xfrm rot="-2141411">
            <a:off x="2897981" y="4833938"/>
            <a:ext cx="581025" cy="495300"/>
            <a:chOff x="0" y="0"/>
            <a:chExt cx="542" cy="417"/>
          </a:xfrm>
        </p:grpSpPr>
        <p:grpSp>
          <p:nvGrpSpPr>
            <p:cNvPr id="3086" name="Group 11"/>
            <p:cNvGrpSpPr/>
            <p:nvPr/>
          </p:nvGrpSpPr>
          <p:grpSpPr>
            <a:xfrm>
              <a:off x="90" y="0"/>
              <a:ext cx="452" cy="417"/>
              <a:chOff x="0" y="0"/>
              <a:chExt cx="452" cy="417"/>
            </a:xfrm>
          </p:grpSpPr>
          <p:grpSp>
            <p:nvGrpSpPr>
              <p:cNvPr id="3088" name="Group 12"/>
              <p:cNvGrpSpPr/>
              <p:nvPr/>
            </p:nvGrpSpPr>
            <p:grpSpPr>
              <a:xfrm rot="-6683077" flipV="1">
                <a:off x="36" y="1"/>
                <a:ext cx="380" cy="452"/>
                <a:chOff x="0" y="0"/>
                <a:chExt cx="725" cy="603"/>
              </a:xfrm>
            </p:grpSpPr>
            <p:sp>
              <p:nvSpPr>
                <p:cNvPr id="3092" name="Freeform 288"/>
                <p:cNvSpPr/>
                <p:nvPr/>
              </p:nvSpPr>
              <p:spPr>
                <a:xfrm rot="1560562" flipH="1">
                  <a:off x="408" y="0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3093" name="Freeform 289"/>
                <p:cNvSpPr/>
                <p:nvPr/>
              </p:nvSpPr>
              <p:spPr>
                <a:xfrm rot="1560562" flipH="1">
                  <a:off x="0" y="227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3089" name="Group 15"/>
              <p:cNvGrpSpPr/>
              <p:nvPr/>
            </p:nvGrpSpPr>
            <p:grpSpPr>
              <a:xfrm rot="-6832321" flipV="1">
                <a:off x="-1" y="1"/>
                <a:ext cx="407" cy="405"/>
                <a:chOff x="0" y="0"/>
                <a:chExt cx="497" cy="494"/>
              </a:xfrm>
            </p:grpSpPr>
            <p:sp>
              <p:nvSpPr>
                <p:cNvPr id="3090" name="Freeform 291"/>
                <p:cNvSpPr/>
                <p:nvPr/>
              </p:nvSpPr>
              <p:spPr>
                <a:xfrm rot="-792880">
                  <a:off x="0" y="0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3091" name="Freeform 292"/>
                <p:cNvSpPr/>
                <p:nvPr/>
              </p:nvSpPr>
              <p:spPr>
                <a:xfrm rot="-792880">
                  <a:off x="272" y="226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</p:grpSp>
        <p:sp>
          <p:nvSpPr>
            <p:cNvPr id="3087" name="Freeform 293"/>
            <p:cNvSpPr/>
            <p:nvPr/>
          </p:nvSpPr>
          <p:spPr>
            <a:xfrm>
              <a:off x="0" y="199"/>
              <a:ext cx="456" cy="123"/>
            </a:xfrm>
            <a:custGeom>
              <a:avLst/>
              <a:gdLst>
                <a:gd name="txL" fmla="*/ 0 w 456"/>
                <a:gd name="txT" fmla="*/ 0 h 123"/>
                <a:gd name="txR" fmla="*/ 456 w 456"/>
                <a:gd name="txB" fmla="*/ 123 h 123"/>
              </a:gdLst>
              <a:ahLst/>
              <a:cxnLst>
                <a:cxn ang="0">
                  <a:pos x="0" y="123"/>
                </a:cxn>
                <a:cxn ang="0">
                  <a:pos x="108" y="79"/>
                </a:cxn>
                <a:cxn ang="0">
                  <a:pos x="263" y="55"/>
                </a:cxn>
                <a:cxn ang="0">
                  <a:pos x="360" y="14"/>
                </a:cxn>
                <a:cxn ang="0">
                  <a:pos x="415" y="0"/>
                </a:cxn>
                <a:cxn ang="0">
                  <a:pos x="456" y="14"/>
                </a:cxn>
              </a:cxnLst>
              <a:rect l="txL" t="txT" r="txR" b="txB"/>
              <a:pathLst>
                <a:path w="456" h="123">
                  <a:moveTo>
                    <a:pt x="0" y="123"/>
                  </a:moveTo>
                  <a:cubicBezTo>
                    <a:pt x="18" y="116"/>
                    <a:pt x="64" y="90"/>
                    <a:pt x="108" y="79"/>
                  </a:cubicBezTo>
                  <a:cubicBezTo>
                    <a:pt x="152" y="68"/>
                    <a:pt x="221" y="66"/>
                    <a:pt x="263" y="55"/>
                  </a:cubicBezTo>
                  <a:cubicBezTo>
                    <a:pt x="305" y="44"/>
                    <a:pt x="334" y="23"/>
                    <a:pt x="360" y="14"/>
                  </a:cubicBezTo>
                  <a:cubicBezTo>
                    <a:pt x="385" y="5"/>
                    <a:pt x="399" y="0"/>
                    <a:pt x="415" y="0"/>
                  </a:cubicBezTo>
                  <a:cubicBezTo>
                    <a:pt x="431" y="0"/>
                    <a:pt x="447" y="9"/>
                    <a:pt x="456" y="14"/>
                  </a:cubicBezTo>
                </a:path>
              </a:pathLst>
            </a:custGeom>
            <a:solidFill>
              <a:srgbClr val="009900"/>
            </a:solidFill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</p:grpSp>
      <p:sp>
        <p:nvSpPr>
          <p:cNvPr id="4115" name="Text Box 19"/>
          <p:cNvSpPr txBox="1"/>
          <p:nvPr/>
        </p:nvSpPr>
        <p:spPr>
          <a:xfrm>
            <a:off x="6030516" y="998935"/>
            <a:ext cx="226814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1800" dirty="0">
                <a:latin typeface="Arial" panose="020B0604020202020204" pitchFamily="34" charset="0"/>
                <a:ea typeface="汉仪哈哈体简" panose="02010604000101010101" pitchFamily="2" charset="-122"/>
              </a:rPr>
              <a:t>看到</a:t>
            </a:r>
            <a:r>
              <a:rPr lang="zh-CN" altLang="en-US" sz="1800" dirty="0">
                <a:solidFill>
                  <a:srgbClr val="009900"/>
                </a:solidFill>
                <a:latin typeface="Arial" panose="020B0604020202020204" pitchFamily="34" charset="0"/>
                <a:ea typeface="汉仪哈哈体简" panose="02010604000101010101" pitchFamily="2" charset="-122"/>
              </a:rPr>
              <a:t>你</a:t>
            </a:r>
            <a:r>
              <a:rPr lang="zh-CN" altLang="en-US" sz="1800" dirty="0">
                <a:latin typeface="Arial" panose="020B0604020202020204" pitchFamily="34" charset="0"/>
                <a:ea typeface="汉仪哈哈体简" panose="02010604000101010101" pitchFamily="2" charset="-122"/>
              </a:rPr>
              <a:t>的</a:t>
            </a:r>
            <a:endParaRPr lang="zh-CN" altLang="en-US" sz="1800" dirty="0">
              <a:solidFill>
                <a:srgbClr val="009900"/>
              </a:solidFill>
              <a:latin typeface="Arial" panose="020B0604020202020204" pitchFamily="34" charset="0"/>
              <a:ea typeface="汉仪哈哈体简" panose="02010604000101010101" pitchFamily="2" charset="-122"/>
            </a:endParaRPr>
          </a:p>
        </p:txBody>
      </p:sp>
      <p:sp>
        <p:nvSpPr>
          <p:cNvPr id="4116" name="Text Box 20"/>
          <p:cNvSpPr txBox="1"/>
          <p:nvPr/>
        </p:nvSpPr>
        <p:spPr>
          <a:xfrm>
            <a:off x="3113485" y="1754981"/>
            <a:ext cx="97155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6600" dirty="0">
                <a:latin typeface="Comic Sans MS" panose="030F0702030302020204" pitchFamily="66" charset="0"/>
                <a:ea typeface="迷你简行楷" panose="03000509000000000000" pitchFamily="65" charset="-122"/>
              </a:rPr>
              <a:t>秘</a:t>
            </a:r>
            <a:endParaRPr lang="zh-CN" altLang="en-US" sz="6600" dirty="0">
              <a:latin typeface="Comic Sans MS" panose="030F0702030302020204" pitchFamily="66" charset="0"/>
              <a:ea typeface="迷你简行楷" panose="03000509000000000000" pitchFamily="65" charset="-122"/>
            </a:endParaRPr>
          </a:p>
          <a:p>
            <a:pPr algn="l"/>
            <a:endParaRPr lang="zh-CN" altLang="en-US" sz="1800" dirty="0"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</p:txBody>
      </p:sp>
      <p:sp>
        <p:nvSpPr>
          <p:cNvPr id="4117" name="Text Box 21"/>
          <p:cNvSpPr txBox="1"/>
          <p:nvPr/>
        </p:nvSpPr>
        <p:spPr>
          <a:xfrm>
            <a:off x="3113485" y="3429000"/>
            <a:ext cx="944880" cy="1476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6000" dirty="0">
                <a:latin typeface="迷你简剪纸" pitchFamily="65" charset="-122"/>
                <a:ea typeface="迷你简行楷" panose="03000509000000000000" pitchFamily="65" charset="-122"/>
              </a:rPr>
              <a:t>密</a:t>
            </a:r>
            <a:endParaRPr lang="zh-CN" altLang="en-US" sz="1800" dirty="0">
              <a:latin typeface="Arial" panose="020B0604020202020204" pitchFamily="34" charset="0"/>
              <a:ea typeface="迷你简行楷" panose="03000509000000000000" pitchFamily="65" charset="-122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mph" presetSubtype="2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to="0.500000" calcmode="lin" valueType="num">
                                      <p:cBhvr override="childStyle">
                                        <p:cTn id="39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500000" calcmode="lin" valueType="num">
                                      <p:cBhvr override="childStyle">
                                        <p:cTn id="41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29132 -0.221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23889 -0.473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7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5 0.000062 C 0.000229 0.002197 0.000706 0.007316 0.001397 0.012882 C 0.002088 0.018447 0.003685 0.027892 0.004143 0.033458 C 0.004600 0.039024 0.004143 0.040298 0.004143 0.046277 C 0.004143 0.052256 0.003441 0.062939 0.004143 0.069331 C 0.004843 0.075724 0.007189 0.079081 0.008349 0.084629 C 0.009507 0.090177 0.010636 0.097485 0.011093 0.102619 C 0.011551 0.107754 0.010169 0.109891 0.011093 0.115439 C 0.012019 0.120987 0.015718 0.129497 0.016643 0.135907 C 0.017568 0.142316 0.016176 0.148763 0.016643 0.153898 C 0.017110 0.159033 0.018979 0.162032 0.019447 0.166718 C 0.019915 0.171403 0.018979 0.176467 0.019447 0.182015 C 0.019915 0.187563 0.021560 0.194027 0.022251 0.200006 C 0.022942 0.205985 0.023370 0.212771 0.023595 0.217888 C 0.023819 0.223005 0.023361 0.226435 0.023595 0.230709 C 0.023828 0.234982 0.024762 0.239255 0.024996 0.243527 C 0.025230 0.247801 0.025230 0.251644 0.024996 0.256348 C 0.024762 0.261052 0.025211 0.267049 0.023595 0.271753 C 0.021978 0.276458 0.017383 0.279869 0.015299 0.284573 C 0.013216 0.289276 0.012486 0.294430 0.011093 0.299978 C 0.009701 0.305525 0.006946 0.312744 0.006946 0.317861 C 0.006946 0.322977 0.009244 0.328114 0.011093 0.330681 C 0.012944 0.333247 0.015728 0.331991 0.018045 0.333266 C 0.020362 0.334541 0.023370 0.335349 0.024996 0.338329 C 0.026622 0.341309 0.026875 0.346875 0.027801 0.351149 C 0.028725 0.355422 0.030088 0.359696 0.030545 0.363969 C 0.031003 0.368242 0.030312 0.372514 0.030545 0.376788 C 0.030779 0.381062 0.031247 0.385335 0.031948 0.389608 C 0.032648 0.393882 0.033827 0.397724 0.034751 0.402427 C 0.035677 0.407131 0.036339 0.413129 0.037497 0.417833 C 0.038656 0.422537 0.040310 0.426379 0.041703 0.430653 C 0.043095 0.434925 0.045159 0.441336 0.045850 0.443473 " pathEditMode="relative" rAng="0" ptsTypes="">
                                      <p:cBhvr>
                                        <p:cTn id="7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222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01377 0.000741 -0.005232 0.002978 -0.008264 0.004444 C -0.011296 0.005910 -0.014607 0.007330 -0.018194 0.008796 C -0.021782 0.010262 -0.025660 0.012500 -0.029792 0.013241 C -0.033924 0.013981 -0.039132 0.013241 -0.042986 0.013241 C -0.046840 0.013241 -0.049618 0.012870 -0.052917 0.013241 C -0.056215 0.013611 -0.059757 0.015093 -0.062778 0.015463 C -0.065799 0.015833 -0.068287 0.015833 -0.071042 0.015463 C -0.073796 0.015093 -0.076551 0.015077 -0.079306 0.013241 C -0.082060 0.011404 -0.084537 0.007376 -0.087569 0.004444 C -0.090602 0.001512 -0.094468 -0.001420 -0.097500 -0.004352 C -0.100532 -0.007284 -0.103843 -0.009846 -0.105764 -0.013148 C -0.107685 -0.016451 -0.107106 -0.021960 -0.109028 -0.024167 C -0.110949 -0.026374 -0.114537 -0.024907 -0.117292 -0.026389 C -0.120046 -0.027870 -0.122523 -0.031945 -0.125556 -0.033056 C -0.128588 -0.034167 -0.132454 -0.033056 -0.135486 -0.033056 C -0.138519 -0.033056 -0.140995 -0.033056 -0.143750 -0.033056 C -0.146505 -0.033056 -0.149259 -0.033056 -0.152014 -0.033056 C -0.154769 -0.033056 -0.156979 -0.033796 -0.160278 -0.033056 C -0.163576 -0.032315 -0.167396 -0.030818 -0.171806 -0.028611 C -0.176215 -0.026404 -0.182604 -0.022022 -0.186736 -0.019815 C -0.190868 -0.017608 -0.193576 -0.016836 -0.196597 -0.015370 C -0.199618 -0.013904 -0.203206 -0.013580 -0.204861 -0.011019 C -0.206516 -0.008457 -0.206250 -0.003673 -0.206528 0.000000 C -0.206806 0.003673 -0.207350 0.007346 -0.206528 0.011019 C -0.205706 0.014691 -0.204074 0.019089 -0.201597 0.022037 C -0.199120 0.024985 -0.194699 0.027238 -0.191667 0.028704 C -0.188634 0.030170 -0.186157 0.029738 -0.183403 0.030833 C -0.180648 0.031929 -0.177894 0.033796 -0.175139 0.035278 C -0.172384 0.036759 -0.168808 0.037160 -0.166875 0.039722 C -0.164942 0.042284 -0.164641 0.046991 -0.163542 0.050648 C -0.162442 0.054305 -0.161644 0.057994 -0.160278 0.061667 C -0.158912 0.065339 -0.156169 0.069012 -0.155347 0.072685 C -0.154525 0.076358 -0.155347 0.080031 -0.155347 0.083704 C -0.155347 0.087376 -0.156725 0.091049 -0.155347 0.094722 C -0.153970 0.098395 -0.149838 0.102068 -0.147083 0.105741 C -0.144329 0.109414 -0.141296 0.113086 -0.138819 0.116759 C -0.136343 0.120432 -0.134699 0.124475 -0.132222 0.127778 C -0.129745 0.131080 -0.126713 0.133997 -0.123958 0.136574 C -0.121204 0.139151 -0.117350 0.140293 -0.115694 0.143241 C -0.114039 0.146188 -0.114306 0.150602 -0.114028 0.154259 C -0.113750 0.157917 -0.113750 0.160787 -0.114028 0.165185 C -0.114306 0.169583 -0.115417 0.176235 -0.115694 0.180648 C -0.115972 0.185062 -0.115694 0.187994 -0.115694 0.191667 C -0.115694 0.195339 -0.115694 0.199012 -0.115694 0.202685 C -0.115694 0.206358 -0.115694 0.210031 -0.115694 0.213704 C -0.115694 0.217376 -0.115694 0.221049 -0.115694 0.224722 C -0.115694 0.228395 -0.115694 0.231343 -0.115694 0.235741 C -0.115694 0.240139 -0.115972 0.246343 -0.115694 0.251111 C -0.115417 0.255880 -0.114306 0.260309 -0.114028 0.264352 C -0.113750 0.268395 -0.114306 0.271697 -0.114028 0.275370 C -0.113750 0.279043 -0.113461 0.282716 -0.112361 0.286389 C -0.111262 0.290062 -0.108252 0.295571 -0.107431 0.297407 " pathEditMode="relative" ptsTypes="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ldLvl="0"/>
      <p:bldP spid="4104" grpId="1" bldLvl="0"/>
      <p:bldP spid="4105" grpId="0" bldLvl="0"/>
      <p:bldP spid="4105" grpId="1" bldLvl="0"/>
      <p:bldP spid="4115" grpId="0" bldLvl="0"/>
      <p:bldP spid="4116" grpId="0" bldLvl="0"/>
      <p:bldP spid="4116" grpId="1" bldLvl="0"/>
      <p:bldP spid="4116" grpId="2" bldLvl="0"/>
      <p:bldP spid="4116" grpId="3" bldLvl="0"/>
      <p:bldP spid="4116" grpId="4" bldLvl="0"/>
      <p:bldP spid="4116" grpId="5" bldLvl="0"/>
      <p:bldP spid="4116" grpId="6" bldLvl="0"/>
      <p:bldP spid="4116" grpId="7" bldLvl="0"/>
      <p:bldP spid="4116" grpId="8" bldLvl="0"/>
      <p:bldP spid="4116" grpId="9" bldLvl="0"/>
      <p:bldP spid="4116" grpId="10" bldLvl="0"/>
      <p:bldP spid="4116" grpId="11" bldLvl="0"/>
      <p:bldP spid="4116" grpId="12" bldLvl="0"/>
      <p:bldP spid="4116" grpId="13" bldLvl="0"/>
      <p:bldP spid="4116" grpId="14" bldLvl="0"/>
      <p:bldP spid="4116" grpId="15" bldLvl="0"/>
      <p:bldP spid="4117" grpId="0" bldLvl="0"/>
      <p:bldP spid="4117" grpId="1" bldLvl="0"/>
      <p:bldP spid="4117" grpId="2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1933" name="内容占位符 241932"/>
          <p:cNvGraphicFramePr/>
          <p:nvPr>
            <p:ph/>
          </p:nvPr>
        </p:nvGraphicFramePr>
        <p:xfrm>
          <a:off x="457200" y="1828800"/>
          <a:ext cx="8229600" cy="3827780"/>
        </p:xfrm>
        <a:graphic>
          <a:graphicData uri="http://schemas.openxmlformats.org/drawingml/2006/table">
            <a:tbl>
              <a:tblPr/>
              <a:tblGrid>
                <a:gridCol w="1600200"/>
                <a:gridCol w="3048000"/>
                <a:gridCol w="3581400"/>
              </a:tblGrid>
              <a:tr h="8229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</a:rPr>
                        <a:t>潜在事件</a:t>
                      </a:r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</a:rPr>
                        <a:t>。。。。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30048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．早上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：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US" altLang="zh-CN" sz="160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闹钟没响。睡过了头。</a:t>
                      </a:r>
                      <a:r>
                        <a:rPr lang="zh-CN" altLang="en-US" dirty="0"/>
                        <a:t> </a:t>
                      </a:r>
                      <a:endParaRPr lang="zh-CN" altLang="en-US" dirty="0"/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．早上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8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：</a:t>
                      </a:r>
                      <a:r>
                        <a:rPr lang="en-US" altLang="zh-CN" sz="1800" b="1">
                          <a:solidFill>
                            <a:schemeClr val="bg1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00</a:t>
                      </a:r>
                      <a:endParaRPr lang="en-US" altLang="zh-CN" sz="1800" b="1">
                        <a:solidFill>
                          <a:schemeClr val="bg1"/>
                        </a:solidFill>
                        <a:uFillTx/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  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在高速公路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uFillTx/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上遭遇堵车 。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uFillTx/>
                        <a:latin typeface="宋体" panose="02010600030101010101" pitchFamily="2" charset="-122"/>
                        <a:sym typeface="+mn-ea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sym typeface="+mn-ea"/>
                        </a:rPr>
                        <a:t>3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sym typeface="+mn-ea"/>
                        </a:rPr>
                        <a:t>．上午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sym typeface="+mn-ea"/>
                        </a:rPr>
                        <a:t>10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sym typeface="+mn-ea"/>
                        </a:rPr>
                        <a:t>：</a:t>
                      </a:r>
                      <a:r>
                        <a:rPr lang="en-US" altLang="zh-CN" sz="1800" b="1">
                          <a:solidFill>
                            <a:schemeClr val="bg1"/>
                          </a:solidFill>
                          <a:sym typeface="+mn-ea"/>
                        </a:rPr>
                        <a:t>00</a:t>
                      </a:r>
                      <a:endParaRPr lang="en-US" altLang="zh-CN" sz="18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sym typeface="+mn-ea"/>
                        </a:rPr>
                        <a:t>生气的同事对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sym typeface="+mn-ea"/>
                        </a:rPr>
                        <a:t>我的工作错误大发雷霆</a:t>
                      </a:r>
                      <a:endParaRPr lang="zh-CN" altLang="en-US" sz="18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800" dirty="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sym typeface="+mn-ea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sym typeface="+mn-ea"/>
                        </a:rPr>
                        <a:t>．晚上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sym typeface="+mn-ea"/>
                        </a:rPr>
                        <a:t>11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sym typeface="+mn-ea"/>
                        </a:rPr>
                        <a:t>：</a:t>
                      </a:r>
                      <a:r>
                        <a:rPr lang="en-US" altLang="zh-CN" sz="1600" b="1">
                          <a:solidFill>
                            <a:schemeClr val="bg1"/>
                          </a:solidFill>
                          <a:sym typeface="+mn-ea"/>
                        </a:rPr>
                        <a:t>00</a:t>
                      </a:r>
                      <a:endParaRPr lang="en-US" altLang="zh-CN" sz="16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sym typeface="+mn-ea"/>
                        </a:rPr>
                        <a:t>睡觉时间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sym typeface="+mn-ea"/>
                        </a:rPr>
                        <a:t> 。</a:t>
                      </a:r>
                      <a:endParaRPr lang="zh-CN" altLang="en-US" sz="1600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1908" name="文本框 241907"/>
          <p:cNvSpPr txBox="1"/>
          <p:nvPr/>
        </p:nvSpPr>
        <p:spPr>
          <a:xfrm>
            <a:off x="2590800" y="304800"/>
            <a:ext cx="38576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200" b="1" i="0" dirty="0">
                <a:solidFill>
                  <a:schemeClr val="tx1"/>
                </a:solidFill>
                <a:latin typeface="Arial" panose="020B0604020202020204" pitchFamily="34" charset="0"/>
              </a:rPr>
              <a:t>人对压力的不同表现</a:t>
            </a:r>
            <a:endParaRPr lang="zh-CN" altLang="en-US" sz="3200" b="1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1934" name="文本框 241933"/>
          <p:cNvSpPr txBox="1"/>
          <p:nvPr/>
        </p:nvSpPr>
        <p:spPr>
          <a:xfrm>
            <a:off x="2895600" y="1219200"/>
            <a:ext cx="29387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en-US" altLang="zh-CN" b="1" i="0" dirty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b="1" i="0" dirty="0">
                <a:latin typeface="黑体" panose="02010609060101010101" pitchFamily="2" charset="-122"/>
                <a:ea typeface="黑体" panose="02010609060101010101" pitchFamily="2" charset="-122"/>
              </a:rPr>
              <a:t>先生与</a:t>
            </a:r>
            <a:r>
              <a:rPr lang="en-US" altLang="zh-CN" b="1" i="0" dirty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b="1" i="0" dirty="0">
                <a:latin typeface="黑体" panose="02010609060101010101" pitchFamily="2" charset="-122"/>
                <a:ea typeface="黑体" panose="02010609060101010101" pitchFamily="2" charset="-122"/>
              </a:rPr>
              <a:t>先生的一天</a:t>
            </a:r>
            <a:endParaRPr lang="zh-CN" altLang="en-US" b="1" i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6690" name="内容占位符 326689"/>
          <p:cNvGraphicFramePr/>
          <p:nvPr>
            <p:ph/>
          </p:nvPr>
        </p:nvGraphicFramePr>
        <p:xfrm>
          <a:off x="457200" y="1828800"/>
          <a:ext cx="7564120" cy="3597275"/>
        </p:xfrm>
        <a:graphic>
          <a:graphicData uri="http://schemas.openxmlformats.org/drawingml/2006/table">
            <a:tbl>
              <a:tblPr/>
              <a:tblGrid>
                <a:gridCol w="3688715"/>
                <a:gridCol w="3875405"/>
              </a:tblGrid>
              <a:tr h="8229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</a:rPr>
                        <a:t>先生：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</a:rPr>
                        <a:t>紧张，低效应对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US" altLang="zh-CN" sz="240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</a:rPr>
                        <a:t>先生：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</a:rPr>
                        <a:t>放松，有效应对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US" altLang="zh-CN" sz="240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77431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dirty="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dirty="0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6672" name="文本框 326671"/>
          <p:cNvSpPr txBox="1"/>
          <p:nvPr/>
        </p:nvSpPr>
        <p:spPr>
          <a:xfrm>
            <a:off x="2590800" y="304800"/>
            <a:ext cx="38576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200" b="1" i="0" dirty="0">
                <a:solidFill>
                  <a:schemeClr val="tx1"/>
                </a:solidFill>
                <a:latin typeface="Arial" panose="020B0604020202020204" pitchFamily="34" charset="0"/>
              </a:rPr>
              <a:t>人对压力的不同表现</a:t>
            </a:r>
            <a:endParaRPr lang="zh-CN" altLang="en-US" sz="3200" b="1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6691" name="文本框 326690"/>
          <p:cNvSpPr txBox="1"/>
          <p:nvPr/>
        </p:nvSpPr>
        <p:spPr>
          <a:xfrm>
            <a:off x="2895600" y="1219200"/>
            <a:ext cx="29387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en-US" altLang="zh-CN" b="1" i="0" dirty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b="1" i="0" dirty="0">
                <a:latin typeface="黑体" panose="02010609060101010101" pitchFamily="2" charset="-122"/>
                <a:ea typeface="黑体" panose="02010609060101010101" pitchFamily="2" charset="-122"/>
              </a:rPr>
              <a:t>先生与</a:t>
            </a:r>
            <a:r>
              <a:rPr lang="en-US" altLang="zh-CN" b="1" i="0" dirty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b="1" i="0" dirty="0">
                <a:latin typeface="黑体" panose="02010609060101010101" pitchFamily="2" charset="-122"/>
                <a:ea typeface="黑体" panose="02010609060101010101" pitchFamily="2" charset="-122"/>
              </a:rPr>
              <a:t>先生的一天</a:t>
            </a:r>
            <a:endParaRPr lang="zh-CN" altLang="en-US" b="1" i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0690" name="文本占位符 370689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5943600" cy="381000"/>
          </a:xfrm>
          <a:noFill/>
          <a:ln>
            <a:noFill/>
          </a:ln>
        </p:spPr>
        <p:txBody>
          <a:bodyPr>
            <a:normAutofit fontScale="90000"/>
          </a:bodyPr>
          <a:p>
            <a:pPr algn="just">
              <a:lnSpc>
                <a:spcPct val="80000"/>
              </a:lnSpc>
              <a:buNone/>
            </a:pPr>
            <a:r>
              <a:rPr lang="en-US" altLang="zh-CN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4</a:t>
            </a:r>
            <a:r>
              <a:rPr lang="zh-CN" altLang="en-US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、中年危机：</a:t>
            </a:r>
            <a:endParaRPr lang="zh-CN" altLang="en-US" sz="20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70691" name="矩形 370690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（五） 怎样应对压力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70692" name="TextBox 36"/>
          <p:cNvSpPr txBox="1"/>
          <p:nvPr/>
        </p:nvSpPr>
        <p:spPr>
          <a:xfrm>
            <a:off x="2555875" y="1371600"/>
            <a:ext cx="6408738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18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不同的人，对压力的应对程度也是不同的。我们完全可以通过后天的训练来提升对压力的应对能力。</a:t>
            </a:r>
            <a:endParaRPr lang="zh-CN" altLang="en-US" sz="18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70700" name="组合 370699"/>
          <p:cNvGrpSpPr/>
          <p:nvPr/>
        </p:nvGrpSpPr>
        <p:grpSpPr>
          <a:xfrm>
            <a:off x="395288" y="2778125"/>
            <a:ext cx="1485900" cy="1514475"/>
            <a:chOff x="249" y="1750"/>
            <a:chExt cx="936" cy="954"/>
          </a:xfrm>
        </p:grpSpPr>
        <p:grpSp>
          <p:nvGrpSpPr>
            <p:cNvPr id="8" name="第4个球"/>
            <p:cNvGrpSpPr/>
            <p:nvPr/>
          </p:nvGrpSpPr>
          <p:grpSpPr>
            <a:xfrm>
              <a:off x="249" y="1750"/>
              <a:ext cx="936" cy="954"/>
              <a:chOff x="624" y="1584"/>
              <a:chExt cx="1248" cy="1296"/>
            </a:xfrm>
          </p:grpSpPr>
          <p:grpSp>
            <p:nvGrpSpPr>
              <p:cNvPr id="370702" name="Group 51"/>
              <p:cNvGrpSpPr/>
              <p:nvPr/>
            </p:nvGrpSpPr>
            <p:grpSpPr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22" name="Oval 5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flip="none" rotWithShape="1">
                  <a:gsLst>
                    <a:gs pos="11000">
                      <a:srgbClr val="FFFFCC"/>
                    </a:gs>
                    <a:gs pos="65000">
                      <a:srgbClr val="0070C0">
                        <a:alpha val="75000"/>
                      </a:srgbClr>
                    </a:gs>
                    <a:gs pos="93000">
                      <a:srgbClr val="009BD2"/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>
                  <a:outerShdw blurRad="406400" dist="317500" dir="5400000" sx="90000" sy="-19000" rotWithShape="0">
                    <a:srgbClr val="0099FF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53"/>
                <p:cNvSpPr/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BBE0E3">
                        <a:lumMod val="90000"/>
                        <a:alpha val="38000"/>
                      </a:srgb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1" name="Text Box 54"/>
              <p:cNvSpPr txBox="1">
                <a:spLocks noChangeArrowheads="1"/>
              </p:cNvSpPr>
              <p:nvPr/>
            </p:nvSpPr>
            <p:spPr bwMode="gray">
              <a:xfrm>
                <a:off x="659" y="2108"/>
                <a:ext cx="1178" cy="3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p>
                <a:pPr algn="ctr" eaLnBrk="0" hangingPunct="0">
                  <a:lnSpc>
                    <a:spcPct val="100000"/>
                  </a:lnSpc>
                </a:pPr>
                <a:r>
                  <a:rPr lang="zh-CN" altLang="en-US" b="1" i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自我训练</a:t>
                </a:r>
                <a:endParaRPr lang="zh-CN" altLang="en-US" b="1" i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0706" name="文本框 370705"/>
            <p:cNvSpPr txBox="1"/>
            <p:nvPr/>
          </p:nvSpPr>
          <p:spPr>
            <a:xfrm>
              <a:off x="566" y="1797"/>
              <a:ext cx="27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00000"/>
                </a:lnSpc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b="1" i="0">
                  <a:solidFill>
                    <a:srgbClr val="0099CC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③</a:t>
              </a:r>
              <a:endParaRPr lang="en-US" altLang="zh-CN" b="1" i="0">
                <a:solidFill>
                  <a:srgbClr val="0099CC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pic>
        <p:nvPicPr>
          <p:cNvPr id="370707" name="图片 370706" descr="QQ截图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2895600"/>
            <a:ext cx="2757488" cy="300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0708" name="TextBox 36"/>
          <p:cNvSpPr txBox="1"/>
          <p:nvPr/>
        </p:nvSpPr>
        <p:spPr>
          <a:xfrm>
            <a:off x="2708275" y="2320925"/>
            <a:ext cx="6408738" cy="423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18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时间的管理                                培养健康的生活习惯 </a:t>
            </a:r>
            <a:endParaRPr lang="zh-CN" altLang="en-US" sz="18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70709" name="图片 370708" descr="QQ截图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88" y="2805113"/>
            <a:ext cx="3300412" cy="313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0"/>
                                        <p:tgtEl>
                                          <p:spTgt spid="3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/>
      <p:bldP spid="3707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9906" name="文本占位符 379905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5943600" cy="381000"/>
          </a:xfrm>
          <a:noFill/>
          <a:ln>
            <a:noFill/>
          </a:ln>
        </p:spPr>
        <p:txBody>
          <a:bodyPr>
            <a:normAutofit fontScale="90000"/>
          </a:bodyPr>
          <a:p>
            <a:pPr algn="just">
              <a:lnSpc>
                <a:spcPct val="80000"/>
              </a:lnSpc>
              <a:buNone/>
            </a:pPr>
            <a:r>
              <a:rPr lang="en-US" altLang="zh-CN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4</a:t>
            </a:r>
            <a:r>
              <a:rPr lang="zh-CN" altLang="en-US" sz="2000" dirty="0">
                <a:solidFill>
                  <a:srgbClr val="FFFFFF"/>
                </a:solidFill>
                <a:latin typeface="方正大标宋简体" pitchFamily="2" charset="-122"/>
                <a:ea typeface="方正大标宋简体" pitchFamily="2" charset="-122"/>
              </a:rPr>
              <a:t>、中年危机：</a:t>
            </a:r>
            <a:endParaRPr lang="zh-CN" altLang="en-US" sz="20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379907" name="矩形 379906"/>
          <p:cNvSpPr/>
          <p:nvPr/>
        </p:nvSpPr>
        <p:spPr>
          <a:xfrm>
            <a:off x="2362200" y="2286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（五） 怎样应对压力</a:t>
            </a:r>
            <a:endParaRPr lang="zh-CN" altLang="en-US" sz="3600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79908" name="TextBox 36"/>
          <p:cNvSpPr txBox="1"/>
          <p:nvPr/>
        </p:nvSpPr>
        <p:spPr>
          <a:xfrm>
            <a:off x="2555875" y="1371600"/>
            <a:ext cx="6408738" cy="423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1800" i="0" dirty="0">
                <a:solidFill>
                  <a:srgbClr val="7777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选择自己喜欢的运动方式，在尽情享受乐趣当中，缓解压力！</a:t>
            </a:r>
            <a:endParaRPr lang="zh-CN" altLang="en-US" sz="1800" i="0" dirty="0">
              <a:solidFill>
                <a:srgbClr val="77777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79909" name="组合 379908"/>
          <p:cNvGrpSpPr/>
          <p:nvPr/>
        </p:nvGrpSpPr>
        <p:grpSpPr>
          <a:xfrm>
            <a:off x="395288" y="2778125"/>
            <a:ext cx="1485900" cy="1514475"/>
            <a:chOff x="249" y="1750"/>
            <a:chExt cx="936" cy="954"/>
          </a:xfrm>
        </p:grpSpPr>
        <p:grpSp>
          <p:nvGrpSpPr>
            <p:cNvPr id="8" name="第4个球"/>
            <p:cNvGrpSpPr/>
            <p:nvPr/>
          </p:nvGrpSpPr>
          <p:grpSpPr>
            <a:xfrm>
              <a:off x="249" y="1750"/>
              <a:ext cx="936" cy="954"/>
              <a:chOff x="624" y="1584"/>
              <a:chExt cx="1248" cy="1296"/>
            </a:xfrm>
          </p:grpSpPr>
          <p:grpSp>
            <p:nvGrpSpPr>
              <p:cNvPr id="379911" name="Group 51"/>
              <p:cNvGrpSpPr/>
              <p:nvPr/>
            </p:nvGrpSpPr>
            <p:grpSpPr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22" name="Oval 5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flip="none" rotWithShape="1">
                  <a:gsLst>
                    <a:gs pos="11000">
                      <a:srgbClr val="FFFFCC"/>
                    </a:gs>
                    <a:gs pos="65000">
                      <a:srgbClr val="0070C0">
                        <a:alpha val="75000"/>
                      </a:srgbClr>
                    </a:gs>
                    <a:gs pos="93000">
                      <a:srgbClr val="009BD2"/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>
                  <a:outerShdw blurRad="406400" dist="317500" dir="5400000" sx="90000" sy="-19000" rotWithShape="0">
                    <a:srgbClr val="0099FF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53"/>
                <p:cNvSpPr/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BBE0E3">
                        <a:lumMod val="90000"/>
                        <a:alpha val="38000"/>
                      </a:srgb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1" name="Text Box 54"/>
              <p:cNvSpPr txBox="1">
                <a:spLocks noChangeArrowheads="1"/>
              </p:cNvSpPr>
              <p:nvPr/>
            </p:nvSpPr>
            <p:spPr bwMode="gray">
              <a:xfrm>
                <a:off x="659" y="2108"/>
                <a:ext cx="1178" cy="3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p>
                <a:pPr algn="ctr" eaLnBrk="0" hangingPunct="0">
                  <a:lnSpc>
                    <a:spcPct val="100000"/>
                  </a:lnSpc>
                </a:pPr>
                <a:r>
                  <a:rPr lang="zh-CN" altLang="en-US" b="1" i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自我训练</a:t>
                </a:r>
                <a:endParaRPr lang="zh-CN" altLang="en-US" b="1" i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9915" name="文本框 379914"/>
            <p:cNvSpPr txBox="1"/>
            <p:nvPr/>
          </p:nvSpPr>
          <p:spPr>
            <a:xfrm>
              <a:off x="566" y="1797"/>
              <a:ext cx="27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00000"/>
                </a:lnSpc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b="1" i="0">
                  <a:solidFill>
                    <a:srgbClr val="0099CC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③</a:t>
              </a:r>
              <a:endParaRPr lang="en-US" altLang="zh-CN" b="1" i="0">
                <a:solidFill>
                  <a:srgbClr val="0099CC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380038" name="组合 380037"/>
          <p:cNvGrpSpPr/>
          <p:nvPr/>
        </p:nvGrpSpPr>
        <p:grpSpPr>
          <a:xfrm>
            <a:off x="2895600" y="2133600"/>
            <a:ext cx="5619750" cy="3786188"/>
            <a:chOff x="-3" y="-3"/>
            <a:chExt cx="3762" cy="3633"/>
          </a:xfrm>
        </p:grpSpPr>
        <p:grpSp>
          <p:nvGrpSpPr>
            <p:cNvPr id="380039" name="组合 380038"/>
            <p:cNvGrpSpPr/>
            <p:nvPr/>
          </p:nvGrpSpPr>
          <p:grpSpPr>
            <a:xfrm>
              <a:off x="0" y="0"/>
              <a:ext cx="3756" cy="3627"/>
              <a:chOff x="0" y="0"/>
              <a:chExt cx="3756" cy="3627"/>
            </a:xfrm>
          </p:grpSpPr>
          <p:grpSp>
            <p:nvGrpSpPr>
              <p:cNvPr id="380040" name="组合 380039"/>
              <p:cNvGrpSpPr/>
              <p:nvPr/>
            </p:nvGrpSpPr>
            <p:grpSpPr>
              <a:xfrm>
                <a:off x="0" y="0"/>
                <a:ext cx="939" cy="403"/>
                <a:chOff x="0" y="0"/>
                <a:chExt cx="939" cy="403"/>
              </a:xfrm>
            </p:grpSpPr>
            <p:sp>
              <p:nvSpPr>
                <p:cNvPr id="380041" name="矩形 380040"/>
                <p:cNvSpPr/>
                <p:nvPr/>
              </p:nvSpPr>
              <p:spPr>
                <a:xfrm>
                  <a:off x="0" y="0"/>
                  <a:ext cx="939" cy="403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380042" name="组合 380041"/>
                <p:cNvGrpSpPr/>
                <p:nvPr/>
              </p:nvGrpSpPr>
              <p:grpSpPr>
                <a:xfrm>
                  <a:off x="0" y="0"/>
                  <a:ext cx="939" cy="403"/>
                  <a:chOff x="0" y="0"/>
                  <a:chExt cx="939" cy="403"/>
                </a:xfrm>
              </p:grpSpPr>
              <p:sp>
                <p:nvSpPr>
                  <p:cNvPr id="380043" name="矩形 380042"/>
                  <p:cNvSpPr/>
                  <p:nvPr/>
                </p:nvSpPr>
                <p:spPr>
                  <a:xfrm>
                    <a:off x="43" y="0"/>
                    <a:ext cx="853" cy="403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</a:ln>
                </p:spPr>
                <p:txBody>
                  <a:bodyPr/>
                  <a:p>
                    <a:pPr algn="just">
                      <a:lnSpc>
                        <a:spcPct val="100000"/>
                      </a:lnSpc>
                      <a:buClr>
                        <a:schemeClr val="bg1"/>
                      </a:buClr>
                    </a:pPr>
                    <a:r>
                      <a:rPr lang="zh-CN" altLang="en-US" sz="2000" b="1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a:t>运动方式</a:t>
                    </a:r>
                    <a:endParaRPr lang="zh-CN" altLang="en-US" sz="2000" b="1" i="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黑体" panose="02010609060101010101" pitchFamily="2" charset="-122"/>
                    </a:endParaRPr>
                  </a:p>
                  <a:p>
                    <a:pPr algn="just" eaLnBrk="0" hangingPunct="0">
                      <a:lnSpc>
                        <a:spcPct val="100000"/>
                      </a:lnSpc>
                      <a:buClr>
                        <a:schemeClr val="bg1"/>
                      </a:buClr>
                    </a:pPr>
                    <a:endPara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80044" name="矩形 380043"/>
                  <p:cNvSpPr/>
                  <p:nvPr/>
                </p:nvSpPr>
                <p:spPr>
                  <a:xfrm>
                    <a:off x="0" y="0"/>
                    <a:ext cx="939" cy="403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80045" name="组合 380044"/>
              <p:cNvGrpSpPr/>
              <p:nvPr/>
            </p:nvGrpSpPr>
            <p:grpSpPr>
              <a:xfrm>
                <a:off x="939" y="0"/>
                <a:ext cx="939" cy="403"/>
                <a:chOff x="939" y="0"/>
                <a:chExt cx="939" cy="403"/>
              </a:xfrm>
            </p:grpSpPr>
            <p:sp>
              <p:nvSpPr>
                <p:cNvPr id="380046" name="矩形 380045"/>
                <p:cNvSpPr/>
                <p:nvPr/>
              </p:nvSpPr>
              <p:spPr>
                <a:xfrm>
                  <a:off x="939" y="0"/>
                  <a:ext cx="939" cy="403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380047" name="组合 380046"/>
                <p:cNvGrpSpPr/>
                <p:nvPr/>
              </p:nvGrpSpPr>
              <p:grpSpPr>
                <a:xfrm>
                  <a:off x="939" y="0"/>
                  <a:ext cx="939" cy="403"/>
                  <a:chOff x="939" y="0"/>
                  <a:chExt cx="939" cy="403"/>
                </a:xfrm>
              </p:grpSpPr>
              <p:sp>
                <p:nvSpPr>
                  <p:cNvPr id="380048" name="矩形 380047"/>
                  <p:cNvSpPr/>
                  <p:nvPr/>
                </p:nvSpPr>
                <p:spPr>
                  <a:xfrm>
                    <a:off x="982" y="0"/>
                    <a:ext cx="853" cy="403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</a:ln>
                </p:spPr>
                <p:txBody>
                  <a:bodyPr/>
                  <a:p>
                    <a:pPr algn="just">
                      <a:lnSpc>
                        <a:spcPct val="100000"/>
                      </a:lnSpc>
                      <a:buClr>
                        <a:schemeClr val="bg1"/>
                      </a:buClr>
                    </a:pPr>
                    <a:r>
                      <a:rPr lang="zh-CN" altLang="en-US" sz="2000" b="1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a:t>忍耐力</a:t>
                    </a:r>
                    <a:endParaRPr lang="zh-CN" altLang="en-US" sz="2000" b="1" i="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黑体" panose="02010609060101010101" pitchFamily="2" charset="-122"/>
                    </a:endParaRPr>
                  </a:p>
                  <a:p>
                    <a:pPr algn="just" eaLnBrk="0" hangingPunct="0">
                      <a:lnSpc>
                        <a:spcPct val="100000"/>
                      </a:lnSpc>
                      <a:buClr>
                        <a:schemeClr val="bg1"/>
                      </a:buClr>
                    </a:pPr>
                    <a:endPara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80049" name="矩形 380048"/>
                  <p:cNvSpPr/>
                  <p:nvPr/>
                </p:nvSpPr>
                <p:spPr>
                  <a:xfrm>
                    <a:off x="939" y="0"/>
                    <a:ext cx="939" cy="403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80050" name="组合 380049"/>
              <p:cNvGrpSpPr/>
              <p:nvPr/>
            </p:nvGrpSpPr>
            <p:grpSpPr>
              <a:xfrm>
                <a:off x="1878" y="0"/>
                <a:ext cx="939" cy="403"/>
                <a:chOff x="1878" y="0"/>
                <a:chExt cx="939" cy="403"/>
              </a:xfrm>
            </p:grpSpPr>
            <p:sp>
              <p:nvSpPr>
                <p:cNvPr id="380051" name="矩形 380050"/>
                <p:cNvSpPr/>
                <p:nvPr/>
              </p:nvSpPr>
              <p:spPr>
                <a:xfrm>
                  <a:off x="1878" y="0"/>
                  <a:ext cx="939" cy="403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380052" name="组合 380051"/>
                <p:cNvGrpSpPr/>
                <p:nvPr/>
              </p:nvGrpSpPr>
              <p:grpSpPr>
                <a:xfrm>
                  <a:off x="1878" y="0"/>
                  <a:ext cx="939" cy="403"/>
                  <a:chOff x="1878" y="0"/>
                  <a:chExt cx="939" cy="403"/>
                </a:xfrm>
              </p:grpSpPr>
              <p:sp>
                <p:nvSpPr>
                  <p:cNvPr id="380053" name="矩形 380052"/>
                  <p:cNvSpPr/>
                  <p:nvPr/>
                </p:nvSpPr>
                <p:spPr>
                  <a:xfrm>
                    <a:off x="1921" y="0"/>
                    <a:ext cx="853" cy="403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</a:ln>
                </p:spPr>
                <p:txBody>
                  <a:bodyPr/>
                  <a:p>
                    <a:pPr algn="just">
                      <a:lnSpc>
                        <a:spcPct val="100000"/>
                      </a:lnSpc>
                      <a:buClr>
                        <a:schemeClr val="bg1"/>
                      </a:buClr>
                    </a:pPr>
                    <a:r>
                      <a:rPr lang="zh-CN" altLang="en-US" sz="2000" b="1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a:t>灵敏度</a:t>
                    </a:r>
                    <a:endParaRPr lang="zh-CN" altLang="en-US" sz="2000" b="1" i="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黑体" panose="02010609060101010101" pitchFamily="2" charset="-122"/>
                    </a:endParaRPr>
                  </a:p>
                  <a:p>
                    <a:pPr algn="just" eaLnBrk="0" hangingPunct="0">
                      <a:lnSpc>
                        <a:spcPct val="100000"/>
                      </a:lnSpc>
                      <a:buClr>
                        <a:schemeClr val="bg1"/>
                      </a:buClr>
                    </a:pPr>
                    <a:endPara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80054" name="矩形 380053"/>
                  <p:cNvSpPr/>
                  <p:nvPr/>
                </p:nvSpPr>
                <p:spPr>
                  <a:xfrm>
                    <a:off x="1878" y="0"/>
                    <a:ext cx="939" cy="403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80055" name="组合 380054"/>
              <p:cNvGrpSpPr/>
              <p:nvPr/>
            </p:nvGrpSpPr>
            <p:grpSpPr>
              <a:xfrm>
                <a:off x="2817" y="0"/>
                <a:ext cx="939" cy="403"/>
                <a:chOff x="2817" y="0"/>
                <a:chExt cx="939" cy="403"/>
              </a:xfrm>
            </p:grpSpPr>
            <p:sp>
              <p:nvSpPr>
                <p:cNvPr id="380056" name="矩形 380055"/>
                <p:cNvSpPr/>
                <p:nvPr/>
              </p:nvSpPr>
              <p:spPr>
                <a:xfrm>
                  <a:off x="2817" y="0"/>
                  <a:ext cx="939" cy="403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380057" name="组合 380056"/>
                <p:cNvGrpSpPr/>
                <p:nvPr/>
              </p:nvGrpSpPr>
              <p:grpSpPr>
                <a:xfrm>
                  <a:off x="2817" y="0"/>
                  <a:ext cx="939" cy="403"/>
                  <a:chOff x="2817" y="0"/>
                  <a:chExt cx="939" cy="403"/>
                </a:xfrm>
              </p:grpSpPr>
              <p:sp>
                <p:nvSpPr>
                  <p:cNvPr id="380058" name="矩形 380057"/>
                  <p:cNvSpPr/>
                  <p:nvPr/>
                </p:nvSpPr>
                <p:spPr>
                  <a:xfrm>
                    <a:off x="2860" y="0"/>
                    <a:ext cx="853" cy="403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</a:ln>
                </p:spPr>
                <p:txBody>
                  <a:bodyPr/>
                  <a:p>
                    <a:pPr algn="just">
                      <a:lnSpc>
                        <a:spcPct val="100000"/>
                      </a:lnSpc>
                      <a:buClr>
                        <a:schemeClr val="bg1"/>
                      </a:buClr>
                    </a:pPr>
                    <a:r>
                      <a:rPr lang="zh-CN" altLang="en-US" sz="2000" b="1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a:t>体力</a:t>
                    </a:r>
                    <a:endParaRPr lang="zh-CN" altLang="en-US" sz="2000" b="1" i="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黑体" panose="02010609060101010101" pitchFamily="2" charset="-122"/>
                    </a:endParaRPr>
                  </a:p>
                  <a:p>
                    <a:pPr algn="just" eaLnBrk="0" hangingPunct="0">
                      <a:lnSpc>
                        <a:spcPct val="100000"/>
                      </a:lnSpc>
                      <a:buClr>
                        <a:schemeClr val="bg1"/>
                      </a:buClr>
                    </a:pPr>
                    <a:endPara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80059" name="矩形 380058"/>
                  <p:cNvSpPr/>
                  <p:nvPr/>
                </p:nvSpPr>
                <p:spPr>
                  <a:xfrm>
                    <a:off x="2817" y="0"/>
                    <a:ext cx="939" cy="403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80060" name="组合 380059"/>
              <p:cNvGrpSpPr/>
              <p:nvPr/>
            </p:nvGrpSpPr>
            <p:grpSpPr>
              <a:xfrm>
                <a:off x="0" y="403"/>
                <a:ext cx="939" cy="403"/>
                <a:chOff x="0" y="403"/>
                <a:chExt cx="939" cy="403"/>
              </a:xfrm>
            </p:grpSpPr>
            <p:sp>
              <p:nvSpPr>
                <p:cNvPr id="380061" name="矩形 380060"/>
                <p:cNvSpPr/>
                <p:nvPr/>
              </p:nvSpPr>
              <p:spPr>
                <a:xfrm>
                  <a:off x="43" y="403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篮球</a:t>
                  </a:r>
                  <a:endParaRPr lang="zh-CN" altLang="en-US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zh-CN" altLang="en-US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62" name="矩形 380061"/>
                <p:cNvSpPr/>
                <p:nvPr/>
              </p:nvSpPr>
              <p:spPr>
                <a:xfrm>
                  <a:off x="0" y="403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63" name="组合 380062"/>
              <p:cNvGrpSpPr/>
              <p:nvPr/>
            </p:nvGrpSpPr>
            <p:grpSpPr>
              <a:xfrm>
                <a:off x="939" y="403"/>
                <a:ext cx="939" cy="403"/>
                <a:chOff x="939" y="403"/>
                <a:chExt cx="939" cy="403"/>
              </a:xfrm>
            </p:grpSpPr>
            <p:sp>
              <p:nvSpPr>
                <p:cNvPr id="380064" name="矩形 380063"/>
                <p:cNvSpPr/>
                <p:nvPr/>
              </p:nvSpPr>
              <p:spPr>
                <a:xfrm>
                  <a:off x="982" y="403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65" name="矩形 380064"/>
                <p:cNvSpPr/>
                <p:nvPr/>
              </p:nvSpPr>
              <p:spPr>
                <a:xfrm>
                  <a:off x="939" y="403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66" name="组合 380065"/>
              <p:cNvGrpSpPr/>
              <p:nvPr/>
            </p:nvGrpSpPr>
            <p:grpSpPr>
              <a:xfrm>
                <a:off x="1878" y="403"/>
                <a:ext cx="939" cy="403"/>
                <a:chOff x="1878" y="403"/>
                <a:chExt cx="939" cy="403"/>
              </a:xfrm>
            </p:grpSpPr>
            <p:sp>
              <p:nvSpPr>
                <p:cNvPr id="380067" name="矩形 380066"/>
                <p:cNvSpPr/>
                <p:nvPr/>
              </p:nvSpPr>
              <p:spPr>
                <a:xfrm>
                  <a:off x="1921" y="403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68" name="矩形 380067"/>
                <p:cNvSpPr/>
                <p:nvPr/>
              </p:nvSpPr>
              <p:spPr>
                <a:xfrm>
                  <a:off x="1878" y="403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69" name="组合 380068"/>
              <p:cNvGrpSpPr/>
              <p:nvPr/>
            </p:nvGrpSpPr>
            <p:grpSpPr>
              <a:xfrm>
                <a:off x="2817" y="403"/>
                <a:ext cx="939" cy="403"/>
                <a:chOff x="2817" y="403"/>
                <a:chExt cx="939" cy="403"/>
              </a:xfrm>
            </p:grpSpPr>
            <p:sp>
              <p:nvSpPr>
                <p:cNvPr id="380070" name="矩形 380069"/>
                <p:cNvSpPr/>
                <p:nvPr/>
              </p:nvSpPr>
              <p:spPr>
                <a:xfrm>
                  <a:off x="2860" y="403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71" name="矩形 380070"/>
                <p:cNvSpPr/>
                <p:nvPr/>
              </p:nvSpPr>
              <p:spPr>
                <a:xfrm>
                  <a:off x="2817" y="403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72" name="组合 380071"/>
              <p:cNvGrpSpPr/>
              <p:nvPr/>
            </p:nvGrpSpPr>
            <p:grpSpPr>
              <a:xfrm>
                <a:off x="0" y="806"/>
                <a:ext cx="939" cy="403"/>
                <a:chOff x="0" y="806"/>
                <a:chExt cx="939" cy="403"/>
              </a:xfrm>
            </p:grpSpPr>
            <p:sp>
              <p:nvSpPr>
                <p:cNvPr id="380073" name="矩形 380072"/>
                <p:cNvSpPr/>
                <p:nvPr/>
              </p:nvSpPr>
              <p:spPr>
                <a:xfrm>
                  <a:off x="43" y="806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足球</a:t>
                  </a:r>
                  <a:endParaRPr lang="zh-CN" altLang="en-US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zh-CN" altLang="en-US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74" name="矩形 380073"/>
                <p:cNvSpPr/>
                <p:nvPr/>
              </p:nvSpPr>
              <p:spPr>
                <a:xfrm>
                  <a:off x="0" y="806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75" name="组合 380074"/>
              <p:cNvGrpSpPr/>
              <p:nvPr/>
            </p:nvGrpSpPr>
            <p:grpSpPr>
              <a:xfrm>
                <a:off x="939" y="806"/>
                <a:ext cx="939" cy="403"/>
                <a:chOff x="939" y="806"/>
                <a:chExt cx="939" cy="403"/>
              </a:xfrm>
            </p:grpSpPr>
            <p:sp>
              <p:nvSpPr>
                <p:cNvPr id="380076" name="矩形 380075"/>
                <p:cNvSpPr/>
                <p:nvPr/>
              </p:nvSpPr>
              <p:spPr>
                <a:xfrm>
                  <a:off x="982" y="806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77" name="矩形 380076"/>
                <p:cNvSpPr/>
                <p:nvPr/>
              </p:nvSpPr>
              <p:spPr>
                <a:xfrm>
                  <a:off x="939" y="806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78" name="组合 380077"/>
              <p:cNvGrpSpPr/>
              <p:nvPr/>
            </p:nvGrpSpPr>
            <p:grpSpPr>
              <a:xfrm>
                <a:off x="1878" y="806"/>
                <a:ext cx="939" cy="403"/>
                <a:chOff x="1878" y="806"/>
                <a:chExt cx="939" cy="403"/>
              </a:xfrm>
            </p:grpSpPr>
            <p:sp>
              <p:nvSpPr>
                <p:cNvPr id="380079" name="矩形 380078"/>
                <p:cNvSpPr/>
                <p:nvPr/>
              </p:nvSpPr>
              <p:spPr>
                <a:xfrm>
                  <a:off x="1921" y="806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80" name="矩形 380079"/>
                <p:cNvSpPr/>
                <p:nvPr/>
              </p:nvSpPr>
              <p:spPr>
                <a:xfrm>
                  <a:off x="1878" y="806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81" name="组合 380080"/>
              <p:cNvGrpSpPr/>
              <p:nvPr/>
            </p:nvGrpSpPr>
            <p:grpSpPr>
              <a:xfrm>
                <a:off x="2817" y="806"/>
                <a:ext cx="939" cy="403"/>
                <a:chOff x="2817" y="806"/>
                <a:chExt cx="939" cy="403"/>
              </a:xfrm>
            </p:grpSpPr>
            <p:sp>
              <p:nvSpPr>
                <p:cNvPr id="380082" name="矩形 380081"/>
                <p:cNvSpPr/>
                <p:nvPr/>
              </p:nvSpPr>
              <p:spPr>
                <a:xfrm>
                  <a:off x="2860" y="806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83" name="矩形 380082"/>
                <p:cNvSpPr/>
                <p:nvPr/>
              </p:nvSpPr>
              <p:spPr>
                <a:xfrm>
                  <a:off x="2817" y="806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84" name="组合 380083"/>
              <p:cNvGrpSpPr/>
              <p:nvPr/>
            </p:nvGrpSpPr>
            <p:grpSpPr>
              <a:xfrm>
                <a:off x="0" y="1209"/>
                <a:ext cx="939" cy="403"/>
                <a:chOff x="0" y="1209"/>
                <a:chExt cx="939" cy="403"/>
              </a:xfrm>
            </p:grpSpPr>
            <p:sp>
              <p:nvSpPr>
                <p:cNvPr id="380085" name="矩形 380084"/>
                <p:cNvSpPr/>
                <p:nvPr/>
              </p:nvSpPr>
              <p:spPr>
                <a:xfrm>
                  <a:off x="43" y="1209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网球</a:t>
                  </a:r>
                  <a:endParaRPr lang="zh-CN" altLang="en-US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zh-CN" altLang="en-US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86" name="矩形 380085"/>
                <p:cNvSpPr/>
                <p:nvPr/>
              </p:nvSpPr>
              <p:spPr>
                <a:xfrm>
                  <a:off x="0" y="1209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87" name="组合 380086"/>
              <p:cNvGrpSpPr/>
              <p:nvPr/>
            </p:nvGrpSpPr>
            <p:grpSpPr>
              <a:xfrm>
                <a:off x="939" y="1209"/>
                <a:ext cx="939" cy="403"/>
                <a:chOff x="939" y="1209"/>
                <a:chExt cx="939" cy="403"/>
              </a:xfrm>
            </p:grpSpPr>
            <p:sp>
              <p:nvSpPr>
                <p:cNvPr id="380088" name="矩形 380087"/>
                <p:cNvSpPr/>
                <p:nvPr/>
              </p:nvSpPr>
              <p:spPr>
                <a:xfrm>
                  <a:off x="982" y="1209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89" name="矩形 380088"/>
                <p:cNvSpPr/>
                <p:nvPr/>
              </p:nvSpPr>
              <p:spPr>
                <a:xfrm>
                  <a:off x="939" y="1209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90" name="组合 380089"/>
              <p:cNvGrpSpPr/>
              <p:nvPr/>
            </p:nvGrpSpPr>
            <p:grpSpPr>
              <a:xfrm>
                <a:off x="1878" y="1209"/>
                <a:ext cx="939" cy="403"/>
                <a:chOff x="1878" y="1209"/>
                <a:chExt cx="939" cy="403"/>
              </a:xfrm>
            </p:grpSpPr>
            <p:sp>
              <p:nvSpPr>
                <p:cNvPr id="380091" name="矩形 380090"/>
                <p:cNvSpPr/>
                <p:nvPr/>
              </p:nvSpPr>
              <p:spPr>
                <a:xfrm>
                  <a:off x="1921" y="1209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92" name="矩形 380091"/>
                <p:cNvSpPr/>
                <p:nvPr/>
              </p:nvSpPr>
              <p:spPr>
                <a:xfrm>
                  <a:off x="1878" y="1209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93" name="组合 380092"/>
              <p:cNvGrpSpPr/>
              <p:nvPr/>
            </p:nvGrpSpPr>
            <p:grpSpPr>
              <a:xfrm>
                <a:off x="2817" y="1209"/>
                <a:ext cx="939" cy="403"/>
                <a:chOff x="2817" y="1209"/>
                <a:chExt cx="939" cy="403"/>
              </a:xfrm>
            </p:grpSpPr>
            <p:sp>
              <p:nvSpPr>
                <p:cNvPr id="380094" name="矩形 380093"/>
                <p:cNvSpPr/>
                <p:nvPr/>
              </p:nvSpPr>
              <p:spPr>
                <a:xfrm>
                  <a:off x="2860" y="1209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95" name="矩形 380094"/>
                <p:cNvSpPr/>
                <p:nvPr/>
              </p:nvSpPr>
              <p:spPr>
                <a:xfrm>
                  <a:off x="2817" y="1209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96" name="组合 380095"/>
              <p:cNvGrpSpPr/>
              <p:nvPr/>
            </p:nvGrpSpPr>
            <p:grpSpPr>
              <a:xfrm>
                <a:off x="0" y="1612"/>
                <a:ext cx="939" cy="403"/>
                <a:chOff x="0" y="1612"/>
                <a:chExt cx="939" cy="403"/>
              </a:xfrm>
            </p:grpSpPr>
            <p:sp>
              <p:nvSpPr>
                <p:cNvPr id="380097" name="矩形 380096"/>
                <p:cNvSpPr/>
                <p:nvPr/>
              </p:nvSpPr>
              <p:spPr>
                <a:xfrm>
                  <a:off x="43" y="1612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zh-CN" altLang="en-US" sz="2000" b="1" i="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黑体" panose="02010609060101010101" pitchFamily="2" charset="-122"/>
                    </a:rPr>
                    <a:t>保龄球</a:t>
                  </a:r>
                  <a:endParaRPr lang="zh-CN" altLang="en-US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zh-CN" altLang="en-US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098" name="矩形 380097"/>
                <p:cNvSpPr/>
                <p:nvPr/>
              </p:nvSpPr>
              <p:spPr>
                <a:xfrm>
                  <a:off x="0" y="1612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099" name="组合 380098"/>
              <p:cNvGrpSpPr/>
              <p:nvPr/>
            </p:nvGrpSpPr>
            <p:grpSpPr>
              <a:xfrm>
                <a:off x="939" y="1612"/>
                <a:ext cx="939" cy="403"/>
                <a:chOff x="939" y="1612"/>
                <a:chExt cx="939" cy="403"/>
              </a:xfrm>
            </p:grpSpPr>
            <p:sp>
              <p:nvSpPr>
                <p:cNvPr id="380100" name="矩形 380099"/>
                <p:cNvSpPr/>
                <p:nvPr/>
              </p:nvSpPr>
              <p:spPr>
                <a:xfrm>
                  <a:off x="982" y="1612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01" name="矩形 380100"/>
                <p:cNvSpPr/>
                <p:nvPr/>
              </p:nvSpPr>
              <p:spPr>
                <a:xfrm>
                  <a:off x="939" y="1612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02" name="组合 380101"/>
              <p:cNvGrpSpPr/>
              <p:nvPr/>
            </p:nvGrpSpPr>
            <p:grpSpPr>
              <a:xfrm>
                <a:off x="1878" y="1612"/>
                <a:ext cx="939" cy="403"/>
                <a:chOff x="1878" y="1612"/>
                <a:chExt cx="939" cy="403"/>
              </a:xfrm>
            </p:grpSpPr>
            <p:sp>
              <p:nvSpPr>
                <p:cNvPr id="380103" name="矩形 380102"/>
                <p:cNvSpPr/>
                <p:nvPr/>
              </p:nvSpPr>
              <p:spPr>
                <a:xfrm>
                  <a:off x="1921" y="1612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04" name="矩形 380103"/>
                <p:cNvSpPr/>
                <p:nvPr/>
              </p:nvSpPr>
              <p:spPr>
                <a:xfrm>
                  <a:off x="1878" y="1612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05" name="组合 380104"/>
              <p:cNvGrpSpPr/>
              <p:nvPr/>
            </p:nvGrpSpPr>
            <p:grpSpPr>
              <a:xfrm>
                <a:off x="2817" y="1612"/>
                <a:ext cx="939" cy="403"/>
                <a:chOff x="2817" y="1612"/>
                <a:chExt cx="939" cy="403"/>
              </a:xfrm>
            </p:grpSpPr>
            <p:sp>
              <p:nvSpPr>
                <p:cNvPr id="380106" name="矩形 380105"/>
                <p:cNvSpPr/>
                <p:nvPr/>
              </p:nvSpPr>
              <p:spPr>
                <a:xfrm>
                  <a:off x="2860" y="1612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07" name="矩形 380106"/>
                <p:cNvSpPr/>
                <p:nvPr/>
              </p:nvSpPr>
              <p:spPr>
                <a:xfrm>
                  <a:off x="2817" y="1612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08" name="组合 380107"/>
              <p:cNvGrpSpPr/>
              <p:nvPr/>
            </p:nvGrpSpPr>
            <p:grpSpPr>
              <a:xfrm>
                <a:off x="0" y="2015"/>
                <a:ext cx="939" cy="403"/>
                <a:chOff x="0" y="2015"/>
                <a:chExt cx="939" cy="403"/>
              </a:xfrm>
            </p:grpSpPr>
            <p:sp>
              <p:nvSpPr>
                <p:cNvPr id="380109" name="矩形 380108"/>
                <p:cNvSpPr/>
                <p:nvPr/>
              </p:nvSpPr>
              <p:spPr>
                <a:xfrm>
                  <a:off x="43" y="2015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骑自行车</a:t>
                  </a:r>
                  <a:endParaRPr lang="zh-CN" altLang="en-US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zh-CN" altLang="en-US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10" name="矩形 380109"/>
                <p:cNvSpPr/>
                <p:nvPr/>
              </p:nvSpPr>
              <p:spPr>
                <a:xfrm>
                  <a:off x="0" y="2015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11" name="组合 380110"/>
              <p:cNvGrpSpPr/>
              <p:nvPr/>
            </p:nvGrpSpPr>
            <p:grpSpPr>
              <a:xfrm>
                <a:off x="939" y="2015"/>
                <a:ext cx="939" cy="403"/>
                <a:chOff x="939" y="2015"/>
                <a:chExt cx="939" cy="403"/>
              </a:xfrm>
            </p:grpSpPr>
            <p:sp>
              <p:nvSpPr>
                <p:cNvPr id="380112" name="矩形 380111"/>
                <p:cNvSpPr/>
                <p:nvPr/>
              </p:nvSpPr>
              <p:spPr>
                <a:xfrm>
                  <a:off x="982" y="2015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13" name="矩形 380112"/>
                <p:cNvSpPr/>
                <p:nvPr/>
              </p:nvSpPr>
              <p:spPr>
                <a:xfrm>
                  <a:off x="939" y="2015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14" name="组合 380113"/>
              <p:cNvGrpSpPr/>
              <p:nvPr/>
            </p:nvGrpSpPr>
            <p:grpSpPr>
              <a:xfrm>
                <a:off x="1878" y="2015"/>
                <a:ext cx="939" cy="403"/>
                <a:chOff x="1878" y="2015"/>
                <a:chExt cx="939" cy="403"/>
              </a:xfrm>
            </p:grpSpPr>
            <p:sp>
              <p:nvSpPr>
                <p:cNvPr id="380115" name="矩形 380114"/>
                <p:cNvSpPr/>
                <p:nvPr/>
              </p:nvSpPr>
              <p:spPr>
                <a:xfrm>
                  <a:off x="1921" y="2015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16" name="矩形 380115"/>
                <p:cNvSpPr/>
                <p:nvPr/>
              </p:nvSpPr>
              <p:spPr>
                <a:xfrm>
                  <a:off x="1878" y="2015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17" name="组合 380116"/>
              <p:cNvGrpSpPr/>
              <p:nvPr/>
            </p:nvGrpSpPr>
            <p:grpSpPr>
              <a:xfrm>
                <a:off x="2817" y="2015"/>
                <a:ext cx="939" cy="403"/>
                <a:chOff x="2817" y="2015"/>
                <a:chExt cx="939" cy="403"/>
              </a:xfrm>
            </p:grpSpPr>
            <p:sp>
              <p:nvSpPr>
                <p:cNvPr id="380118" name="矩形 380117"/>
                <p:cNvSpPr/>
                <p:nvPr/>
              </p:nvSpPr>
              <p:spPr>
                <a:xfrm>
                  <a:off x="2860" y="2015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19" name="矩形 380118"/>
                <p:cNvSpPr/>
                <p:nvPr/>
              </p:nvSpPr>
              <p:spPr>
                <a:xfrm>
                  <a:off x="2817" y="2015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20" name="组合 380119"/>
              <p:cNvGrpSpPr/>
              <p:nvPr/>
            </p:nvGrpSpPr>
            <p:grpSpPr>
              <a:xfrm>
                <a:off x="0" y="2418"/>
                <a:ext cx="939" cy="403"/>
                <a:chOff x="0" y="2418"/>
                <a:chExt cx="939" cy="403"/>
              </a:xfrm>
            </p:grpSpPr>
            <p:sp>
              <p:nvSpPr>
                <p:cNvPr id="380121" name="矩形 380120"/>
                <p:cNvSpPr/>
                <p:nvPr/>
              </p:nvSpPr>
              <p:spPr>
                <a:xfrm>
                  <a:off x="43" y="2418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跑步</a:t>
                  </a:r>
                  <a:endParaRPr lang="zh-CN" altLang="en-US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zh-CN" altLang="en-US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22" name="矩形 380121"/>
                <p:cNvSpPr/>
                <p:nvPr/>
              </p:nvSpPr>
              <p:spPr>
                <a:xfrm>
                  <a:off x="0" y="2418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23" name="组合 380122"/>
              <p:cNvGrpSpPr/>
              <p:nvPr/>
            </p:nvGrpSpPr>
            <p:grpSpPr>
              <a:xfrm>
                <a:off x="939" y="2418"/>
                <a:ext cx="939" cy="403"/>
                <a:chOff x="939" y="2418"/>
                <a:chExt cx="939" cy="403"/>
              </a:xfrm>
            </p:grpSpPr>
            <p:sp>
              <p:nvSpPr>
                <p:cNvPr id="380124" name="矩形 380123"/>
                <p:cNvSpPr/>
                <p:nvPr/>
              </p:nvSpPr>
              <p:spPr>
                <a:xfrm>
                  <a:off x="982" y="2418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25" name="矩形 380124"/>
                <p:cNvSpPr/>
                <p:nvPr/>
              </p:nvSpPr>
              <p:spPr>
                <a:xfrm>
                  <a:off x="939" y="2418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26" name="组合 380125"/>
              <p:cNvGrpSpPr/>
              <p:nvPr/>
            </p:nvGrpSpPr>
            <p:grpSpPr>
              <a:xfrm>
                <a:off x="1878" y="2418"/>
                <a:ext cx="939" cy="403"/>
                <a:chOff x="1878" y="2418"/>
                <a:chExt cx="939" cy="403"/>
              </a:xfrm>
            </p:grpSpPr>
            <p:sp>
              <p:nvSpPr>
                <p:cNvPr id="380127" name="矩形 380126"/>
                <p:cNvSpPr/>
                <p:nvPr/>
              </p:nvSpPr>
              <p:spPr>
                <a:xfrm>
                  <a:off x="1921" y="2418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28" name="矩形 380127"/>
                <p:cNvSpPr/>
                <p:nvPr/>
              </p:nvSpPr>
              <p:spPr>
                <a:xfrm>
                  <a:off x="1878" y="2418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29" name="组合 380128"/>
              <p:cNvGrpSpPr/>
              <p:nvPr/>
            </p:nvGrpSpPr>
            <p:grpSpPr>
              <a:xfrm>
                <a:off x="2817" y="2418"/>
                <a:ext cx="939" cy="403"/>
                <a:chOff x="2817" y="2418"/>
                <a:chExt cx="939" cy="403"/>
              </a:xfrm>
            </p:grpSpPr>
            <p:sp>
              <p:nvSpPr>
                <p:cNvPr id="380130" name="矩形 380129"/>
                <p:cNvSpPr/>
                <p:nvPr/>
              </p:nvSpPr>
              <p:spPr>
                <a:xfrm>
                  <a:off x="2860" y="2418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31" name="矩形 380130"/>
                <p:cNvSpPr/>
                <p:nvPr/>
              </p:nvSpPr>
              <p:spPr>
                <a:xfrm>
                  <a:off x="2817" y="2418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32" name="组合 380131"/>
              <p:cNvGrpSpPr/>
              <p:nvPr/>
            </p:nvGrpSpPr>
            <p:grpSpPr>
              <a:xfrm>
                <a:off x="0" y="2821"/>
                <a:ext cx="939" cy="403"/>
                <a:chOff x="0" y="2821"/>
                <a:chExt cx="939" cy="403"/>
              </a:xfrm>
            </p:grpSpPr>
            <p:sp>
              <p:nvSpPr>
                <p:cNvPr id="380133" name="矩形 380132"/>
                <p:cNvSpPr/>
                <p:nvPr/>
              </p:nvSpPr>
              <p:spPr>
                <a:xfrm>
                  <a:off x="43" y="2821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步行</a:t>
                  </a:r>
                  <a:endParaRPr lang="zh-CN" altLang="en-US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zh-CN" altLang="en-US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34" name="矩形 380133"/>
                <p:cNvSpPr/>
                <p:nvPr/>
              </p:nvSpPr>
              <p:spPr>
                <a:xfrm>
                  <a:off x="0" y="2821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35" name="组合 380134"/>
              <p:cNvGrpSpPr/>
              <p:nvPr/>
            </p:nvGrpSpPr>
            <p:grpSpPr>
              <a:xfrm>
                <a:off x="939" y="2821"/>
                <a:ext cx="939" cy="403"/>
                <a:chOff x="939" y="2821"/>
                <a:chExt cx="939" cy="403"/>
              </a:xfrm>
            </p:grpSpPr>
            <p:sp>
              <p:nvSpPr>
                <p:cNvPr id="380136" name="矩形 380135"/>
                <p:cNvSpPr/>
                <p:nvPr/>
              </p:nvSpPr>
              <p:spPr>
                <a:xfrm>
                  <a:off x="982" y="2821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37" name="矩形 380136"/>
                <p:cNvSpPr/>
                <p:nvPr/>
              </p:nvSpPr>
              <p:spPr>
                <a:xfrm>
                  <a:off x="939" y="2821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38" name="组合 380137"/>
              <p:cNvGrpSpPr/>
              <p:nvPr/>
            </p:nvGrpSpPr>
            <p:grpSpPr>
              <a:xfrm>
                <a:off x="1878" y="2821"/>
                <a:ext cx="939" cy="403"/>
                <a:chOff x="1878" y="2821"/>
                <a:chExt cx="939" cy="403"/>
              </a:xfrm>
            </p:grpSpPr>
            <p:sp>
              <p:nvSpPr>
                <p:cNvPr id="380139" name="矩形 380138"/>
                <p:cNvSpPr/>
                <p:nvPr/>
              </p:nvSpPr>
              <p:spPr>
                <a:xfrm>
                  <a:off x="1921" y="2821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40" name="矩形 380139"/>
                <p:cNvSpPr/>
                <p:nvPr/>
              </p:nvSpPr>
              <p:spPr>
                <a:xfrm>
                  <a:off x="1878" y="2821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41" name="组合 380140"/>
              <p:cNvGrpSpPr/>
              <p:nvPr/>
            </p:nvGrpSpPr>
            <p:grpSpPr>
              <a:xfrm>
                <a:off x="2817" y="2821"/>
                <a:ext cx="939" cy="403"/>
                <a:chOff x="2817" y="2821"/>
                <a:chExt cx="939" cy="403"/>
              </a:xfrm>
            </p:grpSpPr>
            <p:sp>
              <p:nvSpPr>
                <p:cNvPr id="380142" name="矩形 380141"/>
                <p:cNvSpPr/>
                <p:nvPr/>
              </p:nvSpPr>
              <p:spPr>
                <a:xfrm>
                  <a:off x="2860" y="2821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43" name="矩形 380142"/>
                <p:cNvSpPr/>
                <p:nvPr/>
              </p:nvSpPr>
              <p:spPr>
                <a:xfrm>
                  <a:off x="2817" y="2821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44" name="组合 380143"/>
              <p:cNvGrpSpPr/>
              <p:nvPr/>
            </p:nvGrpSpPr>
            <p:grpSpPr>
              <a:xfrm>
                <a:off x="0" y="3224"/>
                <a:ext cx="939" cy="403"/>
                <a:chOff x="0" y="3224"/>
                <a:chExt cx="939" cy="403"/>
              </a:xfrm>
            </p:grpSpPr>
            <p:sp>
              <p:nvSpPr>
                <p:cNvPr id="380145" name="矩形 380144"/>
                <p:cNvSpPr/>
                <p:nvPr/>
              </p:nvSpPr>
              <p:spPr>
                <a:xfrm>
                  <a:off x="43" y="3224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zh-CN" altLang="en-US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游泳</a:t>
                  </a:r>
                  <a:endParaRPr lang="zh-CN" altLang="en-US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zh-CN" altLang="en-US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46" name="矩形 380145"/>
                <p:cNvSpPr/>
                <p:nvPr/>
              </p:nvSpPr>
              <p:spPr>
                <a:xfrm>
                  <a:off x="0" y="3224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47" name="组合 380146"/>
              <p:cNvGrpSpPr/>
              <p:nvPr/>
            </p:nvGrpSpPr>
            <p:grpSpPr>
              <a:xfrm>
                <a:off x="939" y="3224"/>
                <a:ext cx="939" cy="403"/>
                <a:chOff x="939" y="3224"/>
                <a:chExt cx="939" cy="403"/>
              </a:xfrm>
            </p:grpSpPr>
            <p:sp>
              <p:nvSpPr>
                <p:cNvPr id="380148" name="矩形 380147"/>
                <p:cNvSpPr/>
                <p:nvPr/>
              </p:nvSpPr>
              <p:spPr>
                <a:xfrm>
                  <a:off x="982" y="3224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49" name="矩形 380148"/>
                <p:cNvSpPr/>
                <p:nvPr/>
              </p:nvSpPr>
              <p:spPr>
                <a:xfrm>
                  <a:off x="939" y="3224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50" name="组合 380149"/>
              <p:cNvGrpSpPr/>
              <p:nvPr/>
            </p:nvGrpSpPr>
            <p:grpSpPr>
              <a:xfrm>
                <a:off x="1878" y="3224"/>
                <a:ext cx="939" cy="403"/>
                <a:chOff x="1878" y="3224"/>
                <a:chExt cx="939" cy="403"/>
              </a:xfrm>
            </p:grpSpPr>
            <p:sp>
              <p:nvSpPr>
                <p:cNvPr id="380151" name="矩形 380150"/>
                <p:cNvSpPr/>
                <p:nvPr/>
              </p:nvSpPr>
              <p:spPr>
                <a:xfrm>
                  <a:off x="1921" y="3224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52" name="矩形 380151"/>
                <p:cNvSpPr/>
                <p:nvPr/>
              </p:nvSpPr>
              <p:spPr>
                <a:xfrm>
                  <a:off x="1878" y="3224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380153" name="组合 380152"/>
              <p:cNvGrpSpPr/>
              <p:nvPr/>
            </p:nvGrpSpPr>
            <p:grpSpPr>
              <a:xfrm>
                <a:off x="2817" y="3224"/>
                <a:ext cx="939" cy="403"/>
                <a:chOff x="2817" y="3224"/>
                <a:chExt cx="939" cy="403"/>
              </a:xfrm>
            </p:grpSpPr>
            <p:sp>
              <p:nvSpPr>
                <p:cNvPr id="380154" name="矩形 380153"/>
                <p:cNvSpPr/>
                <p:nvPr/>
              </p:nvSpPr>
              <p:spPr>
                <a:xfrm>
                  <a:off x="2860" y="3224"/>
                  <a:ext cx="853" cy="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lnSpc>
                      <a:spcPct val="100000"/>
                    </a:lnSpc>
                    <a:buClr>
                      <a:schemeClr val="bg1"/>
                    </a:buClr>
                  </a:pPr>
                  <a:r>
                    <a:rPr lang="en-US" altLang="zh-CN" sz="2000" b="1" i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★★★</a:t>
                  </a:r>
                  <a:endParaRPr lang="en-US" altLang="zh-CN" sz="2000" b="1" i="0" dirty="0">
                    <a:solidFill>
                      <a:srgbClr val="000000"/>
                    </a:solidFill>
                    <a:latin typeface="Tahoma" panose="020B0604030504040204" pitchFamily="34" charset="0"/>
                    <a:ea typeface="黑体" panose="02010609060101010101" pitchFamily="2" charset="-122"/>
                  </a:endParaRPr>
                </a:p>
                <a:p>
                  <a:pPr algn="just" eaLnBrk="0" hangingPunct="0">
                    <a:lnSpc>
                      <a:spcPct val="100000"/>
                    </a:lnSpc>
                    <a:buClr>
                      <a:schemeClr val="bg1"/>
                    </a:buClr>
                  </a:pPr>
                  <a:endPara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80155" name="矩形 380154"/>
                <p:cNvSpPr/>
                <p:nvPr/>
              </p:nvSpPr>
              <p:spPr>
                <a:xfrm>
                  <a:off x="2817" y="3224"/>
                  <a:ext cx="939" cy="403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sp>
          <p:nvSpPr>
            <p:cNvPr id="380156" name="矩形 380155"/>
            <p:cNvSpPr/>
            <p:nvPr/>
          </p:nvSpPr>
          <p:spPr>
            <a:xfrm>
              <a:off x="-3" y="-3"/>
              <a:ext cx="3762" cy="3633"/>
            </a:xfrm>
            <a:prstGeom prst="rect">
              <a:avLst/>
            </a:prstGeom>
            <a:noFill/>
            <a:ln w="11112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73763" name="图片 373762" descr="好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38450" cy="4160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3764" name="矩形 373763"/>
          <p:cNvSpPr/>
          <p:nvPr/>
        </p:nvSpPr>
        <p:spPr>
          <a:xfrm>
            <a:off x="1472565" y="3796983"/>
            <a:ext cx="5105400" cy="1981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>
              <a:lnSpc>
                <a:spcPct val="100000"/>
              </a:lnSpc>
            </a:pPr>
            <a:r>
              <a:rPr lang="zh-CN" altLang="en-US" sz="4400" b="1" i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快乐的人有什么特点</a:t>
            </a:r>
            <a:endParaRPr lang="zh-CN" altLang="en-US" sz="4400" b="1" i="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73765" name="图片 373764" descr="top_liquid"/>
          <p:cNvPicPr>
            <a:picLocks noChangeAspect="1"/>
          </p:cNvPicPr>
          <p:nvPr/>
        </p:nvPicPr>
        <p:blipFill>
          <a:blip r:embed="rId2"/>
          <a:srcRect t="1601"/>
          <a:stretch>
            <a:fillRect/>
          </a:stretch>
        </p:blipFill>
        <p:spPr>
          <a:xfrm>
            <a:off x="5848350" y="0"/>
            <a:ext cx="3295650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3766" name="图片 3737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2578100"/>
            <a:ext cx="342900" cy="282892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76836" name="图片 376835" descr="top_liquid"/>
          <p:cNvPicPr>
            <a:picLocks noChangeAspect="1"/>
          </p:cNvPicPr>
          <p:nvPr/>
        </p:nvPicPr>
        <p:blipFill>
          <a:blip r:embed="rId1"/>
          <a:srcRect t="1601"/>
          <a:stretch>
            <a:fillRect/>
          </a:stretch>
        </p:blipFill>
        <p:spPr>
          <a:xfrm>
            <a:off x="5848350" y="0"/>
            <a:ext cx="3295650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6837" name="图片 3768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2578100"/>
            <a:ext cx="342900" cy="282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76844" name="Rectangle 2"/>
          <p:cNvSpPr/>
          <p:nvPr/>
        </p:nvSpPr>
        <p:spPr>
          <a:xfrm>
            <a:off x="382588" y="455613"/>
            <a:ext cx="7742237" cy="968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b="1" i="0" dirty="0">
                <a:solidFill>
                  <a:srgbClr val="FF002A"/>
                </a:solidFill>
                <a:ea typeface="微软雅黑" panose="020B0503020204020204" pitchFamily="34" charset="-122"/>
              </a:rPr>
              <a:t>问题：什么人最快乐？</a:t>
            </a:r>
            <a:endParaRPr lang="zh-CN" altLang="en-US" b="1" i="0">
              <a:solidFill>
                <a:srgbClr val="FF002A"/>
              </a:solidFill>
              <a:ea typeface="微软雅黑" panose="020B0503020204020204" pitchFamily="34" charset="-122"/>
            </a:endParaRPr>
          </a:p>
        </p:txBody>
      </p:sp>
      <p:pic>
        <p:nvPicPr>
          <p:cNvPr id="172036" name="Picture 4" descr="高兴-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667000"/>
            <a:ext cx="2447925" cy="259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6846" name="AutoShape 6"/>
          <p:cNvSpPr/>
          <p:nvPr/>
        </p:nvSpPr>
        <p:spPr>
          <a:xfrm>
            <a:off x="1219200" y="1905000"/>
            <a:ext cx="1905000" cy="1295400"/>
          </a:xfrm>
          <a:prstGeom prst="cloudCallout">
            <a:avLst>
              <a:gd name="adj1" fmla="val 67167"/>
              <a:gd name="adj2" fmla="val 52694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100000"/>
              </a:lnSpc>
            </a:pPr>
            <a:endParaRPr lang="en-US" altLang="zh-CN" sz="3600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600" b="1" i="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anose="02010800040101010101" pitchFamily="2" charset="-122"/>
                <a:ea typeface="微软雅黑" panose="020B0503020204020204" pitchFamily="34" charset="-122"/>
              </a:rPr>
              <a:t>孩子</a:t>
            </a:r>
            <a:endParaRPr lang="zh-CN" altLang="en-US" sz="3600" b="1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4000" i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376847" name="AutoShape 7"/>
          <p:cNvSpPr/>
          <p:nvPr/>
        </p:nvSpPr>
        <p:spPr>
          <a:xfrm>
            <a:off x="1066800" y="4572000"/>
            <a:ext cx="1752600" cy="1295400"/>
          </a:xfrm>
          <a:prstGeom prst="cloudCallout">
            <a:avLst>
              <a:gd name="adj1" fmla="val 81069"/>
              <a:gd name="adj2" fmla="val -53431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100000"/>
              </a:lnSpc>
            </a:pPr>
            <a:endParaRPr lang="en-US" altLang="zh-CN" sz="3600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600" b="1" i="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anose="02010800040101010101" pitchFamily="2" charset="-122"/>
                <a:ea typeface="微软雅黑" panose="020B0503020204020204" pitchFamily="34" charset="-122"/>
              </a:rPr>
              <a:t>能人</a:t>
            </a:r>
            <a:endParaRPr lang="zh-CN" altLang="en-US" sz="3600" b="1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3600" b="1" i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376848" name="AutoShape 8"/>
          <p:cNvSpPr/>
          <p:nvPr/>
        </p:nvSpPr>
        <p:spPr>
          <a:xfrm>
            <a:off x="6096000" y="1905000"/>
            <a:ext cx="2133600" cy="1295400"/>
          </a:xfrm>
          <a:prstGeom prst="cloudCallout">
            <a:avLst>
              <a:gd name="adj1" fmla="val -70537"/>
              <a:gd name="adj2" fmla="val 58699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100000"/>
              </a:lnSpc>
            </a:pPr>
            <a:endParaRPr lang="en-US" altLang="zh-CN" sz="3600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b="1" i="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anose="02010800040101010101" pitchFamily="2" charset="-122"/>
                <a:ea typeface="微软雅黑" panose="020B0503020204020204" pitchFamily="34" charset="-122"/>
              </a:rPr>
              <a:t>历经苦难者</a:t>
            </a:r>
            <a:endParaRPr lang="zh-CN" altLang="en-US" sz="2800" b="1" i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800" b="1" i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376849" name="AutoShape 9"/>
          <p:cNvSpPr/>
          <p:nvPr/>
        </p:nvSpPr>
        <p:spPr>
          <a:xfrm>
            <a:off x="6096000" y="4495800"/>
            <a:ext cx="1676400" cy="1066800"/>
          </a:xfrm>
          <a:prstGeom prst="cloudCallout">
            <a:avLst>
              <a:gd name="adj1" fmla="val -85986"/>
              <a:gd name="adj2" fmla="val -82292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100000"/>
              </a:lnSpc>
            </a:pPr>
            <a:endParaRPr lang="en-US" altLang="zh-CN" sz="3600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600" b="1" i="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anose="02010800040101010101" pitchFamily="2" charset="-122"/>
                <a:ea typeface="微软雅黑" panose="020B0503020204020204" pitchFamily="34" charset="-122"/>
              </a:rPr>
              <a:t>愚人</a:t>
            </a:r>
            <a:endParaRPr lang="zh-CN" altLang="en-US" sz="3600" b="1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3600" b="1" i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6" grpId="0" bldLvl="0" animBg="1"/>
      <p:bldP spid="376847" grpId="0" bldLvl="0" animBg="1"/>
      <p:bldP spid="376848" grpId="0" bldLvl="0" animBg="1"/>
      <p:bldP spid="376849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7872" name="Rectangle 2"/>
          <p:cNvSpPr/>
          <p:nvPr/>
        </p:nvSpPr>
        <p:spPr>
          <a:xfrm>
            <a:off x="382588" y="455613"/>
            <a:ext cx="7742237" cy="968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b="1" i="0" dirty="0">
                <a:solidFill>
                  <a:srgbClr val="FF002A"/>
                </a:solidFill>
                <a:ea typeface="微软雅黑" panose="020B0503020204020204" pitchFamily="34" charset="-122"/>
              </a:rPr>
              <a:t>幸福的人做什么事？</a:t>
            </a:r>
            <a:endParaRPr lang="zh-CN" altLang="en-US" b="1" i="0" dirty="0">
              <a:solidFill>
                <a:srgbClr val="FF002A"/>
              </a:solidFill>
              <a:ea typeface="微软雅黑" panose="020B0503020204020204" pitchFamily="34" charset="-122"/>
            </a:endParaRPr>
          </a:p>
        </p:txBody>
      </p:sp>
      <p:pic>
        <p:nvPicPr>
          <p:cNvPr id="172036" name="Picture 4" descr="高兴-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2667000"/>
            <a:ext cx="2447925" cy="259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7874" name="AutoShape 6"/>
          <p:cNvSpPr/>
          <p:nvPr/>
        </p:nvSpPr>
        <p:spPr>
          <a:xfrm>
            <a:off x="1219200" y="1635125"/>
            <a:ext cx="2565400" cy="1776413"/>
          </a:xfrm>
          <a:prstGeom prst="cloudCallout">
            <a:avLst>
              <a:gd name="adj1" fmla="val 37005"/>
              <a:gd name="adj2" fmla="val 51968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100000"/>
              </a:lnSpc>
            </a:pPr>
            <a:endParaRPr lang="en-US" altLang="zh-CN" sz="3600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b="1" i="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anose="02010800040101010101" pitchFamily="2" charset="-122"/>
                <a:ea typeface="微软雅黑" panose="020B0503020204020204" pitchFamily="34" charset="-122"/>
              </a:rPr>
              <a:t>孩子：做快乐的事</a:t>
            </a:r>
            <a:endParaRPr lang="zh-CN" altLang="en-US" sz="2800" b="1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800" i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377875" name="AutoShape 7"/>
          <p:cNvSpPr/>
          <p:nvPr/>
        </p:nvSpPr>
        <p:spPr>
          <a:xfrm>
            <a:off x="763588" y="4208463"/>
            <a:ext cx="2436812" cy="1658937"/>
          </a:xfrm>
          <a:prstGeom prst="cloudCallout">
            <a:avLst>
              <a:gd name="adj1" fmla="val 83486"/>
              <a:gd name="adj2" fmla="val -30764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100000"/>
              </a:lnSpc>
            </a:pPr>
            <a:endParaRPr lang="en-US" altLang="zh-CN" sz="3600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b="1" i="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anose="02010800040101010101" pitchFamily="2" charset="-122"/>
                <a:ea typeface="微软雅黑" panose="020B0503020204020204" pitchFamily="34" charset="-122"/>
              </a:rPr>
              <a:t>能人：做擅长的事</a:t>
            </a:r>
            <a:endParaRPr lang="zh-CN" altLang="en-US" sz="2800" b="1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800" b="1" i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377876" name="AutoShape 8"/>
          <p:cNvSpPr/>
          <p:nvPr/>
        </p:nvSpPr>
        <p:spPr>
          <a:xfrm>
            <a:off x="5907088" y="1673225"/>
            <a:ext cx="2771775" cy="1987550"/>
          </a:xfrm>
          <a:prstGeom prst="cloudCallout">
            <a:avLst>
              <a:gd name="adj1" fmla="val -65806"/>
              <a:gd name="adj2" fmla="val 45046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100000"/>
              </a:lnSpc>
            </a:pPr>
            <a:endParaRPr lang="en-US" altLang="zh-CN" sz="3600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b="1" i="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anose="02010800040101010101" pitchFamily="2" charset="-122"/>
                <a:ea typeface="微软雅黑" panose="020B0503020204020204" pitchFamily="34" charset="-122"/>
              </a:rPr>
              <a:t>历经苦难者：做有意义的事</a:t>
            </a:r>
            <a:endParaRPr lang="zh-CN" altLang="en-US" sz="2800" b="1" i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800" b="1" i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377877" name="AutoShape 9"/>
          <p:cNvSpPr/>
          <p:nvPr/>
        </p:nvSpPr>
        <p:spPr>
          <a:xfrm>
            <a:off x="6096000" y="4208463"/>
            <a:ext cx="2582863" cy="1354137"/>
          </a:xfrm>
          <a:prstGeom prst="cloudCallout">
            <a:avLst>
              <a:gd name="adj1" fmla="val -73356"/>
              <a:gd name="adj2" fmla="val -54222"/>
            </a:avLst>
          </a:prstGeom>
          <a:noFill/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100000"/>
              </a:lnSpc>
            </a:pPr>
            <a:endParaRPr lang="en-US" altLang="zh-CN" sz="3600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b="1" i="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anose="02010800040101010101" pitchFamily="2" charset="-122"/>
                <a:ea typeface="微软雅黑" panose="020B0503020204020204" pitchFamily="34" charset="-122"/>
              </a:rPr>
              <a:t>蠢人：执着地做事</a:t>
            </a:r>
            <a:endParaRPr lang="zh-CN" altLang="en-US" sz="2800" b="1" i="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800" b="1" i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377878" name="图片 377877" descr="top_liquid"/>
          <p:cNvPicPr>
            <a:picLocks noChangeAspect="1"/>
          </p:cNvPicPr>
          <p:nvPr/>
        </p:nvPicPr>
        <p:blipFill>
          <a:blip r:embed="rId2"/>
          <a:srcRect t="1601"/>
          <a:stretch>
            <a:fillRect/>
          </a:stretch>
        </p:blipFill>
        <p:spPr>
          <a:xfrm>
            <a:off x="5848350" y="0"/>
            <a:ext cx="3295650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7879" name="图片 3778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2578100"/>
            <a:ext cx="342900" cy="282892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74" grpId="0" bldLvl="0" animBg="1"/>
      <p:bldP spid="377875" grpId="0" bldLvl="0" animBg="1"/>
      <p:bldP spid="377876" grpId="0" bldLvl="0" animBg="1"/>
      <p:bldP spid="377877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78888" name="图片 378887" descr="top_liquid"/>
          <p:cNvPicPr>
            <a:picLocks noChangeAspect="1"/>
          </p:cNvPicPr>
          <p:nvPr/>
        </p:nvPicPr>
        <p:blipFill>
          <a:blip r:embed="rId1"/>
          <a:srcRect t="1601"/>
          <a:stretch>
            <a:fillRect/>
          </a:stretch>
        </p:blipFill>
        <p:spPr>
          <a:xfrm>
            <a:off x="5848350" y="0"/>
            <a:ext cx="3295650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889" name="图片 378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2578100"/>
            <a:ext cx="342900" cy="282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78901" name="Rectangle 2"/>
          <p:cNvSpPr/>
          <p:nvPr/>
        </p:nvSpPr>
        <p:spPr>
          <a:xfrm>
            <a:off x="382588" y="455613"/>
            <a:ext cx="7742237" cy="968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b="1" i="0" dirty="0">
                <a:solidFill>
                  <a:srgbClr val="FF002A"/>
                </a:solidFill>
                <a:ea typeface="微软雅黑" panose="020B0503020204020204" pitchFamily="34" charset="-122"/>
              </a:rPr>
              <a:t>寻找你的幸福支点：</a:t>
            </a:r>
            <a:endParaRPr lang="zh-CN" altLang="en-US" b="1" i="0" dirty="0">
              <a:solidFill>
                <a:srgbClr val="FF002A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78902" name="组合 378901"/>
          <p:cNvGrpSpPr>
            <a:grpSpLocks noChangeAspect="1"/>
          </p:cNvGrpSpPr>
          <p:nvPr/>
        </p:nvGrpSpPr>
        <p:grpSpPr>
          <a:xfrm>
            <a:off x="1139825" y="1423988"/>
            <a:ext cx="6046788" cy="4970462"/>
            <a:chOff x="1054" y="624"/>
            <a:chExt cx="3554" cy="2978"/>
          </a:xfrm>
        </p:grpSpPr>
        <p:sp>
          <p:nvSpPr>
            <p:cNvPr id="378903" name="矩形 378902"/>
            <p:cNvSpPr>
              <a:spLocks noChangeAspect="1" noTextEdit="1"/>
            </p:cNvSpPr>
            <p:nvPr/>
          </p:nvSpPr>
          <p:spPr>
            <a:xfrm>
              <a:off x="1054" y="624"/>
              <a:ext cx="3554" cy="297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8904" name="_s378904"/>
            <p:cNvSpPr>
              <a:spLocks noTextEdit="1"/>
            </p:cNvSpPr>
            <p:nvPr/>
          </p:nvSpPr>
          <p:spPr>
            <a:xfrm>
              <a:off x="2291" y="1162"/>
              <a:ext cx="1080" cy="1080"/>
            </a:xfrm>
            <a:prstGeom prst="ellipse">
              <a:avLst/>
            </a:prstGeom>
            <a:gradFill rotWithShape="1">
              <a:gsLst>
                <a:gs pos="0">
                  <a:srgbClr val="B2B4B3">
                    <a:alpha val="50000"/>
                  </a:srgbClr>
                </a:gs>
                <a:gs pos="100000">
                  <a:srgbClr val="FFFFFF">
                    <a:alpha val="50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rgbClr val="B2B4B3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8905" name="_s378905"/>
            <p:cNvSpPr/>
            <p:nvPr/>
          </p:nvSpPr>
          <p:spPr>
            <a:xfrm>
              <a:off x="2527" y="784"/>
              <a:ext cx="608" cy="2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pPr marL="171450" indent="-171450" algn="ctr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>
                  <a:schemeClr val="tx1"/>
                </a:buClr>
                <a:buSzPct val="65000"/>
                <a:buBlip>
                  <a:blip r:embed="rId3"/>
                </a:buBlip>
              </a:pPr>
              <a:r>
                <a:rPr lang="zh-CN" altLang="en-US" sz="2200" b="1" i="0" dirty="0">
                  <a:solidFill>
                    <a:srgbClr val="0072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快乐的事</a:t>
              </a:r>
              <a:endParaRPr lang="zh-CN" altLang="en-US" sz="2200" b="1" i="0" dirty="0">
                <a:solidFill>
                  <a:srgbClr val="0072E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06" name="_s378906"/>
            <p:cNvSpPr>
              <a:spLocks noTextEdit="1"/>
            </p:cNvSpPr>
            <p:nvPr/>
          </p:nvSpPr>
          <p:spPr>
            <a:xfrm>
              <a:off x="2646" y="1778"/>
              <a:ext cx="1080" cy="1080"/>
            </a:xfrm>
            <a:prstGeom prst="ellipse">
              <a:avLst/>
            </a:prstGeom>
            <a:gradFill rotWithShape="1">
              <a:gsLst>
                <a:gs pos="0">
                  <a:srgbClr val="20C31E">
                    <a:alpha val="50000"/>
                  </a:srgbClr>
                </a:gs>
                <a:gs pos="100000">
                  <a:srgbClr val="FFFFFF">
                    <a:alpha val="50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rgbClr val="20C31E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8907" name="_s378907"/>
            <p:cNvSpPr/>
            <p:nvPr/>
          </p:nvSpPr>
          <p:spPr>
            <a:xfrm>
              <a:off x="3748" y="2642"/>
              <a:ext cx="608" cy="2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pPr marL="171450" indent="-171450" algn="ctr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>
                  <a:schemeClr val="tx1"/>
                </a:buClr>
                <a:buSzPct val="65000"/>
                <a:buBlip>
                  <a:blip r:embed="rId3"/>
                </a:buBlip>
              </a:pPr>
              <a:r>
                <a:rPr lang="zh-CN" altLang="en-US" sz="2200" b="1" i="0" dirty="0">
                  <a:solidFill>
                    <a:srgbClr val="0072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有意义的事</a:t>
              </a:r>
              <a:endParaRPr lang="zh-CN" altLang="en-US" sz="2200" b="1" i="0" dirty="0">
                <a:solidFill>
                  <a:srgbClr val="0072E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08" name="_s378908"/>
            <p:cNvSpPr>
              <a:spLocks noTextEdit="1"/>
            </p:cNvSpPr>
            <p:nvPr/>
          </p:nvSpPr>
          <p:spPr>
            <a:xfrm>
              <a:off x="1935" y="1777"/>
              <a:ext cx="1080" cy="1080"/>
            </a:xfrm>
            <a:prstGeom prst="ellipse">
              <a:avLst/>
            </a:prstGeom>
            <a:gradFill rotWithShape="1">
              <a:gsLst>
                <a:gs pos="0">
                  <a:srgbClr val="B646B8">
                    <a:alpha val="50000"/>
                  </a:srgbClr>
                </a:gs>
                <a:gs pos="100000">
                  <a:srgbClr val="FFFFFF">
                    <a:alpha val="50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rgbClr val="B646B8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8909" name="_s378909"/>
            <p:cNvSpPr/>
            <p:nvPr/>
          </p:nvSpPr>
          <p:spPr>
            <a:xfrm>
              <a:off x="1306" y="2642"/>
              <a:ext cx="608" cy="2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pPr marL="171450" indent="-171450" algn="ctr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>
                  <a:schemeClr val="tx1"/>
                </a:buClr>
                <a:buSzPct val="65000"/>
                <a:buBlip>
                  <a:blip r:embed="rId3"/>
                </a:buBlip>
              </a:pPr>
              <a:r>
                <a:rPr lang="zh-CN" altLang="en-US" sz="2200" b="1" i="0" dirty="0">
                  <a:solidFill>
                    <a:srgbClr val="0072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擅长的事</a:t>
              </a:r>
              <a:endParaRPr lang="zh-CN" altLang="en-US" sz="2200" b="1" i="0" dirty="0">
                <a:solidFill>
                  <a:srgbClr val="0072E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8910" name="直接连接符 378909"/>
          <p:cNvSpPr/>
          <p:nvPr/>
        </p:nvSpPr>
        <p:spPr>
          <a:xfrm flipH="1">
            <a:off x="4156075" y="2616200"/>
            <a:ext cx="1849438" cy="1243013"/>
          </a:xfrm>
          <a:prstGeom prst="line">
            <a:avLst/>
          </a:prstGeom>
          <a:ln w="28575" cap="flat" cmpd="sng">
            <a:solidFill>
              <a:srgbClr val="FF002A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78911" name="文本框 378910"/>
          <p:cNvSpPr txBox="1"/>
          <p:nvPr/>
        </p:nvSpPr>
        <p:spPr>
          <a:xfrm>
            <a:off x="5722938" y="2141538"/>
            <a:ext cx="2401887" cy="3956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171450" indent="-171450" algn="ctr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1"/>
              </a:buClr>
              <a:buSzPct val="65000"/>
              <a:buBlip>
                <a:blip r:embed="rId3"/>
              </a:buBlip>
            </a:pPr>
            <a:r>
              <a:rPr lang="zh-CN" altLang="en-US" sz="2200" b="1" i="0" dirty="0">
                <a:solidFill>
                  <a:srgbClr val="FF00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执着地做下去</a:t>
            </a:r>
            <a:endParaRPr lang="zh-CN" altLang="en-US" sz="2200" b="1" i="0" dirty="0">
              <a:solidFill>
                <a:srgbClr val="FF00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50290" y="1986915"/>
            <a:ext cx="2926080" cy="44107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空心病</a:t>
            </a:r>
            <a:endParaRPr lang="zh-CN" altLang="en-US" sz="5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巨婴症</a:t>
            </a:r>
            <a:endParaRPr lang="zh-CN" altLang="en-US" sz="5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手机</a:t>
            </a:r>
            <a:endParaRPr lang="zh-CN" altLang="en-US" sz="5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心理雾霾</a:t>
            </a:r>
            <a:endParaRPr lang="zh-CN" altLang="en-US" sz="5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2278" name="图片 182277" descr="d3副本"/>
          <p:cNvPicPr>
            <a:picLocks noChangeAspect="1"/>
          </p:cNvPicPr>
          <p:nvPr/>
        </p:nvPicPr>
        <p:blipFill>
          <a:blip r:embed="rId1"/>
          <a:srcRect b="38875"/>
          <a:stretch>
            <a:fillRect/>
          </a:stretch>
        </p:blipFill>
        <p:spPr>
          <a:xfrm>
            <a:off x="0" y="762000"/>
            <a:ext cx="9142413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/>
          <p:nvPr/>
        </p:nvSpPr>
        <p:spPr>
          <a:xfrm>
            <a:off x="4680347" y="2726531"/>
            <a:ext cx="2159794" cy="1188244"/>
          </a:xfrm>
          <a:prstGeom prst="rect">
            <a:avLst/>
          </a:prstGeom>
          <a:solidFill>
            <a:srgbClr val="46E21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4099" name="Rectangle 3"/>
          <p:cNvSpPr/>
          <p:nvPr/>
        </p:nvSpPr>
        <p:spPr>
          <a:xfrm>
            <a:off x="4788694" y="2834879"/>
            <a:ext cx="1943100" cy="97274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5124" name="Rectangle 4"/>
          <p:cNvSpPr/>
          <p:nvPr/>
        </p:nvSpPr>
        <p:spPr>
          <a:xfrm>
            <a:off x="2412206" y="2726531"/>
            <a:ext cx="2159794" cy="1188244"/>
          </a:xfrm>
          <a:prstGeom prst="rect">
            <a:avLst/>
          </a:prstGeom>
          <a:solidFill>
            <a:srgbClr val="1C1C1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4101" name="Rectangle 5"/>
          <p:cNvSpPr/>
          <p:nvPr/>
        </p:nvSpPr>
        <p:spPr>
          <a:xfrm>
            <a:off x="2465785" y="2834879"/>
            <a:ext cx="2159794" cy="97274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4895850" y="2996803"/>
            <a:ext cx="1837135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000" dirty="0">
                <a:solidFill>
                  <a:srgbClr val="46E21C"/>
                </a:solidFill>
                <a:latin typeface="汉仪秀英体简" panose="02010609000101010101" pitchFamily="49" charset="-122"/>
                <a:ea typeface="汉仪秀英体简" panose="02010609000101010101" pitchFamily="49" charset="-122"/>
              </a:rPr>
              <a:t>negative</a:t>
            </a:r>
            <a:endParaRPr lang="en-US" altLang="zh-CN" sz="3000" dirty="0">
              <a:solidFill>
                <a:srgbClr val="46E21C"/>
              </a:solidFill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</p:txBody>
      </p:sp>
      <p:pic>
        <p:nvPicPr>
          <p:cNvPr id="5127" name="Picture 7" descr="照相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20000">
            <a:off x="1926431" y="6291263"/>
            <a:ext cx="702469" cy="15644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Text Box 8"/>
          <p:cNvSpPr txBox="1"/>
          <p:nvPr/>
        </p:nvSpPr>
        <p:spPr>
          <a:xfrm>
            <a:off x="2465785" y="2943225"/>
            <a:ext cx="2052638" cy="85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300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秀英体简" panose="02010609000101010101" pitchFamily="49" charset="-122"/>
                <a:ea typeface="汉仪秀英体简" panose="02010609000101010101" pitchFamily="49" charset="-122"/>
              </a:rPr>
              <a:t>positive</a:t>
            </a:r>
            <a:endParaRPr lang="en-US" altLang="zh-CN" sz="3300" dirty="0">
              <a:solidFill>
                <a:schemeClr val="accent2">
                  <a:lumMod val="60000"/>
                  <a:lumOff val="40000"/>
                </a:schemeClr>
              </a:solidFill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3265646" y="1778318"/>
            <a:ext cx="34918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  <a:ea typeface="汉仪双线体简"/>
              </a:rPr>
              <a:t>Your 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</a:rPr>
              <a:t>heart  is  </a:t>
            </a:r>
            <a:endParaRPr lang="en-US" altLang="zh-CN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 rot="-2141411">
            <a:off x="2736056" y="6831806"/>
            <a:ext cx="579835" cy="495300"/>
            <a:chOff x="0" y="0"/>
            <a:chExt cx="542" cy="417"/>
          </a:xfrm>
        </p:grpSpPr>
        <p:grpSp>
          <p:nvGrpSpPr>
            <p:cNvPr id="4160" name="Group 11"/>
            <p:cNvGrpSpPr/>
            <p:nvPr/>
          </p:nvGrpSpPr>
          <p:grpSpPr>
            <a:xfrm>
              <a:off x="90" y="0"/>
              <a:ext cx="452" cy="417"/>
              <a:chOff x="0" y="0"/>
              <a:chExt cx="452" cy="417"/>
            </a:xfrm>
          </p:grpSpPr>
          <p:grpSp>
            <p:nvGrpSpPr>
              <p:cNvPr id="4162" name="Group 12"/>
              <p:cNvGrpSpPr/>
              <p:nvPr/>
            </p:nvGrpSpPr>
            <p:grpSpPr>
              <a:xfrm rot="-6683077" flipV="1">
                <a:off x="36" y="1"/>
                <a:ext cx="380" cy="452"/>
                <a:chOff x="0" y="0"/>
                <a:chExt cx="725" cy="603"/>
              </a:xfrm>
            </p:grpSpPr>
            <p:sp>
              <p:nvSpPr>
                <p:cNvPr id="4166" name="Freeform 288"/>
                <p:cNvSpPr/>
                <p:nvPr/>
              </p:nvSpPr>
              <p:spPr>
                <a:xfrm rot="1560562" flipH="1">
                  <a:off x="408" y="0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67" name="Freeform 289"/>
                <p:cNvSpPr/>
                <p:nvPr/>
              </p:nvSpPr>
              <p:spPr>
                <a:xfrm rot="1560562" flipH="1">
                  <a:off x="0" y="227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4163" name="Group 15"/>
              <p:cNvGrpSpPr/>
              <p:nvPr/>
            </p:nvGrpSpPr>
            <p:grpSpPr>
              <a:xfrm rot="-6832321" flipV="1">
                <a:off x="-1" y="1"/>
                <a:ext cx="407" cy="405"/>
                <a:chOff x="0" y="0"/>
                <a:chExt cx="497" cy="494"/>
              </a:xfrm>
            </p:grpSpPr>
            <p:sp>
              <p:nvSpPr>
                <p:cNvPr id="4164" name="Freeform 291"/>
                <p:cNvSpPr/>
                <p:nvPr/>
              </p:nvSpPr>
              <p:spPr>
                <a:xfrm rot="-792880">
                  <a:off x="0" y="0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65" name="Freeform 292"/>
                <p:cNvSpPr/>
                <p:nvPr/>
              </p:nvSpPr>
              <p:spPr>
                <a:xfrm rot="-792880">
                  <a:off x="272" y="226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</p:grpSp>
        <p:sp>
          <p:nvSpPr>
            <p:cNvPr id="4161" name="Freeform 293"/>
            <p:cNvSpPr/>
            <p:nvPr/>
          </p:nvSpPr>
          <p:spPr>
            <a:xfrm>
              <a:off x="0" y="199"/>
              <a:ext cx="456" cy="123"/>
            </a:xfrm>
            <a:custGeom>
              <a:avLst/>
              <a:gdLst>
                <a:gd name="txL" fmla="*/ 0 w 456"/>
                <a:gd name="txT" fmla="*/ 0 h 123"/>
                <a:gd name="txR" fmla="*/ 456 w 456"/>
                <a:gd name="txB" fmla="*/ 123 h 123"/>
              </a:gdLst>
              <a:ahLst/>
              <a:cxnLst>
                <a:cxn ang="0">
                  <a:pos x="0" y="123"/>
                </a:cxn>
                <a:cxn ang="0">
                  <a:pos x="108" y="79"/>
                </a:cxn>
                <a:cxn ang="0">
                  <a:pos x="263" y="55"/>
                </a:cxn>
                <a:cxn ang="0">
                  <a:pos x="360" y="14"/>
                </a:cxn>
                <a:cxn ang="0">
                  <a:pos x="415" y="0"/>
                </a:cxn>
                <a:cxn ang="0">
                  <a:pos x="456" y="14"/>
                </a:cxn>
              </a:cxnLst>
              <a:rect l="txL" t="txT" r="txR" b="txB"/>
              <a:pathLst>
                <a:path w="456" h="123">
                  <a:moveTo>
                    <a:pt x="0" y="123"/>
                  </a:moveTo>
                  <a:cubicBezTo>
                    <a:pt x="18" y="116"/>
                    <a:pt x="64" y="90"/>
                    <a:pt x="108" y="79"/>
                  </a:cubicBezTo>
                  <a:cubicBezTo>
                    <a:pt x="152" y="68"/>
                    <a:pt x="221" y="66"/>
                    <a:pt x="263" y="55"/>
                  </a:cubicBezTo>
                  <a:cubicBezTo>
                    <a:pt x="305" y="44"/>
                    <a:pt x="334" y="23"/>
                    <a:pt x="360" y="14"/>
                  </a:cubicBezTo>
                  <a:cubicBezTo>
                    <a:pt x="385" y="5"/>
                    <a:pt x="399" y="0"/>
                    <a:pt x="415" y="0"/>
                  </a:cubicBezTo>
                  <a:cubicBezTo>
                    <a:pt x="431" y="0"/>
                    <a:pt x="447" y="9"/>
                    <a:pt x="456" y="14"/>
                  </a:cubicBezTo>
                </a:path>
              </a:pathLst>
            </a:custGeom>
            <a:solidFill>
              <a:srgbClr val="009900"/>
            </a:solidFill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 rot="-600000">
            <a:off x="6409135" y="2889647"/>
            <a:ext cx="2412206" cy="1266825"/>
            <a:chOff x="0" y="0"/>
            <a:chExt cx="2032" cy="1063"/>
          </a:xfrm>
        </p:grpSpPr>
        <p:sp>
          <p:nvSpPr>
            <p:cNvPr id="4110" name="Freeform 6"/>
            <p:cNvSpPr/>
            <p:nvPr/>
          </p:nvSpPr>
          <p:spPr>
            <a:xfrm rot="-3457491" flipV="1">
              <a:off x="267" y="32"/>
              <a:ext cx="882" cy="1079"/>
            </a:xfrm>
            <a:custGeom>
              <a:avLst/>
              <a:gdLst>
                <a:gd name="txL" fmla="*/ 0 w 882"/>
                <a:gd name="txT" fmla="*/ 0 h 1079"/>
                <a:gd name="txR" fmla="*/ 882 w 882"/>
                <a:gd name="txB" fmla="*/ 1079 h 1079"/>
              </a:gdLst>
              <a:ahLst/>
              <a:cxnLst>
                <a:cxn ang="0">
                  <a:pos x="0" y="1079"/>
                </a:cxn>
                <a:cxn ang="0">
                  <a:pos x="326" y="417"/>
                </a:cxn>
                <a:cxn ang="0">
                  <a:pos x="882" y="0"/>
                </a:cxn>
              </a:cxnLst>
              <a:rect l="txL" t="txT" r="txR" b="txB"/>
              <a:pathLst>
                <a:path w="882" h="1079">
                  <a:moveTo>
                    <a:pt x="0" y="1079"/>
                  </a:moveTo>
                  <a:cubicBezTo>
                    <a:pt x="54" y="969"/>
                    <a:pt x="179" y="596"/>
                    <a:pt x="326" y="417"/>
                  </a:cubicBezTo>
                  <a:cubicBezTo>
                    <a:pt x="472" y="237"/>
                    <a:pt x="765" y="87"/>
                    <a:pt x="882" y="0"/>
                  </a:cubicBezTo>
                </a:path>
              </a:pathLst>
            </a:custGeom>
            <a:noFill/>
            <a:ln w="254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  <p:grpSp>
          <p:nvGrpSpPr>
            <p:cNvPr id="4111" name="Group 21"/>
            <p:cNvGrpSpPr/>
            <p:nvPr/>
          </p:nvGrpSpPr>
          <p:grpSpPr>
            <a:xfrm rot="-6683077" flipV="1">
              <a:off x="1162" y="354"/>
              <a:ext cx="380" cy="452"/>
              <a:chOff x="0" y="0"/>
              <a:chExt cx="725" cy="603"/>
            </a:xfrm>
          </p:grpSpPr>
          <p:sp>
            <p:nvSpPr>
              <p:cNvPr id="4158" name="Freeform 8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4159" name="Freeform 9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4112" name="Group 24"/>
            <p:cNvGrpSpPr/>
            <p:nvPr/>
          </p:nvGrpSpPr>
          <p:grpSpPr>
            <a:xfrm rot="-6832321" flipV="1">
              <a:off x="1116" y="304"/>
              <a:ext cx="407" cy="405"/>
              <a:chOff x="0" y="0"/>
              <a:chExt cx="497" cy="494"/>
            </a:xfrm>
          </p:grpSpPr>
          <p:sp>
            <p:nvSpPr>
              <p:cNvPr id="4156" name="Freeform 11"/>
              <p:cNvSpPr/>
              <p:nvPr/>
            </p:nvSpPr>
            <p:spPr>
              <a:xfrm rot="-792880">
                <a:off x="0" y="0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4157" name="Freeform 12"/>
              <p:cNvSpPr/>
              <p:nvPr/>
            </p:nvSpPr>
            <p:spPr>
              <a:xfrm rot="-792880">
                <a:off x="272" y="226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4113" name="Group 27"/>
            <p:cNvGrpSpPr/>
            <p:nvPr/>
          </p:nvGrpSpPr>
          <p:grpSpPr>
            <a:xfrm>
              <a:off x="0" y="205"/>
              <a:ext cx="1198" cy="809"/>
              <a:chOff x="0" y="0"/>
              <a:chExt cx="1198" cy="809"/>
            </a:xfrm>
          </p:grpSpPr>
          <p:grpSp>
            <p:nvGrpSpPr>
              <p:cNvPr id="4128" name="Group 28"/>
              <p:cNvGrpSpPr/>
              <p:nvPr/>
            </p:nvGrpSpPr>
            <p:grpSpPr>
              <a:xfrm rot="4503294">
                <a:off x="-39" y="240"/>
                <a:ext cx="544" cy="452"/>
                <a:chOff x="0" y="0"/>
                <a:chExt cx="725" cy="603"/>
              </a:xfrm>
            </p:grpSpPr>
            <p:sp>
              <p:nvSpPr>
                <p:cNvPr id="4154" name="Freeform 15"/>
                <p:cNvSpPr/>
                <p:nvPr/>
              </p:nvSpPr>
              <p:spPr>
                <a:xfrm rot="1560562" flipH="1">
                  <a:off x="408" y="0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55" name="Freeform 16"/>
                <p:cNvSpPr/>
                <p:nvPr/>
              </p:nvSpPr>
              <p:spPr>
                <a:xfrm rot="1560562" flipH="1">
                  <a:off x="0" y="227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4129" name="Group 31"/>
              <p:cNvGrpSpPr/>
              <p:nvPr/>
            </p:nvGrpSpPr>
            <p:grpSpPr>
              <a:xfrm rot="1060266">
                <a:off x="0" y="239"/>
                <a:ext cx="497" cy="494"/>
                <a:chOff x="0" y="0"/>
                <a:chExt cx="497" cy="494"/>
              </a:xfrm>
            </p:grpSpPr>
            <p:sp>
              <p:nvSpPr>
                <p:cNvPr id="4152" name="Freeform 18"/>
                <p:cNvSpPr/>
                <p:nvPr/>
              </p:nvSpPr>
              <p:spPr>
                <a:xfrm rot="-792880">
                  <a:off x="0" y="0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53" name="Freeform 19"/>
                <p:cNvSpPr/>
                <p:nvPr/>
              </p:nvSpPr>
              <p:spPr>
                <a:xfrm rot="-792880">
                  <a:off x="272" y="226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sp>
            <p:nvSpPr>
              <p:cNvPr id="4130" name="Freeform 20"/>
              <p:cNvSpPr/>
              <p:nvPr/>
            </p:nvSpPr>
            <p:spPr>
              <a:xfrm>
                <a:off x="234" y="164"/>
                <a:ext cx="536" cy="311"/>
              </a:xfrm>
              <a:custGeom>
                <a:avLst/>
                <a:gdLst>
                  <a:gd name="txL" fmla="*/ 0 w 536"/>
                  <a:gd name="txT" fmla="*/ 0 h 311"/>
                  <a:gd name="txR" fmla="*/ 536 w 536"/>
                  <a:gd name="txB" fmla="*/ 311 h 311"/>
                </a:gdLst>
                <a:ahLst/>
                <a:cxnLst>
                  <a:cxn ang="0">
                    <a:pos x="0" y="311"/>
                  </a:cxn>
                  <a:cxn ang="0">
                    <a:pos x="246" y="222"/>
                  </a:cxn>
                  <a:cxn ang="0">
                    <a:pos x="440" y="84"/>
                  </a:cxn>
                  <a:cxn ang="0">
                    <a:pos x="536" y="0"/>
                  </a:cxn>
                </a:cxnLst>
                <a:rect l="txL" t="txT" r="txR" b="txB"/>
                <a:pathLst>
                  <a:path w="536" h="311">
                    <a:moveTo>
                      <a:pt x="0" y="311"/>
                    </a:moveTo>
                    <a:cubicBezTo>
                      <a:pt x="41" y="296"/>
                      <a:pt x="173" y="260"/>
                      <a:pt x="246" y="222"/>
                    </a:cubicBezTo>
                    <a:cubicBezTo>
                      <a:pt x="319" y="184"/>
                      <a:pt x="392" y="121"/>
                      <a:pt x="440" y="84"/>
                    </a:cubicBezTo>
                    <a:cubicBezTo>
                      <a:pt x="488" y="47"/>
                      <a:pt x="520" y="14"/>
                      <a:pt x="536" y="0"/>
                    </a:cubicBezTo>
                  </a:path>
                </a:pathLst>
              </a:custGeom>
              <a:noFill/>
              <a:ln w="25400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grpSp>
            <p:nvGrpSpPr>
              <p:cNvPr id="4131" name="Group 35"/>
              <p:cNvGrpSpPr/>
              <p:nvPr/>
            </p:nvGrpSpPr>
            <p:grpSpPr>
              <a:xfrm>
                <a:off x="600" y="0"/>
                <a:ext cx="170" cy="451"/>
                <a:chOff x="0" y="0"/>
                <a:chExt cx="170" cy="451"/>
              </a:xfrm>
            </p:grpSpPr>
            <p:sp>
              <p:nvSpPr>
                <p:cNvPr id="4150" name="Freeform 22"/>
                <p:cNvSpPr/>
                <p:nvPr/>
              </p:nvSpPr>
              <p:spPr>
                <a:xfrm rot="-1792800">
                  <a:off x="0" y="0"/>
                  <a:ext cx="170" cy="224"/>
                </a:xfrm>
                <a:custGeom>
                  <a:avLst/>
                  <a:gdLst>
                    <a:gd name="txL" fmla="*/ 0 w 528"/>
                    <a:gd name="txT" fmla="*/ 0 h 694"/>
                    <a:gd name="txR" fmla="*/ 528 w 528"/>
                    <a:gd name="txB" fmla="*/ 694 h 694"/>
                  </a:gdLst>
                  <a:ahLst/>
                  <a:cxnLst>
                    <a:cxn ang="0">
                      <a:pos x="0" y="70"/>
                    </a:cxn>
                    <a:cxn ang="0">
                      <a:pos x="18" y="29"/>
                    </a:cxn>
                    <a:cxn ang="0">
                      <a:pos x="36" y="8"/>
                    </a:cxn>
                    <a:cxn ang="0">
                      <a:pos x="52" y="1"/>
                    </a:cxn>
                    <a:cxn ang="0">
                      <a:pos x="52" y="27"/>
                    </a:cxn>
                    <a:cxn ang="0">
                      <a:pos x="30" y="65"/>
                    </a:cxn>
                    <a:cxn ang="0">
                      <a:pos x="0" y="72"/>
                    </a:cxn>
                    <a:cxn ang="0">
                      <a:pos x="0" y="70"/>
                    </a:cxn>
                  </a:cxnLst>
                  <a:rect l="txL" t="txT" r="txR" b="txB"/>
                  <a:pathLst>
                    <a:path w="528" h="694">
                      <a:moveTo>
                        <a:pt x="0" y="671"/>
                      </a:moveTo>
                      <a:cubicBezTo>
                        <a:pt x="226" y="667"/>
                        <a:pt x="94" y="458"/>
                        <a:pt x="172" y="280"/>
                      </a:cubicBezTo>
                      <a:cubicBezTo>
                        <a:pt x="223" y="142"/>
                        <a:pt x="300" y="146"/>
                        <a:pt x="352" y="82"/>
                      </a:cubicBezTo>
                      <a:cubicBezTo>
                        <a:pt x="411" y="57"/>
                        <a:pt x="515" y="0"/>
                        <a:pt x="496" y="8"/>
                      </a:cubicBezTo>
                      <a:cubicBezTo>
                        <a:pt x="504" y="18"/>
                        <a:pt x="482" y="104"/>
                        <a:pt x="500" y="256"/>
                      </a:cubicBezTo>
                      <a:cubicBezTo>
                        <a:pt x="528" y="407"/>
                        <a:pt x="436" y="573"/>
                        <a:pt x="291" y="625"/>
                      </a:cubicBezTo>
                      <a:cubicBezTo>
                        <a:pt x="178" y="665"/>
                        <a:pt x="93" y="649"/>
                        <a:pt x="0" y="694"/>
                      </a:cubicBez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51" name="Freeform 23"/>
                <p:cNvSpPr/>
                <p:nvPr/>
              </p:nvSpPr>
              <p:spPr>
                <a:xfrm rot="-1792800">
                  <a:off x="0" y="227"/>
                  <a:ext cx="170" cy="224"/>
                </a:xfrm>
                <a:custGeom>
                  <a:avLst/>
                  <a:gdLst>
                    <a:gd name="txL" fmla="*/ 0 w 528"/>
                    <a:gd name="txT" fmla="*/ 0 h 694"/>
                    <a:gd name="txR" fmla="*/ 528 w 528"/>
                    <a:gd name="txB" fmla="*/ 694 h 694"/>
                  </a:gdLst>
                  <a:ahLst/>
                  <a:cxnLst>
                    <a:cxn ang="0">
                      <a:pos x="0" y="70"/>
                    </a:cxn>
                    <a:cxn ang="0">
                      <a:pos x="18" y="29"/>
                    </a:cxn>
                    <a:cxn ang="0">
                      <a:pos x="36" y="8"/>
                    </a:cxn>
                    <a:cxn ang="0">
                      <a:pos x="52" y="1"/>
                    </a:cxn>
                    <a:cxn ang="0">
                      <a:pos x="52" y="27"/>
                    </a:cxn>
                    <a:cxn ang="0">
                      <a:pos x="30" y="65"/>
                    </a:cxn>
                    <a:cxn ang="0">
                      <a:pos x="0" y="72"/>
                    </a:cxn>
                    <a:cxn ang="0">
                      <a:pos x="0" y="70"/>
                    </a:cxn>
                  </a:cxnLst>
                  <a:rect l="txL" t="txT" r="txR" b="txB"/>
                  <a:pathLst>
                    <a:path w="528" h="694">
                      <a:moveTo>
                        <a:pt x="0" y="671"/>
                      </a:moveTo>
                      <a:cubicBezTo>
                        <a:pt x="226" y="667"/>
                        <a:pt x="94" y="458"/>
                        <a:pt x="172" y="280"/>
                      </a:cubicBezTo>
                      <a:cubicBezTo>
                        <a:pt x="223" y="142"/>
                        <a:pt x="300" y="146"/>
                        <a:pt x="352" y="82"/>
                      </a:cubicBezTo>
                      <a:cubicBezTo>
                        <a:pt x="411" y="57"/>
                        <a:pt x="515" y="0"/>
                        <a:pt x="496" y="8"/>
                      </a:cubicBezTo>
                      <a:cubicBezTo>
                        <a:pt x="504" y="18"/>
                        <a:pt x="482" y="104"/>
                        <a:pt x="500" y="256"/>
                      </a:cubicBezTo>
                      <a:cubicBezTo>
                        <a:pt x="528" y="407"/>
                        <a:pt x="436" y="573"/>
                        <a:pt x="291" y="625"/>
                      </a:cubicBezTo>
                      <a:cubicBezTo>
                        <a:pt x="178" y="665"/>
                        <a:pt x="93" y="649"/>
                        <a:pt x="0" y="694"/>
                      </a:cubicBezTo>
                      <a:lnTo>
                        <a:pt x="0" y="671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4132" name="Group 38"/>
              <p:cNvGrpSpPr/>
              <p:nvPr/>
            </p:nvGrpSpPr>
            <p:grpSpPr>
              <a:xfrm>
                <a:off x="476" y="81"/>
                <a:ext cx="412" cy="303"/>
                <a:chOff x="0" y="0"/>
                <a:chExt cx="412" cy="303"/>
              </a:xfrm>
            </p:grpSpPr>
            <p:sp>
              <p:nvSpPr>
                <p:cNvPr id="4148" name="Freeform 25"/>
                <p:cNvSpPr/>
                <p:nvPr/>
              </p:nvSpPr>
              <p:spPr>
                <a:xfrm rot="-1792800">
                  <a:off x="226" y="91"/>
                  <a:ext cx="186" cy="212"/>
                </a:xfrm>
                <a:custGeom>
                  <a:avLst/>
                  <a:gdLst>
                    <a:gd name="txL" fmla="*/ 0 w 580"/>
                    <a:gd name="txT" fmla="*/ 0 h 659"/>
                    <a:gd name="txR" fmla="*/ 580 w 580"/>
                    <a:gd name="txB" fmla="*/ 659 h 659"/>
                  </a:gdLst>
                  <a:ahLst/>
                  <a:cxnLst>
                    <a:cxn ang="0">
                      <a:pos x="0" y="3"/>
                    </a:cxn>
                    <a:cxn ang="0">
                      <a:pos x="23" y="41"/>
                    </a:cxn>
                    <a:cxn ang="0">
                      <a:pos x="45" y="58"/>
                    </a:cxn>
                    <a:cxn ang="0">
                      <a:pos x="58" y="68"/>
                    </a:cxn>
                    <a:cxn ang="0">
                      <a:pos x="57" y="38"/>
                    </a:cxn>
                    <a:cxn ang="0">
                      <a:pos x="31" y="4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580" h="659">
                      <a:moveTo>
                        <a:pt x="3" y="28"/>
                      </a:moveTo>
                      <a:cubicBezTo>
                        <a:pt x="227" y="0"/>
                        <a:pt x="126" y="225"/>
                        <a:pt x="226" y="391"/>
                      </a:cubicBezTo>
                      <a:cubicBezTo>
                        <a:pt x="296" y="521"/>
                        <a:pt x="372" y="507"/>
                        <a:pt x="432" y="563"/>
                      </a:cubicBezTo>
                      <a:cubicBezTo>
                        <a:pt x="494" y="580"/>
                        <a:pt x="580" y="659"/>
                        <a:pt x="560" y="653"/>
                      </a:cubicBezTo>
                      <a:cubicBezTo>
                        <a:pt x="567" y="642"/>
                        <a:pt x="558" y="523"/>
                        <a:pt x="555" y="371"/>
                      </a:cubicBezTo>
                      <a:cubicBezTo>
                        <a:pt x="563" y="217"/>
                        <a:pt x="449" y="66"/>
                        <a:pt x="298" y="33"/>
                      </a:cubicBezTo>
                      <a:cubicBezTo>
                        <a:pt x="180" y="9"/>
                        <a:pt x="98" y="36"/>
                        <a:pt x="0" y="4"/>
                      </a:cubicBez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49" name="Freeform 26"/>
                <p:cNvSpPr/>
                <p:nvPr/>
              </p:nvSpPr>
              <p:spPr>
                <a:xfrm rot="-1792800">
                  <a:off x="0" y="0"/>
                  <a:ext cx="186" cy="212"/>
                </a:xfrm>
                <a:custGeom>
                  <a:avLst/>
                  <a:gdLst>
                    <a:gd name="txL" fmla="*/ 0 w 580"/>
                    <a:gd name="txT" fmla="*/ 0 h 659"/>
                    <a:gd name="txR" fmla="*/ 580 w 580"/>
                    <a:gd name="txB" fmla="*/ 659 h 659"/>
                  </a:gdLst>
                  <a:ahLst/>
                  <a:cxnLst>
                    <a:cxn ang="0">
                      <a:pos x="0" y="3"/>
                    </a:cxn>
                    <a:cxn ang="0">
                      <a:pos x="23" y="41"/>
                    </a:cxn>
                    <a:cxn ang="0">
                      <a:pos x="45" y="58"/>
                    </a:cxn>
                    <a:cxn ang="0">
                      <a:pos x="58" y="68"/>
                    </a:cxn>
                    <a:cxn ang="0">
                      <a:pos x="57" y="38"/>
                    </a:cxn>
                    <a:cxn ang="0">
                      <a:pos x="31" y="4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580" h="659">
                      <a:moveTo>
                        <a:pt x="3" y="28"/>
                      </a:moveTo>
                      <a:cubicBezTo>
                        <a:pt x="227" y="0"/>
                        <a:pt x="126" y="225"/>
                        <a:pt x="226" y="391"/>
                      </a:cubicBezTo>
                      <a:cubicBezTo>
                        <a:pt x="296" y="521"/>
                        <a:pt x="372" y="507"/>
                        <a:pt x="432" y="563"/>
                      </a:cubicBezTo>
                      <a:cubicBezTo>
                        <a:pt x="494" y="580"/>
                        <a:pt x="580" y="659"/>
                        <a:pt x="560" y="653"/>
                      </a:cubicBezTo>
                      <a:cubicBezTo>
                        <a:pt x="567" y="642"/>
                        <a:pt x="558" y="523"/>
                        <a:pt x="555" y="371"/>
                      </a:cubicBezTo>
                      <a:cubicBezTo>
                        <a:pt x="563" y="217"/>
                        <a:pt x="449" y="66"/>
                        <a:pt x="298" y="33"/>
                      </a:cubicBezTo>
                      <a:cubicBezTo>
                        <a:pt x="180" y="9"/>
                        <a:pt x="98" y="36"/>
                        <a:pt x="0" y="4"/>
                      </a:cubicBezTo>
                      <a:lnTo>
                        <a:pt x="3" y="28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4133" name="Group 41"/>
              <p:cNvGrpSpPr/>
              <p:nvPr/>
            </p:nvGrpSpPr>
            <p:grpSpPr>
              <a:xfrm>
                <a:off x="530" y="148"/>
                <a:ext cx="336" cy="148"/>
                <a:chOff x="0" y="0"/>
                <a:chExt cx="336" cy="148"/>
              </a:xfrm>
            </p:grpSpPr>
            <p:sp>
              <p:nvSpPr>
                <p:cNvPr id="4146" name="Freeform 28"/>
                <p:cNvSpPr/>
                <p:nvPr/>
              </p:nvSpPr>
              <p:spPr>
                <a:xfrm rot="-955660">
                  <a:off x="0" y="0"/>
                  <a:ext cx="161" cy="108"/>
                </a:xfrm>
                <a:custGeom>
                  <a:avLst/>
                  <a:gdLst>
                    <a:gd name="txL" fmla="*/ 0 w 405"/>
                    <a:gd name="txT" fmla="*/ 0 h 289"/>
                    <a:gd name="txR" fmla="*/ 405 w 405"/>
                    <a:gd name="txB" fmla="*/ 289 h 289"/>
                  </a:gdLst>
                  <a:ahLst/>
                  <a:cxnLst>
                    <a:cxn ang="0">
                      <a:pos x="57" y="40"/>
                    </a:cxn>
                    <a:cxn ang="0">
                      <a:pos x="24" y="32"/>
                    </a:cxn>
                    <a:cxn ang="0">
                      <a:pos x="7" y="12"/>
                    </a:cxn>
                    <a:cxn ang="0">
                      <a:pos x="0" y="2"/>
                    </a:cxn>
                    <a:cxn ang="0">
                      <a:pos x="28" y="1"/>
                    </a:cxn>
                    <a:cxn ang="0">
                      <a:pos x="62" y="27"/>
                    </a:cxn>
                    <a:cxn ang="0">
                      <a:pos x="62" y="40"/>
                    </a:cxn>
                    <a:cxn ang="0">
                      <a:pos x="57" y="40"/>
                    </a:cxn>
                  </a:cxnLst>
                  <a:rect l="txL" t="txT" r="txR" b="txB"/>
                  <a:pathLst>
                    <a:path w="405" h="289">
                      <a:moveTo>
                        <a:pt x="362" y="289"/>
                      </a:moveTo>
                      <a:cubicBezTo>
                        <a:pt x="322" y="280"/>
                        <a:pt x="206" y="263"/>
                        <a:pt x="153" y="230"/>
                      </a:cubicBezTo>
                      <a:cubicBezTo>
                        <a:pt x="68" y="179"/>
                        <a:pt x="80" y="129"/>
                        <a:pt x="44" y="88"/>
                      </a:cubicBezTo>
                      <a:cubicBezTo>
                        <a:pt x="35" y="46"/>
                        <a:pt x="0" y="0"/>
                        <a:pt x="3" y="14"/>
                      </a:cubicBezTo>
                      <a:cubicBezTo>
                        <a:pt x="11" y="9"/>
                        <a:pt x="75" y="5"/>
                        <a:pt x="175" y="11"/>
                      </a:cubicBezTo>
                      <a:cubicBezTo>
                        <a:pt x="278" y="11"/>
                        <a:pt x="375" y="91"/>
                        <a:pt x="392" y="192"/>
                      </a:cubicBezTo>
                      <a:cubicBezTo>
                        <a:pt x="405" y="271"/>
                        <a:pt x="401" y="269"/>
                        <a:pt x="396" y="285"/>
                      </a:cubicBezTo>
                      <a:lnTo>
                        <a:pt x="362" y="28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47" name="Freeform 29"/>
                <p:cNvSpPr/>
                <p:nvPr/>
              </p:nvSpPr>
              <p:spPr>
                <a:xfrm rot="-955660">
                  <a:off x="175" y="40"/>
                  <a:ext cx="161" cy="108"/>
                </a:xfrm>
                <a:custGeom>
                  <a:avLst/>
                  <a:gdLst>
                    <a:gd name="txL" fmla="*/ 0 w 405"/>
                    <a:gd name="txT" fmla="*/ 0 h 289"/>
                    <a:gd name="txR" fmla="*/ 405 w 405"/>
                    <a:gd name="txB" fmla="*/ 289 h 289"/>
                  </a:gdLst>
                  <a:ahLst/>
                  <a:cxnLst>
                    <a:cxn ang="0">
                      <a:pos x="57" y="40"/>
                    </a:cxn>
                    <a:cxn ang="0">
                      <a:pos x="24" y="32"/>
                    </a:cxn>
                    <a:cxn ang="0">
                      <a:pos x="7" y="12"/>
                    </a:cxn>
                    <a:cxn ang="0">
                      <a:pos x="0" y="2"/>
                    </a:cxn>
                    <a:cxn ang="0">
                      <a:pos x="28" y="1"/>
                    </a:cxn>
                    <a:cxn ang="0">
                      <a:pos x="62" y="27"/>
                    </a:cxn>
                    <a:cxn ang="0">
                      <a:pos x="62" y="40"/>
                    </a:cxn>
                    <a:cxn ang="0">
                      <a:pos x="57" y="40"/>
                    </a:cxn>
                  </a:cxnLst>
                  <a:rect l="txL" t="txT" r="txR" b="txB"/>
                  <a:pathLst>
                    <a:path w="405" h="289">
                      <a:moveTo>
                        <a:pt x="362" y="289"/>
                      </a:moveTo>
                      <a:cubicBezTo>
                        <a:pt x="322" y="280"/>
                        <a:pt x="206" y="263"/>
                        <a:pt x="153" y="230"/>
                      </a:cubicBezTo>
                      <a:cubicBezTo>
                        <a:pt x="68" y="179"/>
                        <a:pt x="80" y="129"/>
                        <a:pt x="44" y="88"/>
                      </a:cubicBezTo>
                      <a:cubicBezTo>
                        <a:pt x="35" y="46"/>
                        <a:pt x="0" y="0"/>
                        <a:pt x="3" y="14"/>
                      </a:cubicBezTo>
                      <a:cubicBezTo>
                        <a:pt x="11" y="9"/>
                        <a:pt x="75" y="5"/>
                        <a:pt x="175" y="11"/>
                      </a:cubicBezTo>
                      <a:cubicBezTo>
                        <a:pt x="278" y="11"/>
                        <a:pt x="375" y="91"/>
                        <a:pt x="392" y="192"/>
                      </a:cubicBezTo>
                      <a:cubicBezTo>
                        <a:pt x="405" y="271"/>
                        <a:pt x="401" y="269"/>
                        <a:pt x="396" y="285"/>
                      </a:cubicBezTo>
                      <a:lnTo>
                        <a:pt x="362" y="28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4134" name="Group 44"/>
              <p:cNvGrpSpPr/>
              <p:nvPr/>
            </p:nvGrpSpPr>
            <p:grpSpPr>
              <a:xfrm>
                <a:off x="603" y="69"/>
                <a:ext cx="200" cy="286"/>
                <a:chOff x="0" y="0"/>
                <a:chExt cx="200" cy="286"/>
              </a:xfrm>
            </p:grpSpPr>
            <p:sp>
              <p:nvSpPr>
                <p:cNvPr id="4144" name="Freeform 31"/>
                <p:cNvSpPr/>
                <p:nvPr/>
              </p:nvSpPr>
              <p:spPr>
                <a:xfrm rot="-2629941" flipV="1">
                  <a:off x="0" y="178"/>
                  <a:ext cx="161" cy="108"/>
                </a:xfrm>
                <a:custGeom>
                  <a:avLst/>
                  <a:gdLst>
                    <a:gd name="txL" fmla="*/ 0 w 405"/>
                    <a:gd name="txT" fmla="*/ 0 h 289"/>
                    <a:gd name="txR" fmla="*/ 405 w 405"/>
                    <a:gd name="txB" fmla="*/ 289 h 289"/>
                  </a:gdLst>
                  <a:ahLst/>
                  <a:cxnLst>
                    <a:cxn ang="0">
                      <a:pos x="57" y="40"/>
                    </a:cxn>
                    <a:cxn ang="0">
                      <a:pos x="24" y="32"/>
                    </a:cxn>
                    <a:cxn ang="0">
                      <a:pos x="7" y="12"/>
                    </a:cxn>
                    <a:cxn ang="0">
                      <a:pos x="0" y="2"/>
                    </a:cxn>
                    <a:cxn ang="0">
                      <a:pos x="28" y="1"/>
                    </a:cxn>
                    <a:cxn ang="0">
                      <a:pos x="62" y="27"/>
                    </a:cxn>
                    <a:cxn ang="0">
                      <a:pos x="62" y="40"/>
                    </a:cxn>
                    <a:cxn ang="0">
                      <a:pos x="57" y="40"/>
                    </a:cxn>
                  </a:cxnLst>
                  <a:rect l="txL" t="txT" r="txR" b="txB"/>
                  <a:pathLst>
                    <a:path w="405" h="289">
                      <a:moveTo>
                        <a:pt x="362" y="289"/>
                      </a:moveTo>
                      <a:cubicBezTo>
                        <a:pt x="322" y="280"/>
                        <a:pt x="206" y="263"/>
                        <a:pt x="153" y="230"/>
                      </a:cubicBezTo>
                      <a:cubicBezTo>
                        <a:pt x="68" y="179"/>
                        <a:pt x="80" y="129"/>
                        <a:pt x="44" y="88"/>
                      </a:cubicBezTo>
                      <a:cubicBezTo>
                        <a:pt x="35" y="46"/>
                        <a:pt x="0" y="0"/>
                        <a:pt x="3" y="14"/>
                      </a:cubicBezTo>
                      <a:cubicBezTo>
                        <a:pt x="11" y="9"/>
                        <a:pt x="75" y="5"/>
                        <a:pt x="175" y="11"/>
                      </a:cubicBezTo>
                      <a:cubicBezTo>
                        <a:pt x="278" y="11"/>
                        <a:pt x="375" y="91"/>
                        <a:pt x="392" y="192"/>
                      </a:cubicBezTo>
                      <a:cubicBezTo>
                        <a:pt x="405" y="271"/>
                        <a:pt x="401" y="269"/>
                        <a:pt x="396" y="285"/>
                      </a:cubicBezTo>
                      <a:lnTo>
                        <a:pt x="362" y="28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45" name="Freeform 32"/>
                <p:cNvSpPr/>
                <p:nvPr/>
              </p:nvSpPr>
              <p:spPr>
                <a:xfrm rot="-2629941" flipV="1">
                  <a:off x="39" y="0"/>
                  <a:ext cx="161" cy="108"/>
                </a:xfrm>
                <a:custGeom>
                  <a:avLst/>
                  <a:gdLst>
                    <a:gd name="txL" fmla="*/ 0 w 405"/>
                    <a:gd name="txT" fmla="*/ 0 h 289"/>
                    <a:gd name="txR" fmla="*/ 405 w 405"/>
                    <a:gd name="txB" fmla="*/ 289 h 289"/>
                  </a:gdLst>
                  <a:ahLst/>
                  <a:cxnLst>
                    <a:cxn ang="0">
                      <a:pos x="57" y="40"/>
                    </a:cxn>
                    <a:cxn ang="0">
                      <a:pos x="24" y="32"/>
                    </a:cxn>
                    <a:cxn ang="0">
                      <a:pos x="7" y="12"/>
                    </a:cxn>
                    <a:cxn ang="0">
                      <a:pos x="0" y="2"/>
                    </a:cxn>
                    <a:cxn ang="0">
                      <a:pos x="28" y="1"/>
                    </a:cxn>
                    <a:cxn ang="0">
                      <a:pos x="62" y="27"/>
                    </a:cxn>
                    <a:cxn ang="0">
                      <a:pos x="62" y="40"/>
                    </a:cxn>
                    <a:cxn ang="0">
                      <a:pos x="57" y="40"/>
                    </a:cxn>
                  </a:cxnLst>
                  <a:rect l="txL" t="txT" r="txR" b="txB"/>
                  <a:pathLst>
                    <a:path w="405" h="289">
                      <a:moveTo>
                        <a:pt x="362" y="289"/>
                      </a:moveTo>
                      <a:cubicBezTo>
                        <a:pt x="322" y="280"/>
                        <a:pt x="206" y="263"/>
                        <a:pt x="153" y="230"/>
                      </a:cubicBezTo>
                      <a:cubicBezTo>
                        <a:pt x="68" y="179"/>
                        <a:pt x="80" y="129"/>
                        <a:pt x="44" y="88"/>
                      </a:cubicBezTo>
                      <a:cubicBezTo>
                        <a:pt x="35" y="46"/>
                        <a:pt x="0" y="0"/>
                        <a:pt x="3" y="14"/>
                      </a:cubicBezTo>
                      <a:cubicBezTo>
                        <a:pt x="11" y="9"/>
                        <a:pt x="75" y="5"/>
                        <a:pt x="175" y="11"/>
                      </a:cubicBezTo>
                      <a:cubicBezTo>
                        <a:pt x="278" y="11"/>
                        <a:pt x="375" y="91"/>
                        <a:pt x="392" y="192"/>
                      </a:cubicBezTo>
                      <a:cubicBezTo>
                        <a:pt x="405" y="271"/>
                        <a:pt x="401" y="269"/>
                        <a:pt x="396" y="285"/>
                      </a:cubicBezTo>
                      <a:lnTo>
                        <a:pt x="362" y="28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4135" name="Group 47"/>
              <p:cNvGrpSpPr/>
              <p:nvPr/>
            </p:nvGrpSpPr>
            <p:grpSpPr>
              <a:xfrm rot="-5911798" flipV="1">
                <a:off x="319" y="332"/>
                <a:ext cx="339" cy="337"/>
                <a:chOff x="0" y="0"/>
                <a:chExt cx="497" cy="494"/>
              </a:xfrm>
            </p:grpSpPr>
            <p:sp>
              <p:nvSpPr>
                <p:cNvPr id="4142" name="Freeform 34"/>
                <p:cNvSpPr/>
                <p:nvPr/>
              </p:nvSpPr>
              <p:spPr>
                <a:xfrm rot="-792880">
                  <a:off x="0" y="0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43" name="Freeform 35"/>
                <p:cNvSpPr/>
                <p:nvPr/>
              </p:nvSpPr>
              <p:spPr>
                <a:xfrm rot="-792880">
                  <a:off x="272" y="226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4136" name="Group 50"/>
              <p:cNvGrpSpPr/>
              <p:nvPr/>
            </p:nvGrpSpPr>
            <p:grpSpPr>
              <a:xfrm rot="-6683077" flipV="1">
                <a:off x="706" y="353"/>
                <a:ext cx="498" cy="414"/>
                <a:chOff x="0" y="0"/>
                <a:chExt cx="725" cy="603"/>
              </a:xfrm>
            </p:grpSpPr>
            <p:sp>
              <p:nvSpPr>
                <p:cNvPr id="4140" name="Freeform 37"/>
                <p:cNvSpPr/>
                <p:nvPr/>
              </p:nvSpPr>
              <p:spPr>
                <a:xfrm rot="1560562" flipH="1">
                  <a:off x="408" y="0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41" name="Freeform 38"/>
                <p:cNvSpPr/>
                <p:nvPr/>
              </p:nvSpPr>
              <p:spPr>
                <a:xfrm rot="1560562" flipH="1">
                  <a:off x="0" y="227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4137" name="Group 53"/>
              <p:cNvGrpSpPr/>
              <p:nvPr/>
            </p:nvGrpSpPr>
            <p:grpSpPr>
              <a:xfrm rot="-6192913" flipV="1">
                <a:off x="766" y="272"/>
                <a:ext cx="361" cy="403"/>
                <a:chOff x="0" y="0"/>
                <a:chExt cx="497" cy="494"/>
              </a:xfrm>
            </p:grpSpPr>
            <p:sp>
              <p:nvSpPr>
                <p:cNvPr id="4138" name="Freeform 40"/>
                <p:cNvSpPr/>
                <p:nvPr/>
              </p:nvSpPr>
              <p:spPr>
                <a:xfrm rot="-792880">
                  <a:off x="0" y="0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4139" name="Freeform 41"/>
                <p:cNvSpPr/>
                <p:nvPr/>
              </p:nvSpPr>
              <p:spPr>
                <a:xfrm rot="-792880">
                  <a:off x="272" y="226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</p:grpSp>
        <p:sp>
          <p:nvSpPr>
            <p:cNvPr id="4114" name="Freeform 42"/>
            <p:cNvSpPr/>
            <p:nvPr/>
          </p:nvSpPr>
          <p:spPr>
            <a:xfrm>
              <a:off x="710" y="111"/>
              <a:ext cx="708" cy="288"/>
            </a:xfrm>
            <a:custGeom>
              <a:avLst/>
              <a:gdLst>
                <a:gd name="txL" fmla="*/ 0 w 708"/>
                <a:gd name="txT" fmla="*/ 0 h 288"/>
                <a:gd name="txR" fmla="*/ 708 w 708"/>
                <a:gd name="txB" fmla="*/ 288 h 288"/>
              </a:gdLst>
              <a:ahLst/>
              <a:cxnLst>
                <a:cxn ang="0">
                  <a:pos x="0" y="288"/>
                </a:cxn>
                <a:cxn ang="0">
                  <a:pos x="102" y="246"/>
                </a:cxn>
                <a:cxn ang="0">
                  <a:pos x="426" y="179"/>
                </a:cxn>
                <a:cxn ang="0">
                  <a:pos x="708" y="0"/>
                </a:cxn>
              </a:cxnLst>
              <a:rect l="txL" t="txT" r="txR" b="txB"/>
              <a:pathLst>
                <a:path w="708" h="288">
                  <a:moveTo>
                    <a:pt x="0" y="288"/>
                  </a:moveTo>
                  <a:cubicBezTo>
                    <a:pt x="17" y="281"/>
                    <a:pt x="31" y="264"/>
                    <a:pt x="102" y="246"/>
                  </a:cubicBezTo>
                  <a:cubicBezTo>
                    <a:pt x="173" y="228"/>
                    <a:pt x="325" y="220"/>
                    <a:pt x="426" y="179"/>
                  </a:cubicBezTo>
                  <a:cubicBezTo>
                    <a:pt x="527" y="138"/>
                    <a:pt x="649" y="37"/>
                    <a:pt x="708" y="0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  <p:grpSp>
          <p:nvGrpSpPr>
            <p:cNvPr id="4115" name="Group 57"/>
            <p:cNvGrpSpPr/>
            <p:nvPr/>
          </p:nvGrpSpPr>
          <p:grpSpPr>
            <a:xfrm rot="-831947">
              <a:off x="1250" y="32"/>
              <a:ext cx="270" cy="224"/>
              <a:chOff x="0" y="0"/>
              <a:chExt cx="725" cy="603"/>
            </a:xfrm>
          </p:grpSpPr>
          <p:sp>
            <p:nvSpPr>
              <p:cNvPr id="4126" name="Freeform 44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4127" name="Freeform 45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4116" name="Group 60"/>
            <p:cNvGrpSpPr/>
            <p:nvPr/>
          </p:nvGrpSpPr>
          <p:grpSpPr>
            <a:xfrm rot="-749958">
              <a:off x="1268" y="0"/>
              <a:ext cx="290" cy="258"/>
              <a:chOff x="0" y="0"/>
              <a:chExt cx="497" cy="494"/>
            </a:xfrm>
          </p:grpSpPr>
          <p:sp>
            <p:nvSpPr>
              <p:cNvPr id="4124" name="Freeform 47"/>
              <p:cNvSpPr/>
              <p:nvPr/>
            </p:nvSpPr>
            <p:spPr>
              <a:xfrm rot="-792880">
                <a:off x="0" y="0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4125" name="Freeform 48"/>
              <p:cNvSpPr/>
              <p:nvPr/>
            </p:nvSpPr>
            <p:spPr>
              <a:xfrm rot="-792880">
                <a:off x="272" y="226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4117" name="Group 63"/>
            <p:cNvGrpSpPr/>
            <p:nvPr/>
          </p:nvGrpSpPr>
          <p:grpSpPr>
            <a:xfrm rot="3196682">
              <a:off x="1460" y="205"/>
              <a:ext cx="453" cy="376"/>
              <a:chOff x="0" y="0"/>
              <a:chExt cx="725" cy="603"/>
            </a:xfrm>
          </p:grpSpPr>
          <p:sp>
            <p:nvSpPr>
              <p:cNvPr id="4122" name="Freeform 50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4123" name="Freeform 51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sp>
          <p:nvSpPr>
            <p:cNvPr id="4118" name="Freeform 52"/>
            <p:cNvSpPr/>
            <p:nvPr/>
          </p:nvSpPr>
          <p:spPr>
            <a:xfrm>
              <a:off x="1366" y="444"/>
              <a:ext cx="456" cy="123"/>
            </a:xfrm>
            <a:custGeom>
              <a:avLst/>
              <a:gdLst>
                <a:gd name="txL" fmla="*/ 0 w 456"/>
                <a:gd name="txT" fmla="*/ 0 h 123"/>
                <a:gd name="txR" fmla="*/ 456 w 456"/>
                <a:gd name="txB" fmla="*/ 123 h 123"/>
              </a:gdLst>
              <a:ahLst/>
              <a:cxnLst>
                <a:cxn ang="0">
                  <a:pos x="0" y="123"/>
                </a:cxn>
                <a:cxn ang="0">
                  <a:pos x="108" y="79"/>
                </a:cxn>
                <a:cxn ang="0">
                  <a:pos x="263" y="55"/>
                </a:cxn>
                <a:cxn ang="0">
                  <a:pos x="360" y="14"/>
                </a:cxn>
                <a:cxn ang="0">
                  <a:pos x="415" y="0"/>
                </a:cxn>
                <a:cxn ang="0">
                  <a:pos x="456" y="14"/>
                </a:cxn>
              </a:cxnLst>
              <a:rect l="txL" t="txT" r="txR" b="txB"/>
              <a:pathLst>
                <a:path w="456" h="123">
                  <a:moveTo>
                    <a:pt x="0" y="123"/>
                  </a:moveTo>
                  <a:cubicBezTo>
                    <a:pt x="18" y="116"/>
                    <a:pt x="64" y="90"/>
                    <a:pt x="108" y="79"/>
                  </a:cubicBezTo>
                  <a:cubicBezTo>
                    <a:pt x="152" y="68"/>
                    <a:pt x="221" y="66"/>
                    <a:pt x="263" y="55"/>
                  </a:cubicBezTo>
                  <a:cubicBezTo>
                    <a:pt x="305" y="44"/>
                    <a:pt x="334" y="23"/>
                    <a:pt x="360" y="14"/>
                  </a:cubicBezTo>
                  <a:cubicBezTo>
                    <a:pt x="385" y="5"/>
                    <a:pt x="399" y="0"/>
                    <a:pt x="415" y="0"/>
                  </a:cubicBezTo>
                  <a:cubicBezTo>
                    <a:pt x="431" y="0"/>
                    <a:pt x="447" y="9"/>
                    <a:pt x="456" y="14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  <p:grpSp>
          <p:nvGrpSpPr>
            <p:cNvPr id="4119" name="Group 67"/>
            <p:cNvGrpSpPr/>
            <p:nvPr/>
          </p:nvGrpSpPr>
          <p:grpSpPr>
            <a:xfrm rot="8800507" flipH="1" flipV="1">
              <a:off x="1579" y="287"/>
              <a:ext cx="453" cy="376"/>
              <a:chOff x="0" y="0"/>
              <a:chExt cx="725" cy="603"/>
            </a:xfrm>
          </p:grpSpPr>
          <p:sp>
            <p:nvSpPr>
              <p:cNvPr id="4120" name="Freeform 54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4121" name="Freeform 55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</p:grpSp>
      <p:sp>
        <p:nvSpPr>
          <p:cNvPr id="4108" name="Rectangle 70"/>
          <p:cNvSpPr/>
          <p:nvPr/>
        </p:nvSpPr>
        <p:spPr>
          <a:xfrm>
            <a:off x="1277541" y="4147781"/>
            <a:ext cx="864394" cy="50673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ctr"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5191" name="Text Box 71"/>
          <p:cNvSpPr txBox="1"/>
          <p:nvPr/>
        </p:nvSpPr>
        <p:spPr>
          <a:xfrm>
            <a:off x="4733925" y="4400550"/>
            <a:ext cx="183713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endParaRPr lang="zh-CN" altLang="en-US" sz="1800" dirty="0">
              <a:solidFill>
                <a:schemeClr val="bg1"/>
              </a:solidFill>
              <a:latin typeface="汉仪秀英体简" panose="02010609000101010101" pitchFamily="49" charset="-122"/>
              <a:ea typeface="汉仪秀英体简" panose="02010609000101010101" pitchFamily="49" charset="-122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2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01 0.002748 C 0.027514 0.000917 0.024564 -0.003836 0.023076 -0.008236 C 0.021589 -0.012638 0.020364 -0.018530 0.019477 -0.023652 C 0.018589 -0.028774 0.018340 -0.034220 0.017752 -0.038974 C 0.017165 -0.043727 0.016252 -0.047774 0.015952 -0.052175 C 0.015652 -0.056574 0.015952 -0.061343 0.015952 -0.065373 C 0.015952 -0.069405 0.016553 -0.071973 0.015952 -0.076357 C 0.015353 -0.080741 0.012952 -0.086927 0.012353 -0.091680 C 0.011753 -0.096434 0.012353 -0.100127 0.012353 -0.104880 C 0.012353 -0.109633 0.012353 -0.115817 0.012353 -0.120202 C 0.012353 -0.124587 0.012052 -0.127157 0.012353 -0.131187 C 0.012652 -0.135217 0.013853 -0.139617 0.014153 -0.144386 C 0.014453 -0.149155 0.014153 -0.155047 0.014153 -0.159800 C 0.014153 -0.164555 0.013853 -0.168893 0.014153 -0.172908 C 0.014453 -0.176923 0.015064 -0.180230 0.015952 -0.183892 C 0.016840 -0.187553 0.016802 -0.192676 0.019477 -0.194877 C 0.022152 -0.197078 0.028126 -0.196723 0.032000 -0.197093 C 0.035876 -0.197462 0.039451 -0.197093 0.042725 -0.197093 C 0.046000 -0.197093 0.048388 -0.196352 0.051650 -0.197093 C 0.054913 -0.197831 0.058436 -0.200061 0.062299 -0.201523 C 0.066161 -0.202985 0.070948 -0.204769 0.074822 -0.205861 C 0.078698 -0.206953 0.081684 -0.205877 0.085547 -0.208076 C 0.089409 -0.210276 0.095621 -0.215399 0.097996 -0.219060 C 0.100371 -0.222721 0.099494 -0.226013 0.099795 -0.230044 C 0.100096 -0.234074 0.099795 -0.239214 0.099795 -0.243244 C 0.099795 -0.247275 0.100682 -0.249845 0.099795 -0.254229 C 0.098908 -0.258613 0.096845 -0.266258 0.094471 -0.269550 C 0.092095 -0.272844 0.088521 -0.271411 0.085547 -0.273983 C 0.082571 -0.276552 0.079009 -0.281304 0.076623 -0.284966 C 0.074234 -0.288627 0.072710 -0.292304 0.071222 -0.295951 C 0.069735 -0.299595 0.068285 -0.303196 0.067698 -0.306843 C 0.067110 -0.310488 0.067698 -0.313427 0.067698 -0.317826 C 0.067698 -0.322226 0.067698 -0.328841 0.067698 -0.333240 C 0.067698 -0.337640 0.067110 -0.339839 0.067698 -0.344225 C 0.068285 -0.348611 0.069448 -0.354425 0.071222 -0.359548 C 0.072998 -0.364670 0.076260 -0.370562 0.078346 -0.374962 C 0.080435 -0.379362 0.081359 -0.381916 0.083747 -0.385947 C 0.086134 -0.389978 0.089109 -0.395116 0.092671 -0.399146 C 0.096233 -0.403176 0.101558 -0.406484 0.105121 -0.410130 C 0.108682 -0.413776 0.110170 -0.418101 0.114044 -0.421023 C 0.117920 -0.423946 0.124205 -0.425838 0.128367 -0.427669 C 0.132530 -0.429500 0.134567 -0.430176 0.139017 -0.432006 C 0.143467 -0.433838 0.150604 -0.437545 0.155065 -0.438653 C 0.159528 -0.439761 0.162214 -0.437560 0.165789 -0.438653 C 0.169364 -0.439745 0.173239 -0.443744 0.176514 -0.445206 C 0.179788 -0.446669 0.182176 -0.447052 0.185438 -0.447421 C 0.188700 -0.447790 0.192824 -0.447421 0.196088 -0.447421 C 0.199350 -0.447421 0.202037 -0.447421 0.205011 -0.447421 C 0.207986 -0.447421 0.210961 -0.447421 0.213936 -0.447421 C 0.216910 -0.447421 0.219585 -0.447421 0.222859 -0.447421 C 0.226134 -0.447421 0.229709 -0.447421 0.233583 -0.447421 C 0.237459 -0.447421 0.242546 -0.447421 0.246108 -0.447421 C 0.249670 -0.447421 0.251395 -0.447421 0.254957 -0.447421 C 0.258519 -0.447421 0.263606 -0.447421 0.267482 -0.447421 C 0.271355 -0.447421 0.274344 -0.447421 0.278204 -0.447421 C 0.282067 -0.447421 0.285904 -0.447421 0.290653 -0.447421 C 0.295402 -0.447421 0.302240 -0.447421 0.306703 -0.447421 C 0.311164 -0.447421 0.313852 -0.447421 0.317427 -0.447421 C 0.321002 -0.447421 0.324288 -0.447421 0.328151 -0.447421 C 0.332013 -0.447421 0.336738 -0.447052 0.340600 -0.447421 C 0.344462 -0.447790 0.347749 -0.449268 0.351324 -0.449636 C 0.354898 -0.450006 0.358473 -0.449636 0.362047 -0.449636 C 0.365622 -0.449636 0.369209 -0.449636 0.372772 -0.449636 C 0.376333 -0.449636 0.379560 -0.449636 0.383421 -0.449636 C 0.387282 -0.449636 0.392070 -0.449636 0.395944 -0.449636 C 0.399819 -0.449636 0.403106 -0.449636 0.406669 -0.449636 C 0.410231 -0.449636 0.413455 -0.449636 0.417318 -0.449636 C 0.421179 -0.449636 0.425680 -0.448913 0.429842 -0.449636 C 0.434004 -0.450361 0.438130 -0.453252 0.442290 -0.453976 C 0.446453 -0.454699 0.451240 -0.453976 0.454815 -0.453976 C 0.458389 -0.453976 0.460177 -0.453976 0.463739 -0.453976 C 0.467302 -0.453976 0.472326 -0.453976 0.476189 -0.453976 C 0.480051 -0.453976 0.483339 -0.453976 0.486912 -0.453976 C 0.490487 -0.453976 0.493773 -0.453607 0.497636 -0.453976 C 0.501499 -0.454345 0.506223 -0.455821 0.510085 -0.456191 C 0.513947 -0.456561 0.517535 -0.455821 0.520809 -0.456191 C 0.524083 -0.456561 0.526758 -0.457668 0.529734 -0.458407 C 0.532708 -0.459145 0.535095 -0.460251 0.538657 -0.460621 C 0.542219 -0.460990 0.547243 -0.460268 0.551106 -0.460621 C 0.554969 -0.460976 0.558557 -0.462391 0.561831 -0.462744 C 0.565106 -0.463098 0.567181 -0.462375 0.570755 -0.462744 C 0.574329 -0.463114 0.579704 -0.464221 0.583278 -0.464960 C 0.586854 -0.465697 0.589240 -0.466806 0.592203 -0.467175 C 0.595165 -0.467544 0.598091 -0.466436 0.601052 -0.467175 C 0.604015 -0.467914 0.607001 -0.470514 0.609977 -0.471605 C 0.612951 -0.472699 0.615927 -0.472635 0.618901 -0.473728 C 0.621875 -0.474820 0.624850 -0.477051 0.627825 -0.478158 C 0.630800 -0.479267 0.633475 -0.480004 0.636748 -0.480374 C 0.640024 -0.480743 0.643899 -0.479651 0.647473 -0.480374 C 0.651048 -0.481097 0.654335 -0.483250 0.658197 -0.484711 C 0.662061 -0.486173 0.666484 -0.488404 0.670647 -0.489142 C 0.674807 -0.489881 0.679595 -0.489142 0.683169 -0.489142 C 0.686745 -0.489142 0.688832 -0.488404 0.692094 -0.489142 C 0.695357 -0.489881 0.698881 -0.492835 0.702743 -0.493572 C 0.706607 -0.494311 0.711106 -0.492851 0.715269 -0.493572 C 0.719430 -0.494296 0.724441 -0.495358 0.727716 -0.497912 C 0.730991 -0.500466 0.733716 -0.505235 0.734915 -0.508896 C 0.736115 -0.512559 0.734915 -0.516218 0.734915 -0.519880 C 0.734915 -0.523541 0.736115 -0.527202 0.734915 -0.530865 C 0.733716 -0.534527 0.729803 -0.538188 0.727716 -0.541849 C 0.725630 -0.545510 0.723867 -0.549172 0.722392 -0.552834 C 0.720918 -0.556494 0.720654 -0.560155 0.718867 -0.563816 C 0.717080 -0.567478 0.714643 -0.570786 0.711668 -0.574802 C 0.708693 -0.578818 0.704281 -0.584247 0.701017 -0.587908 C 0.697756 -0.591570 0.695370 -0.593108 0.692094 -0.596769 C 0.688819 -0.600431 0.684645 -0.605862 0.681371 -0.609878 C 0.678095 -0.613893 0.674234 -0.617200 0.672446 -0.620862 C 0.670659 -0.624522 0.671835 -0.627815 0.670647 -0.631845 C 0.669460 -0.635875 0.666509 -0.641015 0.665322 -0.645045 C 0.664134 -0.649076 0.664422 -0.652369 0.663523 -0.656029 C 0.662622 -0.659692 0.661110 -0.662983 0.659923 -0.667013 C 0.658735 -0.671044 0.657584 -0.675829 0.656399 -0.680213 C 0.655211 -0.684599 0.653398 -0.689305 0.652797 -0.693321 C 0.652198 -0.697336 0.652498 -0.700274 0.652797 -0.704304 C 0.653098 -0.708334 0.653410 -0.713473 0.654597 -0.717505 C 0.655786 -0.721535 0.658136 -0.724828 0.659923 -0.728489 C 0.661710 -0.732150 0.663535 -0.735089 0.665322 -0.739472 C 0.667110 -0.743856 0.667672 -0.749673 0.670647 -0.754796 C 0.673621 -0.759918 0.680496 -0.765812 0.683169 -0.770210 C 0.685845 -0.774610 0.685209 -0.777532 0.686693 -0.781194 C 0.688183 -0.784855 0.690907 -0.788517 0.692094 -0.792179 C 0.693281 -0.795839 0.692932 -0.799502 0.693820 -0.803163 C 0.694706 -0.806825 0.696519 -0.810486 0.697419 -0.814146 C 0.698318 -0.817808 0.698919 -0.821469 0.699220 -0.825131 C 0.699518 -0.828794 0.699518 -0.832470 0.699220 -0.836117 C 0.698919 -0.839762 0.698318 -0.842992 0.697419 -0.847008 C 0.696519 -0.851023 0.695607 -0.856175 0.693820 -0.860207 C 0.692030 -0.864239 0.689369 -0.868254 0.686693 -0.871192 C 0.684021 -0.874130 0.680745 -0.876377 0.677770 -0.877837 C 0.674798 -0.879298 0.671821 -0.879237 0.668847 -0.879961 C 0.665871 -0.880682 0.663183 -0.881806 0.659923 -0.882175 C 0.656662 -0.882546 0.652536 -0.882175 0.649273 -0.882175 C 0.646011 -0.882175 0.643624 -0.881806 0.640349 -0.882175 C 0.637074 -0.882546 0.632899 -0.884022 0.629624 -0.884391 C 0.626351 -0.884760 0.620701 -0.884022 0.620701 -0.884391 C 0.620701 -0.884760 0.626649 -0.886236 0.629624 -0.886607 C 0.632600 -0.886975 0.635574 -0.886607 0.638550 -0.886607 C 0.641525 -0.886607 0.644498 -0.886607 0.647473 -0.886607 C 0.650448 -0.886607 0.653423 -0.886975 0.656399 -0.886607 C 0.659372 -0.886236 0.662047 -0.884760 0.665322 -0.884391 C 0.668596 -0.884022 0.672485 -0.885129 0.676046 -0.884391 C 0.679609 -0.883653 0.682834 -0.881052 0.686693 -0.879961 C 0.690557 -0.878868 0.695644 -0.878562 0.699220 -0.877837 C 0.702794 -0.877114 0.705169 -0.875991 0.708142 -0.875623 C 0.711117 -0.875253 0.715581 -0.875623 0.717068 -0.875623 " pathEditMode="relative" rAng="0" ptsTypes="">
                                      <p:cBhvr>
                                        <p:cTn id="26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0" y="-4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64 -0.049815 C 0.044792 -0.092392 0.094664 -0.266374 0.127431 -0.305278 C 0.160197 -0.344182 0.194583 -0.269290 0.224861 -0.283241 C 0.255139 -0.297191 0.279086 -0.373920 0.309097 -0.388981 C 0.339109 -0.404043 0.387025 -0.354522 0.404931 -0.373611 C 0.422836 -0.392701 0.380463 -0.482593 0.416528 -0.503519 C 0.452593 -0.524444 0.583322 -0.445201 0.621319 -0.499167 C 0.659317 -0.553133 0.640648 -0.772624 0.644514 -0.827315 " pathEditMode="relative" ptsTypes="">
                                      <p:cBhvr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1377 0.000000 0.004954 -0.000725 0.008264 0.000000 C 0.011574 0.000725 0.016285 0.003256 0.019861 0.004352 C 0.023438 0.005448 0.026146 0.006204 0.029722 0.006574 C 0.033298 0.006944 0.038009 0.006574 0.041319 0.006574 C 0.044630 0.006574 0.046829 0.006574 0.049583 0.006574 C 0.052338 0.006574 0.055093 0.006574 0.057847 0.006574 C 0.060602 0.006574 0.063356 0.006574 0.066111 0.006574 C 0.068866 0.006574 0.071354 0.006574 0.074375 0.006574 C 0.077396 0.006574 0.081215 0.006574 0.084236 0.006574 C 0.087257 0.006574 0.089190 0.006574 0.092500 0.006574 C 0.095810 0.006574 0.100787 0.006574 0.104097 0.006574 C 0.107407 0.006574 0.109606 0.006574 0.112361 0.006574 C 0.115116 0.006574 0.117870 0.006574 0.120625 0.006574 C 0.123380 0.006574 0.125590 0.006574 0.128889 0.006574 C 0.132187 0.006574 0.136562 0.006574 0.140417 0.006574 C 0.144271 0.006574 0.148438 0.006574 0.152014 0.006574 C 0.155590 0.006574 0.158576 0.006574 0.161875 0.006574 C 0.165173 0.006574 0.168495 0.007299 0.171806 0.006574 C 0.175116 0.005849 0.177604 0.002948 0.181736 0.002222 C 0.185868 0.001497 0.192465 0.002222 0.196597 0.002222 C 0.200729 0.002222 0.203229 0.002222 0.206528 0.002222 C 0.209826 0.002222 0.212812 0.002222 0.216389 0.002222 C 0.219965 0.002222 0.224120 0.002222 0.227986 0.002222 C 0.231852 0.002222 0.236285 0.002222 0.239583 0.002222 C 0.242882 0.002222 0.245035 0.002222 0.247778 0.002222 C 0.250521 0.002222 0.253009 0.002222 0.256042 0.002222 C 0.259074 0.002222 0.262940 0.002222 0.265972 0.002222 C 0.269005 0.002222 0.271481 0.002222 0.274236 0.002222 C 0.276991 0.002222 0.279745 0.002222 0.282500 0.002222 C 0.285255 0.002222 0.289387 0.002222 0.290764 0.002222 " pathEditMode="relative" ptsTypes="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4" grpId="0" bldLvl="0" animBg="1"/>
      <p:bldP spid="5126" grpId="0" bldLvl="0"/>
      <p:bldP spid="5126" grpId="1" bldLvl="0"/>
      <p:bldP spid="5128" grpId="0" bldLvl="0"/>
      <p:bldP spid="5128" grpId="1" bldLvl="0"/>
      <p:bldP spid="5128" grpId="2" bldLvl="0"/>
      <p:bldP spid="5128" grpId="3" bldLvl="0"/>
      <p:bldP spid="5128" grpId="4" bldLvl="0"/>
      <p:bldP spid="5128" grpId="5" bldLvl="0"/>
      <p:bldP spid="5128" grpId="6" bldLvl="0"/>
      <p:bldP spid="5128" grpId="7" bldLvl="0"/>
      <p:bldP spid="5128" grpId="8" bldLvl="0"/>
      <p:bldP spid="5128" grpId="9" bldLvl="0"/>
      <p:bldP spid="5129" grpId="0" bldLvl="0"/>
      <p:bldP spid="5129" grpId="1" bldLvl="0"/>
      <p:bldP spid="5129" grpId="2" bldLvl="0"/>
      <p:bldP spid="5129" grpId="3" bldLvl="0"/>
      <p:bldP spid="5129" grpId="4" bldLvl="0"/>
      <p:bldP spid="5129" grpId="5" bldLvl="0"/>
      <p:bldP spid="5129" grpId="6" bldLvl="0"/>
      <p:bldP spid="5129" grpId="7" bldLvl="0"/>
      <p:bldP spid="5129" grpId="8" bldLvl="0"/>
      <p:bldP spid="5129" grpId="9" bldLvl="0"/>
      <p:bldP spid="5129" grpId="10" bldLvl="0"/>
      <p:bldP spid="5129" grpId="11" bldLvl="0"/>
      <p:bldP spid="5129" grpId="12" bldLvl="0"/>
      <p:bldP spid="5129" grpId="13" bldLvl="0"/>
      <p:bldP spid="5129" grpId="14" bldLvl="0"/>
      <p:bldP spid="5129" grpId="15" bldLvl="0"/>
      <p:bldP spid="5129" grpId="16" bldLvl="0"/>
      <p:bldP spid="5129" grpId="17" bldLvl="0"/>
      <p:bldP spid="5129" grpId="18" bldLvl="0"/>
      <p:bldP spid="5129" grpId="19" bldLvl="0"/>
      <p:bldP spid="5129" grpId="20" bldLvl="0"/>
      <p:bldP spid="5129" grpId="21" bldLvl="0"/>
      <p:bldP spid="5129" grpId="22" bldLvl="0"/>
      <p:bldP spid="5129" grpId="23" bldLvl="0"/>
      <p:bldP spid="5191" grpId="0" bldLvl="0"/>
      <p:bldP spid="5191" grpId="1" bldLvl="0"/>
      <p:bldP spid="5191" grpId="2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行走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720000">
            <a:off x="2574131" y="1052513"/>
            <a:ext cx="2487216" cy="1883569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7" name="Picture 3" descr="行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000">
            <a:off x="5112544" y="2240756"/>
            <a:ext cx="2857500" cy="220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行走3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000">
            <a:off x="1656160" y="3213497"/>
            <a:ext cx="2677715" cy="25800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泡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779169"/>
            <a:ext cx="664369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泡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863" y="6075760"/>
            <a:ext cx="664369" cy="657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7"/>
          <p:cNvGrpSpPr/>
          <p:nvPr/>
        </p:nvGrpSpPr>
        <p:grpSpPr>
          <a:xfrm rot="-600000">
            <a:off x="-1008459" y="2402681"/>
            <a:ext cx="2353865" cy="1266825"/>
            <a:chOff x="0" y="0"/>
            <a:chExt cx="2032" cy="1063"/>
          </a:xfrm>
        </p:grpSpPr>
        <p:sp>
          <p:nvSpPr>
            <p:cNvPr id="5265" name="Freeform 6"/>
            <p:cNvSpPr/>
            <p:nvPr/>
          </p:nvSpPr>
          <p:spPr>
            <a:xfrm rot="-3457491" flipV="1">
              <a:off x="267" y="32"/>
              <a:ext cx="882" cy="1079"/>
            </a:xfrm>
            <a:custGeom>
              <a:avLst/>
              <a:gdLst>
                <a:gd name="txL" fmla="*/ 0 w 882"/>
                <a:gd name="txT" fmla="*/ 0 h 1079"/>
                <a:gd name="txR" fmla="*/ 882 w 882"/>
                <a:gd name="txB" fmla="*/ 1079 h 1079"/>
              </a:gdLst>
              <a:ahLst/>
              <a:cxnLst>
                <a:cxn ang="0">
                  <a:pos x="0" y="1079"/>
                </a:cxn>
                <a:cxn ang="0">
                  <a:pos x="326" y="417"/>
                </a:cxn>
                <a:cxn ang="0">
                  <a:pos x="882" y="0"/>
                </a:cxn>
              </a:cxnLst>
              <a:rect l="txL" t="txT" r="txR" b="txB"/>
              <a:pathLst>
                <a:path w="882" h="1079">
                  <a:moveTo>
                    <a:pt x="0" y="1079"/>
                  </a:moveTo>
                  <a:cubicBezTo>
                    <a:pt x="54" y="969"/>
                    <a:pt x="179" y="596"/>
                    <a:pt x="326" y="417"/>
                  </a:cubicBezTo>
                  <a:cubicBezTo>
                    <a:pt x="472" y="237"/>
                    <a:pt x="765" y="87"/>
                    <a:pt x="882" y="0"/>
                  </a:cubicBezTo>
                </a:path>
              </a:pathLst>
            </a:custGeom>
            <a:noFill/>
            <a:ln w="254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  <p:grpSp>
          <p:nvGrpSpPr>
            <p:cNvPr id="5266" name="Group 9"/>
            <p:cNvGrpSpPr/>
            <p:nvPr/>
          </p:nvGrpSpPr>
          <p:grpSpPr>
            <a:xfrm rot="-6683077" flipV="1">
              <a:off x="1162" y="354"/>
              <a:ext cx="380" cy="452"/>
              <a:chOff x="0" y="0"/>
              <a:chExt cx="725" cy="603"/>
            </a:xfrm>
          </p:grpSpPr>
          <p:sp>
            <p:nvSpPr>
              <p:cNvPr id="5313" name="Freeform 8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314" name="Freeform 9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5267" name="Group 12"/>
            <p:cNvGrpSpPr/>
            <p:nvPr/>
          </p:nvGrpSpPr>
          <p:grpSpPr>
            <a:xfrm rot="-6832321" flipV="1">
              <a:off x="1116" y="304"/>
              <a:ext cx="407" cy="405"/>
              <a:chOff x="0" y="0"/>
              <a:chExt cx="497" cy="494"/>
            </a:xfrm>
          </p:grpSpPr>
          <p:sp>
            <p:nvSpPr>
              <p:cNvPr id="5311" name="Freeform 11"/>
              <p:cNvSpPr/>
              <p:nvPr/>
            </p:nvSpPr>
            <p:spPr>
              <a:xfrm rot="-792880">
                <a:off x="0" y="0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312" name="Freeform 12"/>
              <p:cNvSpPr/>
              <p:nvPr/>
            </p:nvSpPr>
            <p:spPr>
              <a:xfrm rot="-792880">
                <a:off x="272" y="226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5268" name="Group 15"/>
            <p:cNvGrpSpPr/>
            <p:nvPr/>
          </p:nvGrpSpPr>
          <p:grpSpPr>
            <a:xfrm>
              <a:off x="0" y="205"/>
              <a:ext cx="1198" cy="809"/>
              <a:chOff x="0" y="0"/>
              <a:chExt cx="1198" cy="809"/>
            </a:xfrm>
          </p:grpSpPr>
          <p:grpSp>
            <p:nvGrpSpPr>
              <p:cNvPr id="5283" name="Group 16"/>
              <p:cNvGrpSpPr/>
              <p:nvPr/>
            </p:nvGrpSpPr>
            <p:grpSpPr>
              <a:xfrm rot="4503294">
                <a:off x="-39" y="240"/>
                <a:ext cx="544" cy="452"/>
                <a:chOff x="0" y="0"/>
                <a:chExt cx="725" cy="603"/>
              </a:xfrm>
            </p:grpSpPr>
            <p:sp>
              <p:nvSpPr>
                <p:cNvPr id="5309" name="Freeform 15"/>
                <p:cNvSpPr/>
                <p:nvPr/>
              </p:nvSpPr>
              <p:spPr>
                <a:xfrm rot="1560562" flipH="1">
                  <a:off x="408" y="0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5310" name="Freeform 16"/>
                <p:cNvSpPr/>
                <p:nvPr/>
              </p:nvSpPr>
              <p:spPr>
                <a:xfrm rot="1560562" flipH="1">
                  <a:off x="0" y="227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5284" name="Group 19"/>
              <p:cNvGrpSpPr/>
              <p:nvPr/>
            </p:nvGrpSpPr>
            <p:grpSpPr>
              <a:xfrm rot="1060266">
                <a:off x="0" y="239"/>
                <a:ext cx="497" cy="494"/>
                <a:chOff x="0" y="0"/>
                <a:chExt cx="497" cy="494"/>
              </a:xfrm>
            </p:grpSpPr>
            <p:sp>
              <p:nvSpPr>
                <p:cNvPr id="5307" name="Freeform 18"/>
                <p:cNvSpPr/>
                <p:nvPr/>
              </p:nvSpPr>
              <p:spPr>
                <a:xfrm rot="-792880">
                  <a:off x="0" y="0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5308" name="Freeform 19"/>
                <p:cNvSpPr/>
                <p:nvPr/>
              </p:nvSpPr>
              <p:spPr>
                <a:xfrm rot="-792880">
                  <a:off x="272" y="226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sp>
            <p:nvSpPr>
              <p:cNvPr id="5285" name="Freeform 20"/>
              <p:cNvSpPr/>
              <p:nvPr/>
            </p:nvSpPr>
            <p:spPr>
              <a:xfrm>
                <a:off x="234" y="164"/>
                <a:ext cx="536" cy="311"/>
              </a:xfrm>
              <a:custGeom>
                <a:avLst/>
                <a:gdLst>
                  <a:gd name="txL" fmla="*/ 0 w 536"/>
                  <a:gd name="txT" fmla="*/ 0 h 311"/>
                  <a:gd name="txR" fmla="*/ 536 w 536"/>
                  <a:gd name="txB" fmla="*/ 311 h 311"/>
                </a:gdLst>
                <a:ahLst/>
                <a:cxnLst>
                  <a:cxn ang="0">
                    <a:pos x="0" y="311"/>
                  </a:cxn>
                  <a:cxn ang="0">
                    <a:pos x="246" y="222"/>
                  </a:cxn>
                  <a:cxn ang="0">
                    <a:pos x="440" y="84"/>
                  </a:cxn>
                  <a:cxn ang="0">
                    <a:pos x="536" y="0"/>
                  </a:cxn>
                </a:cxnLst>
                <a:rect l="txL" t="txT" r="txR" b="txB"/>
                <a:pathLst>
                  <a:path w="536" h="311">
                    <a:moveTo>
                      <a:pt x="0" y="311"/>
                    </a:moveTo>
                    <a:cubicBezTo>
                      <a:pt x="41" y="296"/>
                      <a:pt x="173" y="260"/>
                      <a:pt x="246" y="222"/>
                    </a:cubicBezTo>
                    <a:cubicBezTo>
                      <a:pt x="319" y="184"/>
                      <a:pt x="392" y="121"/>
                      <a:pt x="440" y="84"/>
                    </a:cubicBezTo>
                    <a:cubicBezTo>
                      <a:pt x="488" y="47"/>
                      <a:pt x="520" y="14"/>
                      <a:pt x="536" y="0"/>
                    </a:cubicBezTo>
                  </a:path>
                </a:pathLst>
              </a:custGeom>
              <a:noFill/>
              <a:ln w="25400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grpSp>
            <p:nvGrpSpPr>
              <p:cNvPr id="5286" name="Group 23"/>
              <p:cNvGrpSpPr/>
              <p:nvPr/>
            </p:nvGrpSpPr>
            <p:grpSpPr>
              <a:xfrm>
                <a:off x="600" y="0"/>
                <a:ext cx="170" cy="451"/>
                <a:chOff x="0" y="0"/>
                <a:chExt cx="170" cy="451"/>
              </a:xfrm>
            </p:grpSpPr>
            <p:sp>
              <p:nvSpPr>
                <p:cNvPr id="5305" name="Freeform 22"/>
                <p:cNvSpPr/>
                <p:nvPr/>
              </p:nvSpPr>
              <p:spPr>
                <a:xfrm rot="-1792800">
                  <a:off x="0" y="0"/>
                  <a:ext cx="170" cy="224"/>
                </a:xfrm>
                <a:custGeom>
                  <a:avLst/>
                  <a:gdLst>
                    <a:gd name="txL" fmla="*/ 0 w 528"/>
                    <a:gd name="txT" fmla="*/ 0 h 694"/>
                    <a:gd name="txR" fmla="*/ 528 w 528"/>
                    <a:gd name="txB" fmla="*/ 694 h 694"/>
                  </a:gdLst>
                  <a:ahLst/>
                  <a:cxnLst>
                    <a:cxn ang="0">
                      <a:pos x="0" y="70"/>
                    </a:cxn>
                    <a:cxn ang="0">
                      <a:pos x="18" y="29"/>
                    </a:cxn>
                    <a:cxn ang="0">
                      <a:pos x="36" y="8"/>
                    </a:cxn>
                    <a:cxn ang="0">
                      <a:pos x="52" y="1"/>
                    </a:cxn>
                    <a:cxn ang="0">
                      <a:pos x="52" y="27"/>
                    </a:cxn>
                    <a:cxn ang="0">
                      <a:pos x="30" y="65"/>
                    </a:cxn>
                    <a:cxn ang="0">
                      <a:pos x="0" y="72"/>
                    </a:cxn>
                    <a:cxn ang="0">
                      <a:pos x="0" y="70"/>
                    </a:cxn>
                  </a:cxnLst>
                  <a:rect l="txL" t="txT" r="txR" b="txB"/>
                  <a:pathLst>
                    <a:path w="528" h="694">
                      <a:moveTo>
                        <a:pt x="0" y="671"/>
                      </a:moveTo>
                      <a:cubicBezTo>
                        <a:pt x="226" y="667"/>
                        <a:pt x="94" y="458"/>
                        <a:pt x="172" y="280"/>
                      </a:cubicBezTo>
                      <a:cubicBezTo>
                        <a:pt x="223" y="142"/>
                        <a:pt x="300" y="146"/>
                        <a:pt x="352" y="82"/>
                      </a:cubicBezTo>
                      <a:cubicBezTo>
                        <a:pt x="411" y="57"/>
                        <a:pt x="515" y="0"/>
                        <a:pt x="496" y="8"/>
                      </a:cubicBezTo>
                      <a:cubicBezTo>
                        <a:pt x="504" y="18"/>
                        <a:pt x="482" y="104"/>
                        <a:pt x="500" y="256"/>
                      </a:cubicBezTo>
                      <a:cubicBezTo>
                        <a:pt x="528" y="407"/>
                        <a:pt x="436" y="573"/>
                        <a:pt x="291" y="625"/>
                      </a:cubicBezTo>
                      <a:cubicBezTo>
                        <a:pt x="178" y="665"/>
                        <a:pt x="93" y="649"/>
                        <a:pt x="0" y="694"/>
                      </a:cubicBez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5306" name="Freeform 23"/>
                <p:cNvSpPr/>
                <p:nvPr/>
              </p:nvSpPr>
              <p:spPr>
                <a:xfrm rot="-1792800">
                  <a:off x="0" y="227"/>
                  <a:ext cx="170" cy="224"/>
                </a:xfrm>
                <a:custGeom>
                  <a:avLst/>
                  <a:gdLst>
                    <a:gd name="txL" fmla="*/ 0 w 528"/>
                    <a:gd name="txT" fmla="*/ 0 h 694"/>
                    <a:gd name="txR" fmla="*/ 528 w 528"/>
                    <a:gd name="txB" fmla="*/ 694 h 694"/>
                  </a:gdLst>
                  <a:ahLst/>
                  <a:cxnLst>
                    <a:cxn ang="0">
                      <a:pos x="0" y="70"/>
                    </a:cxn>
                    <a:cxn ang="0">
                      <a:pos x="18" y="29"/>
                    </a:cxn>
                    <a:cxn ang="0">
                      <a:pos x="36" y="8"/>
                    </a:cxn>
                    <a:cxn ang="0">
                      <a:pos x="52" y="1"/>
                    </a:cxn>
                    <a:cxn ang="0">
                      <a:pos x="52" y="27"/>
                    </a:cxn>
                    <a:cxn ang="0">
                      <a:pos x="30" y="65"/>
                    </a:cxn>
                    <a:cxn ang="0">
                      <a:pos x="0" y="72"/>
                    </a:cxn>
                    <a:cxn ang="0">
                      <a:pos x="0" y="70"/>
                    </a:cxn>
                  </a:cxnLst>
                  <a:rect l="txL" t="txT" r="txR" b="txB"/>
                  <a:pathLst>
                    <a:path w="528" h="694">
                      <a:moveTo>
                        <a:pt x="0" y="671"/>
                      </a:moveTo>
                      <a:cubicBezTo>
                        <a:pt x="226" y="667"/>
                        <a:pt x="94" y="458"/>
                        <a:pt x="172" y="280"/>
                      </a:cubicBezTo>
                      <a:cubicBezTo>
                        <a:pt x="223" y="142"/>
                        <a:pt x="300" y="146"/>
                        <a:pt x="352" y="82"/>
                      </a:cubicBezTo>
                      <a:cubicBezTo>
                        <a:pt x="411" y="57"/>
                        <a:pt x="515" y="0"/>
                        <a:pt x="496" y="8"/>
                      </a:cubicBezTo>
                      <a:cubicBezTo>
                        <a:pt x="504" y="18"/>
                        <a:pt x="482" y="104"/>
                        <a:pt x="500" y="256"/>
                      </a:cubicBezTo>
                      <a:cubicBezTo>
                        <a:pt x="528" y="407"/>
                        <a:pt x="436" y="573"/>
                        <a:pt x="291" y="625"/>
                      </a:cubicBezTo>
                      <a:cubicBezTo>
                        <a:pt x="178" y="665"/>
                        <a:pt x="93" y="649"/>
                        <a:pt x="0" y="694"/>
                      </a:cubicBezTo>
                      <a:lnTo>
                        <a:pt x="0" y="671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5287" name="Group 26"/>
              <p:cNvGrpSpPr/>
              <p:nvPr/>
            </p:nvGrpSpPr>
            <p:grpSpPr>
              <a:xfrm>
                <a:off x="476" y="81"/>
                <a:ext cx="412" cy="303"/>
                <a:chOff x="0" y="0"/>
                <a:chExt cx="412" cy="303"/>
              </a:xfrm>
            </p:grpSpPr>
            <p:sp>
              <p:nvSpPr>
                <p:cNvPr id="5303" name="Freeform 25"/>
                <p:cNvSpPr/>
                <p:nvPr/>
              </p:nvSpPr>
              <p:spPr>
                <a:xfrm rot="-1792800">
                  <a:off x="226" y="91"/>
                  <a:ext cx="186" cy="212"/>
                </a:xfrm>
                <a:custGeom>
                  <a:avLst/>
                  <a:gdLst>
                    <a:gd name="txL" fmla="*/ 0 w 580"/>
                    <a:gd name="txT" fmla="*/ 0 h 659"/>
                    <a:gd name="txR" fmla="*/ 580 w 580"/>
                    <a:gd name="txB" fmla="*/ 659 h 659"/>
                  </a:gdLst>
                  <a:ahLst/>
                  <a:cxnLst>
                    <a:cxn ang="0">
                      <a:pos x="0" y="3"/>
                    </a:cxn>
                    <a:cxn ang="0">
                      <a:pos x="23" y="41"/>
                    </a:cxn>
                    <a:cxn ang="0">
                      <a:pos x="45" y="58"/>
                    </a:cxn>
                    <a:cxn ang="0">
                      <a:pos x="58" y="68"/>
                    </a:cxn>
                    <a:cxn ang="0">
                      <a:pos x="57" y="38"/>
                    </a:cxn>
                    <a:cxn ang="0">
                      <a:pos x="31" y="4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580" h="659">
                      <a:moveTo>
                        <a:pt x="3" y="28"/>
                      </a:moveTo>
                      <a:cubicBezTo>
                        <a:pt x="227" y="0"/>
                        <a:pt x="126" y="225"/>
                        <a:pt x="226" y="391"/>
                      </a:cubicBezTo>
                      <a:cubicBezTo>
                        <a:pt x="296" y="521"/>
                        <a:pt x="372" y="507"/>
                        <a:pt x="432" y="563"/>
                      </a:cubicBezTo>
                      <a:cubicBezTo>
                        <a:pt x="494" y="580"/>
                        <a:pt x="580" y="659"/>
                        <a:pt x="560" y="653"/>
                      </a:cubicBezTo>
                      <a:cubicBezTo>
                        <a:pt x="567" y="642"/>
                        <a:pt x="558" y="523"/>
                        <a:pt x="555" y="371"/>
                      </a:cubicBezTo>
                      <a:cubicBezTo>
                        <a:pt x="563" y="217"/>
                        <a:pt x="449" y="66"/>
                        <a:pt x="298" y="33"/>
                      </a:cubicBezTo>
                      <a:cubicBezTo>
                        <a:pt x="180" y="9"/>
                        <a:pt x="98" y="36"/>
                        <a:pt x="0" y="4"/>
                      </a:cubicBez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5304" name="Freeform 26"/>
                <p:cNvSpPr/>
                <p:nvPr/>
              </p:nvSpPr>
              <p:spPr>
                <a:xfrm rot="-1792800">
                  <a:off x="0" y="0"/>
                  <a:ext cx="186" cy="212"/>
                </a:xfrm>
                <a:custGeom>
                  <a:avLst/>
                  <a:gdLst>
                    <a:gd name="txL" fmla="*/ 0 w 580"/>
                    <a:gd name="txT" fmla="*/ 0 h 659"/>
                    <a:gd name="txR" fmla="*/ 580 w 580"/>
                    <a:gd name="txB" fmla="*/ 659 h 659"/>
                  </a:gdLst>
                  <a:ahLst/>
                  <a:cxnLst>
                    <a:cxn ang="0">
                      <a:pos x="0" y="3"/>
                    </a:cxn>
                    <a:cxn ang="0">
                      <a:pos x="23" y="41"/>
                    </a:cxn>
                    <a:cxn ang="0">
                      <a:pos x="45" y="58"/>
                    </a:cxn>
                    <a:cxn ang="0">
                      <a:pos x="58" y="68"/>
                    </a:cxn>
                    <a:cxn ang="0">
                      <a:pos x="57" y="38"/>
                    </a:cxn>
                    <a:cxn ang="0">
                      <a:pos x="31" y="4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580" h="659">
                      <a:moveTo>
                        <a:pt x="3" y="28"/>
                      </a:moveTo>
                      <a:cubicBezTo>
                        <a:pt x="227" y="0"/>
                        <a:pt x="126" y="225"/>
                        <a:pt x="226" y="391"/>
                      </a:cubicBezTo>
                      <a:cubicBezTo>
                        <a:pt x="296" y="521"/>
                        <a:pt x="372" y="507"/>
                        <a:pt x="432" y="563"/>
                      </a:cubicBezTo>
                      <a:cubicBezTo>
                        <a:pt x="494" y="580"/>
                        <a:pt x="580" y="659"/>
                        <a:pt x="560" y="653"/>
                      </a:cubicBezTo>
                      <a:cubicBezTo>
                        <a:pt x="567" y="642"/>
                        <a:pt x="558" y="523"/>
                        <a:pt x="555" y="371"/>
                      </a:cubicBezTo>
                      <a:cubicBezTo>
                        <a:pt x="563" y="217"/>
                        <a:pt x="449" y="66"/>
                        <a:pt x="298" y="33"/>
                      </a:cubicBezTo>
                      <a:cubicBezTo>
                        <a:pt x="180" y="9"/>
                        <a:pt x="98" y="36"/>
                        <a:pt x="0" y="4"/>
                      </a:cubicBezTo>
                      <a:lnTo>
                        <a:pt x="3" y="28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5288" name="Group 29"/>
              <p:cNvGrpSpPr/>
              <p:nvPr/>
            </p:nvGrpSpPr>
            <p:grpSpPr>
              <a:xfrm>
                <a:off x="530" y="148"/>
                <a:ext cx="336" cy="148"/>
                <a:chOff x="0" y="0"/>
                <a:chExt cx="336" cy="148"/>
              </a:xfrm>
            </p:grpSpPr>
            <p:sp>
              <p:nvSpPr>
                <p:cNvPr id="5301" name="Freeform 28"/>
                <p:cNvSpPr/>
                <p:nvPr/>
              </p:nvSpPr>
              <p:spPr>
                <a:xfrm rot="-955660">
                  <a:off x="0" y="0"/>
                  <a:ext cx="161" cy="108"/>
                </a:xfrm>
                <a:custGeom>
                  <a:avLst/>
                  <a:gdLst>
                    <a:gd name="txL" fmla="*/ 0 w 405"/>
                    <a:gd name="txT" fmla="*/ 0 h 289"/>
                    <a:gd name="txR" fmla="*/ 405 w 405"/>
                    <a:gd name="txB" fmla="*/ 289 h 289"/>
                  </a:gdLst>
                  <a:ahLst/>
                  <a:cxnLst>
                    <a:cxn ang="0">
                      <a:pos x="57" y="40"/>
                    </a:cxn>
                    <a:cxn ang="0">
                      <a:pos x="24" y="32"/>
                    </a:cxn>
                    <a:cxn ang="0">
                      <a:pos x="7" y="12"/>
                    </a:cxn>
                    <a:cxn ang="0">
                      <a:pos x="0" y="2"/>
                    </a:cxn>
                    <a:cxn ang="0">
                      <a:pos x="28" y="1"/>
                    </a:cxn>
                    <a:cxn ang="0">
                      <a:pos x="62" y="27"/>
                    </a:cxn>
                    <a:cxn ang="0">
                      <a:pos x="62" y="40"/>
                    </a:cxn>
                    <a:cxn ang="0">
                      <a:pos x="57" y="40"/>
                    </a:cxn>
                  </a:cxnLst>
                  <a:rect l="txL" t="txT" r="txR" b="txB"/>
                  <a:pathLst>
                    <a:path w="405" h="289">
                      <a:moveTo>
                        <a:pt x="362" y="289"/>
                      </a:moveTo>
                      <a:cubicBezTo>
                        <a:pt x="322" y="280"/>
                        <a:pt x="206" y="263"/>
                        <a:pt x="153" y="230"/>
                      </a:cubicBezTo>
                      <a:cubicBezTo>
                        <a:pt x="68" y="179"/>
                        <a:pt x="80" y="129"/>
                        <a:pt x="44" y="88"/>
                      </a:cubicBezTo>
                      <a:cubicBezTo>
                        <a:pt x="35" y="46"/>
                        <a:pt x="0" y="0"/>
                        <a:pt x="3" y="14"/>
                      </a:cubicBezTo>
                      <a:cubicBezTo>
                        <a:pt x="11" y="9"/>
                        <a:pt x="75" y="5"/>
                        <a:pt x="175" y="11"/>
                      </a:cubicBezTo>
                      <a:cubicBezTo>
                        <a:pt x="278" y="11"/>
                        <a:pt x="375" y="91"/>
                        <a:pt x="392" y="192"/>
                      </a:cubicBezTo>
                      <a:cubicBezTo>
                        <a:pt x="405" y="271"/>
                        <a:pt x="401" y="269"/>
                        <a:pt x="396" y="285"/>
                      </a:cubicBezTo>
                      <a:lnTo>
                        <a:pt x="362" y="28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5302" name="Freeform 29"/>
                <p:cNvSpPr/>
                <p:nvPr/>
              </p:nvSpPr>
              <p:spPr>
                <a:xfrm rot="-955660">
                  <a:off x="175" y="40"/>
                  <a:ext cx="161" cy="108"/>
                </a:xfrm>
                <a:custGeom>
                  <a:avLst/>
                  <a:gdLst>
                    <a:gd name="txL" fmla="*/ 0 w 405"/>
                    <a:gd name="txT" fmla="*/ 0 h 289"/>
                    <a:gd name="txR" fmla="*/ 405 w 405"/>
                    <a:gd name="txB" fmla="*/ 289 h 289"/>
                  </a:gdLst>
                  <a:ahLst/>
                  <a:cxnLst>
                    <a:cxn ang="0">
                      <a:pos x="57" y="40"/>
                    </a:cxn>
                    <a:cxn ang="0">
                      <a:pos x="24" y="32"/>
                    </a:cxn>
                    <a:cxn ang="0">
                      <a:pos x="7" y="12"/>
                    </a:cxn>
                    <a:cxn ang="0">
                      <a:pos x="0" y="2"/>
                    </a:cxn>
                    <a:cxn ang="0">
                      <a:pos x="28" y="1"/>
                    </a:cxn>
                    <a:cxn ang="0">
                      <a:pos x="62" y="27"/>
                    </a:cxn>
                    <a:cxn ang="0">
                      <a:pos x="62" y="40"/>
                    </a:cxn>
                    <a:cxn ang="0">
                      <a:pos x="57" y="40"/>
                    </a:cxn>
                  </a:cxnLst>
                  <a:rect l="txL" t="txT" r="txR" b="txB"/>
                  <a:pathLst>
                    <a:path w="405" h="289">
                      <a:moveTo>
                        <a:pt x="362" y="289"/>
                      </a:moveTo>
                      <a:cubicBezTo>
                        <a:pt x="322" y="280"/>
                        <a:pt x="206" y="263"/>
                        <a:pt x="153" y="230"/>
                      </a:cubicBezTo>
                      <a:cubicBezTo>
                        <a:pt x="68" y="179"/>
                        <a:pt x="80" y="129"/>
                        <a:pt x="44" y="88"/>
                      </a:cubicBezTo>
                      <a:cubicBezTo>
                        <a:pt x="35" y="46"/>
                        <a:pt x="0" y="0"/>
                        <a:pt x="3" y="14"/>
                      </a:cubicBezTo>
                      <a:cubicBezTo>
                        <a:pt x="11" y="9"/>
                        <a:pt x="75" y="5"/>
                        <a:pt x="175" y="11"/>
                      </a:cubicBezTo>
                      <a:cubicBezTo>
                        <a:pt x="278" y="11"/>
                        <a:pt x="375" y="91"/>
                        <a:pt x="392" y="192"/>
                      </a:cubicBezTo>
                      <a:cubicBezTo>
                        <a:pt x="405" y="271"/>
                        <a:pt x="401" y="269"/>
                        <a:pt x="396" y="285"/>
                      </a:cubicBezTo>
                      <a:lnTo>
                        <a:pt x="362" y="28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5289" name="Group 32"/>
              <p:cNvGrpSpPr/>
              <p:nvPr/>
            </p:nvGrpSpPr>
            <p:grpSpPr>
              <a:xfrm>
                <a:off x="603" y="69"/>
                <a:ext cx="200" cy="286"/>
                <a:chOff x="0" y="0"/>
                <a:chExt cx="200" cy="286"/>
              </a:xfrm>
            </p:grpSpPr>
            <p:sp>
              <p:nvSpPr>
                <p:cNvPr id="5299" name="Freeform 31"/>
                <p:cNvSpPr/>
                <p:nvPr/>
              </p:nvSpPr>
              <p:spPr>
                <a:xfrm rot="-2629941" flipV="1">
                  <a:off x="0" y="178"/>
                  <a:ext cx="161" cy="108"/>
                </a:xfrm>
                <a:custGeom>
                  <a:avLst/>
                  <a:gdLst>
                    <a:gd name="txL" fmla="*/ 0 w 405"/>
                    <a:gd name="txT" fmla="*/ 0 h 289"/>
                    <a:gd name="txR" fmla="*/ 405 w 405"/>
                    <a:gd name="txB" fmla="*/ 289 h 289"/>
                  </a:gdLst>
                  <a:ahLst/>
                  <a:cxnLst>
                    <a:cxn ang="0">
                      <a:pos x="57" y="40"/>
                    </a:cxn>
                    <a:cxn ang="0">
                      <a:pos x="24" y="32"/>
                    </a:cxn>
                    <a:cxn ang="0">
                      <a:pos x="7" y="12"/>
                    </a:cxn>
                    <a:cxn ang="0">
                      <a:pos x="0" y="2"/>
                    </a:cxn>
                    <a:cxn ang="0">
                      <a:pos x="28" y="1"/>
                    </a:cxn>
                    <a:cxn ang="0">
                      <a:pos x="62" y="27"/>
                    </a:cxn>
                    <a:cxn ang="0">
                      <a:pos x="62" y="40"/>
                    </a:cxn>
                    <a:cxn ang="0">
                      <a:pos x="57" y="40"/>
                    </a:cxn>
                  </a:cxnLst>
                  <a:rect l="txL" t="txT" r="txR" b="txB"/>
                  <a:pathLst>
                    <a:path w="405" h="289">
                      <a:moveTo>
                        <a:pt x="362" y="289"/>
                      </a:moveTo>
                      <a:cubicBezTo>
                        <a:pt x="322" y="280"/>
                        <a:pt x="206" y="263"/>
                        <a:pt x="153" y="230"/>
                      </a:cubicBezTo>
                      <a:cubicBezTo>
                        <a:pt x="68" y="179"/>
                        <a:pt x="80" y="129"/>
                        <a:pt x="44" y="88"/>
                      </a:cubicBezTo>
                      <a:cubicBezTo>
                        <a:pt x="35" y="46"/>
                        <a:pt x="0" y="0"/>
                        <a:pt x="3" y="14"/>
                      </a:cubicBezTo>
                      <a:cubicBezTo>
                        <a:pt x="11" y="9"/>
                        <a:pt x="75" y="5"/>
                        <a:pt x="175" y="11"/>
                      </a:cubicBezTo>
                      <a:cubicBezTo>
                        <a:pt x="278" y="11"/>
                        <a:pt x="375" y="91"/>
                        <a:pt x="392" y="192"/>
                      </a:cubicBezTo>
                      <a:cubicBezTo>
                        <a:pt x="405" y="271"/>
                        <a:pt x="401" y="269"/>
                        <a:pt x="396" y="285"/>
                      </a:cubicBezTo>
                      <a:lnTo>
                        <a:pt x="362" y="28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5300" name="Freeform 32"/>
                <p:cNvSpPr/>
                <p:nvPr/>
              </p:nvSpPr>
              <p:spPr>
                <a:xfrm rot="-2629941" flipV="1">
                  <a:off x="39" y="0"/>
                  <a:ext cx="161" cy="108"/>
                </a:xfrm>
                <a:custGeom>
                  <a:avLst/>
                  <a:gdLst>
                    <a:gd name="txL" fmla="*/ 0 w 405"/>
                    <a:gd name="txT" fmla="*/ 0 h 289"/>
                    <a:gd name="txR" fmla="*/ 405 w 405"/>
                    <a:gd name="txB" fmla="*/ 289 h 289"/>
                  </a:gdLst>
                  <a:ahLst/>
                  <a:cxnLst>
                    <a:cxn ang="0">
                      <a:pos x="57" y="40"/>
                    </a:cxn>
                    <a:cxn ang="0">
                      <a:pos x="24" y="32"/>
                    </a:cxn>
                    <a:cxn ang="0">
                      <a:pos x="7" y="12"/>
                    </a:cxn>
                    <a:cxn ang="0">
                      <a:pos x="0" y="2"/>
                    </a:cxn>
                    <a:cxn ang="0">
                      <a:pos x="28" y="1"/>
                    </a:cxn>
                    <a:cxn ang="0">
                      <a:pos x="62" y="27"/>
                    </a:cxn>
                    <a:cxn ang="0">
                      <a:pos x="62" y="40"/>
                    </a:cxn>
                    <a:cxn ang="0">
                      <a:pos x="57" y="40"/>
                    </a:cxn>
                  </a:cxnLst>
                  <a:rect l="txL" t="txT" r="txR" b="txB"/>
                  <a:pathLst>
                    <a:path w="405" h="289">
                      <a:moveTo>
                        <a:pt x="362" y="289"/>
                      </a:moveTo>
                      <a:cubicBezTo>
                        <a:pt x="322" y="280"/>
                        <a:pt x="206" y="263"/>
                        <a:pt x="153" y="230"/>
                      </a:cubicBezTo>
                      <a:cubicBezTo>
                        <a:pt x="68" y="179"/>
                        <a:pt x="80" y="129"/>
                        <a:pt x="44" y="88"/>
                      </a:cubicBezTo>
                      <a:cubicBezTo>
                        <a:pt x="35" y="46"/>
                        <a:pt x="0" y="0"/>
                        <a:pt x="3" y="14"/>
                      </a:cubicBezTo>
                      <a:cubicBezTo>
                        <a:pt x="11" y="9"/>
                        <a:pt x="75" y="5"/>
                        <a:pt x="175" y="11"/>
                      </a:cubicBezTo>
                      <a:cubicBezTo>
                        <a:pt x="278" y="11"/>
                        <a:pt x="375" y="91"/>
                        <a:pt x="392" y="192"/>
                      </a:cubicBezTo>
                      <a:cubicBezTo>
                        <a:pt x="405" y="271"/>
                        <a:pt x="401" y="269"/>
                        <a:pt x="396" y="285"/>
                      </a:cubicBezTo>
                      <a:lnTo>
                        <a:pt x="362" y="28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5290" name="Group 35"/>
              <p:cNvGrpSpPr/>
              <p:nvPr/>
            </p:nvGrpSpPr>
            <p:grpSpPr>
              <a:xfrm rot="-5911798" flipV="1">
                <a:off x="319" y="332"/>
                <a:ext cx="339" cy="337"/>
                <a:chOff x="0" y="0"/>
                <a:chExt cx="497" cy="494"/>
              </a:xfrm>
            </p:grpSpPr>
            <p:sp>
              <p:nvSpPr>
                <p:cNvPr id="5297" name="Freeform 34"/>
                <p:cNvSpPr/>
                <p:nvPr/>
              </p:nvSpPr>
              <p:spPr>
                <a:xfrm rot="-792880">
                  <a:off x="0" y="0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5298" name="Freeform 35"/>
                <p:cNvSpPr/>
                <p:nvPr/>
              </p:nvSpPr>
              <p:spPr>
                <a:xfrm rot="-792880">
                  <a:off x="272" y="226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5291" name="Group 38"/>
              <p:cNvGrpSpPr/>
              <p:nvPr/>
            </p:nvGrpSpPr>
            <p:grpSpPr>
              <a:xfrm rot="-6683077" flipV="1">
                <a:off x="706" y="353"/>
                <a:ext cx="498" cy="414"/>
                <a:chOff x="0" y="0"/>
                <a:chExt cx="725" cy="603"/>
              </a:xfrm>
            </p:grpSpPr>
            <p:sp>
              <p:nvSpPr>
                <p:cNvPr id="5295" name="Freeform 37"/>
                <p:cNvSpPr/>
                <p:nvPr/>
              </p:nvSpPr>
              <p:spPr>
                <a:xfrm rot="1560562" flipH="1">
                  <a:off x="408" y="0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5296" name="Freeform 38"/>
                <p:cNvSpPr/>
                <p:nvPr/>
              </p:nvSpPr>
              <p:spPr>
                <a:xfrm rot="1560562" flipH="1">
                  <a:off x="0" y="227"/>
                  <a:ext cx="317" cy="376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639" y="877"/>
                    </a:cxn>
                    <a:cxn ang="0">
                      <a:pos x="258" y="471"/>
                    </a:cxn>
                    <a:cxn ang="0">
                      <a:pos x="111" y="151"/>
                    </a:cxn>
                    <a:cxn ang="0">
                      <a:pos x="0" y="28"/>
                    </a:cxn>
                    <a:cxn ang="0">
                      <a:pos x="397" y="61"/>
                    </a:cxn>
                    <a:cxn ang="0">
                      <a:pos x="733" y="504"/>
                    </a:cxn>
                    <a:cxn ang="0">
                      <a:pos x="667" y="889"/>
                    </a:cxn>
                    <a:cxn ang="0">
                      <a:pos x="639" y="87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  <p:grpSp>
            <p:nvGrpSpPr>
              <p:cNvPr id="5292" name="Group 41"/>
              <p:cNvGrpSpPr/>
              <p:nvPr/>
            </p:nvGrpSpPr>
            <p:grpSpPr>
              <a:xfrm rot="-6192913" flipV="1">
                <a:off x="766" y="272"/>
                <a:ext cx="361" cy="403"/>
                <a:chOff x="0" y="0"/>
                <a:chExt cx="497" cy="494"/>
              </a:xfrm>
            </p:grpSpPr>
            <p:sp>
              <p:nvSpPr>
                <p:cNvPr id="5293" name="Freeform 40"/>
                <p:cNvSpPr/>
                <p:nvPr/>
              </p:nvSpPr>
              <p:spPr>
                <a:xfrm rot="-792880">
                  <a:off x="0" y="0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sp>
              <p:nvSpPr>
                <p:cNvPr id="5294" name="Freeform 41"/>
                <p:cNvSpPr/>
                <p:nvPr/>
              </p:nvSpPr>
              <p:spPr>
                <a:xfrm rot="-792880">
                  <a:off x="272" y="226"/>
                  <a:ext cx="225" cy="268"/>
                </a:xfrm>
                <a:custGeom>
                  <a:avLst/>
                  <a:gdLst>
                    <a:gd name="txL" fmla="*/ 0 w 134"/>
                    <a:gd name="txT" fmla="*/ 0 h 159"/>
                    <a:gd name="txR" fmla="*/ 134 w 134"/>
                    <a:gd name="txB" fmla="*/ 159 h 159"/>
                  </a:gdLst>
                  <a:ahLst/>
                  <a:cxnLst>
                    <a:cxn ang="0">
                      <a:pos x="321" y="447"/>
                    </a:cxn>
                    <a:cxn ang="0">
                      <a:pos x="129" y="239"/>
                    </a:cxn>
                    <a:cxn ang="0">
                      <a:pos x="57" y="78"/>
                    </a:cxn>
                    <a:cxn ang="0">
                      <a:pos x="0" y="13"/>
                    </a:cxn>
                    <a:cxn ang="0">
                      <a:pos x="200" y="32"/>
                    </a:cxn>
                    <a:cxn ang="0">
                      <a:pos x="369" y="256"/>
                    </a:cxn>
                    <a:cxn ang="0">
                      <a:pos x="336" y="452"/>
                    </a:cxn>
                    <a:cxn ang="0">
                      <a:pos x="321" y="447"/>
                    </a:cxn>
                  </a:cxnLst>
                  <a:rect l="txL" t="txT" r="txR" b="txB"/>
                  <a:pathLst>
                    <a:path w="134" h="159">
                      <a:moveTo>
                        <a:pt x="114" y="157"/>
                      </a:moveTo>
                      <a:cubicBezTo>
                        <a:pt x="134" y="108"/>
                        <a:pt x="77" y="117"/>
                        <a:pt x="46" y="84"/>
                      </a:cubicBezTo>
                      <a:cubicBezTo>
                        <a:pt x="21" y="60"/>
                        <a:pt x="29" y="44"/>
                        <a:pt x="20" y="27"/>
                      </a:cubicBezTo>
                      <a:cubicBezTo>
                        <a:pt x="20" y="12"/>
                        <a:pt x="0" y="0"/>
                        <a:pt x="0" y="5"/>
                      </a:cubicBezTo>
                      <a:cubicBezTo>
                        <a:pt x="3" y="4"/>
                        <a:pt x="37" y="1"/>
                        <a:pt x="71" y="11"/>
                      </a:cubicBezTo>
                      <a:cubicBezTo>
                        <a:pt x="106" y="19"/>
                        <a:pt x="133" y="54"/>
                        <a:pt x="131" y="90"/>
                      </a:cubicBezTo>
                      <a:cubicBezTo>
                        <a:pt x="129" y="118"/>
                        <a:pt x="118" y="135"/>
                        <a:pt x="119" y="159"/>
                      </a:cubicBezTo>
                      <a:lnTo>
                        <a:pt x="114" y="157"/>
                      </a:lnTo>
                      <a:close/>
                    </a:path>
                  </a:pathLst>
                </a:custGeom>
                <a:noFill/>
                <a:ln w="9525">
                  <a:noFill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</p:grpSp>
        </p:grpSp>
        <p:sp>
          <p:nvSpPr>
            <p:cNvPr id="5269" name="Freeform 42"/>
            <p:cNvSpPr/>
            <p:nvPr/>
          </p:nvSpPr>
          <p:spPr>
            <a:xfrm>
              <a:off x="710" y="111"/>
              <a:ext cx="708" cy="288"/>
            </a:xfrm>
            <a:custGeom>
              <a:avLst/>
              <a:gdLst>
                <a:gd name="txL" fmla="*/ 0 w 708"/>
                <a:gd name="txT" fmla="*/ 0 h 288"/>
                <a:gd name="txR" fmla="*/ 708 w 708"/>
                <a:gd name="txB" fmla="*/ 288 h 288"/>
              </a:gdLst>
              <a:ahLst/>
              <a:cxnLst>
                <a:cxn ang="0">
                  <a:pos x="0" y="288"/>
                </a:cxn>
                <a:cxn ang="0">
                  <a:pos x="102" y="246"/>
                </a:cxn>
                <a:cxn ang="0">
                  <a:pos x="426" y="179"/>
                </a:cxn>
                <a:cxn ang="0">
                  <a:pos x="708" y="0"/>
                </a:cxn>
              </a:cxnLst>
              <a:rect l="txL" t="txT" r="txR" b="txB"/>
              <a:pathLst>
                <a:path w="708" h="288">
                  <a:moveTo>
                    <a:pt x="0" y="288"/>
                  </a:moveTo>
                  <a:cubicBezTo>
                    <a:pt x="17" y="281"/>
                    <a:pt x="31" y="264"/>
                    <a:pt x="102" y="246"/>
                  </a:cubicBezTo>
                  <a:cubicBezTo>
                    <a:pt x="173" y="228"/>
                    <a:pt x="325" y="220"/>
                    <a:pt x="426" y="179"/>
                  </a:cubicBezTo>
                  <a:cubicBezTo>
                    <a:pt x="527" y="138"/>
                    <a:pt x="649" y="37"/>
                    <a:pt x="708" y="0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  <p:grpSp>
          <p:nvGrpSpPr>
            <p:cNvPr id="5270" name="Group 45"/>
            <p:cNvGrpSpPr/>
            <p:nvPr/>
          </p:nvGrpSpPr>
          <p:grpSpPr>
            <a:xfrm rot="-831947">
              <a:off x="1250" y="32"/>
              <a:ext cx="270" cy="224"/>
              <a:chOff x="0" y="0"/>
              <a:chExt cx="725" cy="603"/>
            </a:xfrm>
          </p:grpSpPr>
          <p:sp>
            <p:nvSpPr>
              <p:cNvPr id="5281" name="Freeform 44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282" name="Freeform 45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5271" name="Group 48"/>
            <p:cNvGrpSpPr/>
            <p:nvPr/>
          </p:nvGrpSpPr>
          <p:grpSpPr>
            <a:xfrm rot="-749958">
              <a:off x="1268" y="0"/>
              <a:ext cx="290" cy="258"/>
              <a:chOff x="0" y="0"/>
              <a:chExt cx="497" cy="494"/>
            </a:xfrm>
          </p:grpSpPr>
          <p:sp>
            <p:nvSpPr>
              <p:cNvPr id="5279" name="Freeform 47"/>
              <p:cNvSpPr/>
              <p:nvPr/>
            </p:nvSpPr>
            <p:spPr>
              <a:xfrm rot="-792880">
                <a:off x="0" y="0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280" name="Freeform 48"/>
              <p:cNvSpPr/>
              <p:nvPr/>
            </p:nvSpPr>
            <p:spPr>
              <a:xfrm rot="-792880">
                <a:off x="272" y="226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5272" name="Group 51"/>
            <p:cNvGrpSpPr/>
            <p:nvPr/>
          </p:nvGrpSpPr>
          <p:grpSpPr>
            <a:xfrm rot="3196682">
              <a:off x="1460" y="205"/>
              <a:ext cx="453" cy="376"/>
              <a:chOff x="0" y="0"/>
              <a:chExt cx="725" cy="603"/>
            </a:xfrm>
          </p:grpSpPr>
          <p:sp>
            <p:nvSpPr>
              <p:cNvPr id="5277" name="Freeform 50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278" name="Freeform 51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sp>
          <p:nvSpPr>
            <p:cNvPr id="5273" name="Freeform 52"/>
            <p:cNvSpPr/>
            <p:nvPr/>
          </p:nvSpPr>
          <p:spPr>
            <a:xfrm>
              <a:off x="1366" y="444"/>
              <a:ext cx="456" cy="123"/>
            </a:xfrm>
            <a:custGeom>
              <a:avLst/>
              <a:gdLst>
                <a:gd name="txL" fmla="*/ 0 w 456"/>
                <a:gd name="txT" fmla="*/ 0 h 123"/>
                <a:gd name="txR" fmla="*/ 456 w 456"/>
                <a:gd name="txB" fmla="*/ 123 h 123"/>
              </a:gdLst>
              <a:ahLst/>
              <a:cxnLst>
                <a:cxn ang="0">
                  <a:pos x="0" y="123"/>
                </a:cxn>
                <a:cxn ang="0">
                  <a:pos x="108" y="79"/>
                </a:cxn>
                <a:cxn ang="0">
                  <a:pos x="263" y="55"/>
                </a:cxn>
                <a:cxn ang="0">
                  <a:pos x="360" y="14"/>
                </a:cxn>
                <a:cxn ang="0">
                  <a:pos x="415" y="0"/>
                </a:cxn>
                <a:cxn ang="0">
                  <a:pos x="456" y="14"/>
                </a:cxn>
              </a:cxnLst>
              <a:rect l="txL" t="txT" r="txR" b="txB"/>
              <a:pathLst>
                <a:path w="456" h="123">
                  <a:moveTo>
                    <a:pt x="0" y="123"/>
                  </a:moveTo>
                  <a:cubicBezTo>
                    <a:pt x="18" y="116"/>
                    <a:pt x="64" y="90"/>
                    <a:pt x="108" y="79"/>
                  </a:cubicBezTo>
                  <a:cubicBezTo>
                    <a:pt x="152" y="68"/>
                    <a:pt x="221" y="66"/>
                    <a:pt x="263" y="55"/>
                  </a:cubicBezTo>
                  <a:cubicBezTo>
                    <a:pt x="305" y="44"/>
                    <a:pt x="334" y="23"/>
                    <a:pt x="360" y="14"/>
                  </a:cubicBezTo>
                  <a:cubicBezTo>
                    <a:pt x="385" y="5"/>
                    <a:pt x="399" y="0"/>
                    <a:pt x="415" y="0"/>
                  </a:cubicBezTo>
                  <a:cubicBezTo>
                    <a:pt x="431" y="0"/>
                    <a:pt x="447" y="9"/>
                    <a:pt x="456" y="14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  <p:grpSp>
          <p:nvGrpSpPr>
            <p:cNvPr id="5274" name="Group 55"/>
            <p:cNvGrpSpPr/>
            <p:nvPr/>
          </p:nvGrpSpPr>
          <p:grpSpPr>
            <a:xfrm rot="8800507" flipH="1" flipV="1">
              <a:off x="1579" y="287"/>
              <a:ext cx="453" cy="376"/>
              <a:chOff x="0" y="0"/>
              <a:chExt cx="725" cy="603"/>
            </a:xfrm>
          </p:grpSpPr>
          <p:sp>
            <p:nvSpPr>
              <p:cNvPr id="5275" name="Freeform 54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276" name="Freeform 55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</p:grpSp>
      <p:grpSp>
        <p:nvGrpSpPr>
          <p:cNvPr id="6291" name="Group 58"/>
          <p:cNvGrpSpPr/>
          <p:nvPr/>
        </p:nvGrpSpPr>
        <p:grpSpPr>
          <a:xfrm rot="-300000">
            <a:off x="5815013" y="4455319"/>
            <a:ext cx="1940719" cy="772716"/>
            <a:chOff x="0" y="0"/>
            <a:chExt cx="3308" cy="971"/>
          </a:xfrm>
        </p:grpSpPr>
        <p:sp>
          <p:nvSpPr>
            <p:cNvPr id="5227" name="Freeform 322"/>
            <p:cNvSpPr/>
            <p:nvPr/>
          </p:nvSpPr>
          <p:spPr>
            <a:xfrm>
              <a:off x="2307" y="167"/>
              <a:ext cx="1001" cy="351"/>
            </a:xfrm>
            <a:custGeom>
              <a:avLst/>
              <a:gdLst>
                <a:gd name="txL" fmla="*/ 0 w 1001"/>
                <a:gd name="txT" fmla="*/ 0 h 351"/>
                <a:gd name="txR" fmla="*/ 1001 w 1001"/>
                <a:gd name="txB" fmla="*/ 351 h 351"/>
              </a:gdLst>
              <a:ahLst/>
              <a:cxnLst>
                <a:cxn ang="0">
                  <a:pos x="1001" y="0"/>
                </a:cxn>
                <a:cxn ang="0">
                  <a:pos x="407" y="300"/>
                </a:cxn>
                <a:cxn ang="0">
                  <a:pos x="147" y="305"/>
                </a:cxn>
                <a:cxn ang="0">
                  <a:pos x="0" y="274"/>
                </a:cxn>
              </a:cxnLst>
              <a:rect l="txL" t="txT" r="txR" b="txB"/>
              <a:pathLst>
                <a:path w="1001" h="351">
                  <a:moveTo>
                    <a:pt x="1001" y="0"/>
                  </a:moveTo>
                  <a:cubicBezTo>
                    <a:pt x="901" y="50"/>
                    <a:pt x="549" y="249"/>
                    <a:pt x="407" y="300"/>
                  </a:cubicBezTo>
                  <a:cubicBezTo>
                    <a:pt x="265" y="351"/>
                    <a:pt x="215" y="309"/>
                    <a:pt x="147" y="305"/>
                  </a:cubicBezTo>
                  <a:lnTo>
                    <a:pt x="0" y="274"/>
                  </a:lnTo>
                </a:path>
              </a:pathLst>
            </a:custGeom>
            <a:noFill/>
            <a:ln w="254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  <p:grpSp>
          <p:nvGrpSpPr>
            <p:cNvPr id="5228" name="Group 60"/>
            <p:cNvGrpSpPr/>
            <p:nvPr/>
          </p:nvGrpSpPr>
          <p:grpSpPr>
            <a:xfrm rot="4198253">
              <a:off x="2539" y="182"/>
              <a:ext cx="544" cy="452"/>
              <a:chOff x="0" y="0"/>
              <a:chExt cx="725" cy="603"/>
            </a:xfrm>
          </p:grpSpPr>
          <p:sp>
            <p:nvSpPr>
              <p:cNvPr id="5263" name="Freeform 330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264" name="Freeform 331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5229" name="Group 63"/>
            <p:cNvGrpSpPr/>
            <p:nvPr/>
          </p:nvGrpSpPr>
          <p:grpSpPr>
            <a:xfrm rot="3519675">
              <a:off x="2443" y="178"/>
              <a:ext cx="497" cy="494"/>
              <a:chOff x="0" y="0"/>
              <a:chExt cx="497" cy="494"/>
            </a:xfrm>
          </p:grpSpPr>
          <p:sp>
            <p:nvSpPr>
              <p:cNvPr id="5261" name="Freeform 333"/>
              <p:cNvSpPr/>
              <p:nvPr/>
            </p:nvSpPr>
            <p:spPr>
              <a:xfrm rot="-792880">
                <a:off x="0" y="0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262" name="Freeform 334"/>
              <p:cNvSpPr/>
              <p:nvPr/>
            </p:nvSpPr>
            <p:spPr>
              <a:xfrm rot="-792880">
                <a:off x="272" y="226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5230" name="Group 66"/>
            <p:cNvGrpSpPr/>
            <p:nvPr/>
          </p:nvGrpSpPr>
          <p:grpSpPr>
            <a:xfrm>
              <a:off x="0" y="0"/>
              <a:ext cx="2492" cy="971"/>
              <a:chOff x="0" y="0"/>
              <a:chExt cx="2492" cy="971"/>
            </a:xfrm>
          </p:grpSpPr>
          <p:grpSp>
            <p:nvGrpSpPr>
              <p:cNvPr id="5231" name="Group 67"/>
              <p:cNvGrpSpPr/>
              <p:nvPr/>
            </p:nvGrpSpPr>
            <p:grpSpPr>
              <a:xfrm rot="3439364">
                <a:off x="0" y="166"/>
                <a:ext cx="725" cy="784"/>
                <a:chOff x="0" y="0"/>
                <a:chExt cx="725" cy="784"/>
              </a:xfrm>
            </p:grpSpPr>
            <p:grpSp>
              <p:nvGrpSpPr>
                <p:cNvPr id="5255" name="Group 68"/>
                <p:cNvGrpSpPr/>
                <p:nvPr/>
              </p:nvGrpSpPr>
              <p:grpSpPr>
                <a:xfrm>
                  <a:off x="0" y="45"/>
                  <a:ext cx="725" cy="603"/>
                  <a:chOff x="0" y="0"/>
                  <a:chExt cx="725" cy="603"/>
                </a:xfrm>
              </p:grpSpPr>
              <p:sp>
                <p:nvSpPr>
                  <p:cNvPr id="5259" name="Freeform 350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60" name="Freeform 351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56" name="Group 71"/>
                <p:cNvGrpSpPr/>
                <p:nvPr/>
              </p:nvGrpSpPr>
              <p:grpSpPr>
                <a:xfrm>
                  <a:off x="67" y="0"/>
                  <a:ext cx="341" cy="784"/>
                  <a:chOff x="0" y="0"/>
                  <a:chExt cx="341" cy="784"/>
                </a:xfrm>
              </p:grpSpPr>
              <p:sp>
                <p:nvSpPr>
                  <p:cNvPr id="5257" name="Freeform 353"/>
                  <p:cNvSpPr/>
                  <p:nvPr/>
                </p:nvSpPr>
                <p:spPr>
                  <a:xfrm rot="-792880">
                    <a:off x="0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58" name="Freeform 354"/>
                  <p:cNvSpPr/>
                  <p:nvPr/>
                </p:nvSpPr>
                <p:spPr>
                  <a:xfrm rot="-792880">
                    <a:off x="24" y="408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</p:grpSp>
          <p:grpSp>
            <p:nvGrpSpPr>
              <p:cNvPr id="5232" name="Group 74"/>
              <p:cNvGrpSpPr/>
              <p:nvPr/>
            </p:nvGrpSpPr>
            <p:grpSpPr>
              <a:xfrm>
                <a:off x="445" y="0"/>
                <a:ext cx="2047" cy="716"/>
                <a:chOff x="0" y="0"/>
                <a:chExt cx="2047" cy="716"/>
              </a:xfrm>
            </p:grpSpPr>
            <p:sp>
              <p:nvSpPr>
                <p:cNvPr id="5233" name="Freeform 356"/>
                <p:cNvSpPr/>
                <p:nvPr/>
              </p:nvSpPr>
              <p:spPr>
                <a:xfrm>
                  <a:off x="0" y="286"/>
                  <a:ext cx="1897" cy="306"/>
                </a:xfrm>
                <a:custGeom>
                  <a:avLst/>
                  <a:gdLst>
                    <a:gd name="txL" fmla="*/ 0 w 1897"/>
                    <a:gd name="txT" fmla="*/ 0 h 306"/>
                    <a:gd name="txR" fmla="*/ 1897 w 1897"/>
                    <a:gd name="txB" fmla="*/ 306 h 306"/>
                  </a:gdLst>
                  <a:ahLst/>
                  <a:cxnLst>
                    <a:cxn ang="0">
                      <a:pos x="0" y="306"/>
                    </a:cxn>
                    <a:cxn ang="0">
                      <a:pos x="501" y="176"/>
                    </a:cxn>
                    <a:cxn ang="0">
                      <a:pos x="1219" y="2"/>
                    </a:cxn>
                    <a:cxn ang="0">
                      <a:pos x="1897" y="164"/>
                    </a:cxn>
                  </a:cxnLst>
                  <a:rect l="txL" t="txT" r="txR" b="txB"/>
                  <a:pathLst>
                    <a:path w="1897" h="306">
                      <a:moveTo>
                        <a:pt x="0" y="306"/>
                      </a:moveTo>
                      <a:cubicBezTo>
                        <a:pt x="82" y="285"/>
                        <a:pt x="298" y="227"/>
                        <a:pt x="501" y="176"/>
                      </a:cubicBezTo>
                      <a:cubicBezTo>
                        <a:pt x="704" y="125"/>
                        <a:pt x="987" y="5"/>
                        <a:pt x="1219" y="2"/>
                      </a:cubicBezTo>
                      <a:cubicBezTo>
                        <a:pt x="1451" y="0"/>
                        <a:pt x="1755" y="131"/>
                        <a:pt x="1897" y="16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grpSp>
              <p:nvGrpSpPr>
                <p:cNvPr id="5234" name="Group 76"/>
                <p:cNvGrpSpPr/>
                <p:nvPr/>
              </p:nvGrpSpPr>
              <p:grpSpPr>
                <a:xfrm rot="3333081">
                  <a:off x="276" y="218"/>
                  <a:ext cx="544" cy="452"/>
                  <a:chOff x="0" y="0"/>
                  <a:chExt cx="725" cy="603"/>
                </a:xfrm>
              </p:grpSpPr>
              <p:sp>
                <p:nvSpPr>
                  <p:cNvPr id="5253" name="Freeform 358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54" name="Freeform 359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35" name="Group 79"/>
                <p:cNvGrpSpPr/>
                <p:nvPr/>
              </p:nvGrpSpPr>
              <p:grpSpPr>
                <a:xfrm rot="985773">
                  <a:off x="258" y="222"/>
                  <a:ext cx="497" cy="494"/>
                  <a:chOff x="0" y="0"/>
                  <a:chExt cx="497" cy="494"/>
                </a:xfrm>
              </p:grpSpPr>
              <p:sp>
                <p:nvSpPr>
                  <p:cNvPr id="5251" name="Freeform 361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52" name="Freeform 362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36" name="Group 82"/>
                <p:cNvGrpSpPr/>
                <p:nvPr/>
              </p:nvGrpSpPr>
              <p:grpSpPr>
                <a:xfrm rot="6239025">
                  <a:off x="878" y="46"/>
                  <a:ext cx="544" cy="452"/>
                  <a:chOff x="0" y="0"/>
                  <a:chExt cx="725" cy="603"/>
                </a:xfrm>
              </p:grpSpPr>
              <p:sp>
                <p:nvSpPr>
                  <p:cNvPr id="5249" name="Freeform 364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50" name="Freeform 365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37" name="Group 85"/>
                <p:cNvGrpSpPr/>
                <p:nvPr/>
              </p:nvGrpSpPr>
              <p:grpSpPr>
                <a:xfrm rot="2795997">
                  <a:off x="880" y="9"/>
                  <a:ext cx="497" cy="494"/>
                  <a:chOff x="0" y="0"/>
                  <a:chExt cx="497" cy="494"/>
                </a:xfrm>
              </p:grpSpPr>
              <p:sp>
                <p:nvSpPr>
                  <p:cNvPr id="5247" name="Freeform 367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48" name="Freeform 368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38" name="Group 88"/>
                <p:cNvGrpSpPr/>
                <p:nvPr/>
              </p:nvGrpSpPr>
              <p:grpSpPr>
                <a:xfrm rot="-928578">
                  <a:off x="958" y="67"/>
                  <a:ext cx="451" cy="448"/>
                  <a:chOff x="0" y="0"/>
                  <a:chExt cx="497" cy="494"/>
                </a:xfrm>
              </p:grpSpPr>
              <p:sp>
                <p:nvSpPr>
                  <p:cNvPr id="5245" name="Freeform 370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46" name="Freeform 371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39" name="Group 91"/>
                <p:cNvGrpSpPr/>
                <p:nvPr/>
              </p:nvGrpSpPr>
              <p:grpSpPr>
                <a:xfrm rot="6239025">
                  <a:off x="1498" y="180"/>
                  <a:ext cx="544" cy="452"/>
                  <a:chOff x="0" y="0"/>
                  <a:chExt cx="725" cy="603"/>
                </a:xfrm>
              </p:grpSpPr>
              <p:sp>
                <p:nvSpPr>
                  <p:cNvPr id="5243" name="Freeform 373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44" name="Freeform 374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40" name="Group 94"/>
                <p:cNvGrpSpPr/>
                <p:nvPr/>
              </p:nvGrpSpPr>
              <p:grpSpPr>
                <a:xfrm rot="2795997">
                  <a:off x="1501" y="145"/>
                  <a:ext cx="497" cy="494"/>
                  <a:chOff x="0" y="0"/>
                  <a:chExt cx="497" cy="494"/>
                </a:xfrm>
              </p:grpSpPr>
              <p:sp>
                <p:nvSpPr>
                  <p:cNvPr id="5241" name="Freeform 376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42" name="Freeform 377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</p:grpSp>
        </p:grpSp>
      </p:grpSp>
      <p:grpSp>
        <p:nvGrpSpPr>
          <p:cNvPr id="6339" name="Group 97"/>
          <p:cNvGrpSpPr/>
          <p:nvPr/>
        </p:nvGrpSpPr>
        <p:grpSpPr>
          <a:xfrm rot="2460000">
            <a:off x="3006329" y="3429000"/>
            <a:ext cx="2108597" cy="772716"/>
            <a:chOff x="0" y="0"/>
            <a:chExt cx="3308" cy="971"/>
          </a:xfrm>
        </p:grpSpPr>
        <p:sp>
          <p:nvSpPr>
            <p:cNvPr id="5189" name="Freeform 322"/>
            <p:cNvSpPr/>
            <p:nvPr/>
          </p:nvSpPr>
          <p:spPr>
            <a:xfrm>
              <a:off x="2307" y="167"/>
              <a:ext cx="1001" cy="351"/>
            </a:xfrm>
            <a:custGeom>
              <a:avLst/>
              <a:gdLst>
                <a:gd name="txL" fmla="*/ 0 w 1001"/>
                <a:gd name="txT" fmla="*/ 0 h 351"/>
                <a:gd name="txR" fmla="*/ 1001 w 1001"/>
                <a:gd name="txB" fmla="*/ 351 h 351"/>
              </a:gdLst>
              <a:ahLst/>
              <a:cxnLst>
                <a:cxn ang="0">
                  <a:pos x="1001" y="0"/>
                </a:cxn>
                <a:cxn ang="0">
                  <a:pos x="407" y="300"/>
                </a:cxn>
                <a:cxn ang="0">
                  <a:pos x="147" y="305"/>
                </a:cxn>
                <a:cxn ang="0">
                  <a:pos x="0" y="274"/>
                </a:cxn>
              </a:cxnLst>
              <a:rect l="txL" t="txT" r="txR" b="txB"/>
              <a:pathLst>
                <a:path w="1001" h="351">
                  <a:moveTo>
                    <a:pt x="1001" y="0"/>
                  </a:moveTo>
                  <a:cubicBezTo>
                    <a:pt x="901" y="50"/>
                    <a:pt x="549" y="249"/>
                    <a:pt x="407" y="300"/>
                  </a:cubicBezTo>
                  <a:cubicBezTo>
                    <a:pt x="265" y="351"/>
                    <a:pt x="215" y="309"/>
                    <a:pt x="147" y="305"/>
                  </a:cubicBezTo>
                  <a:lnTo>
                    <a:pt x="0" y="274"/>
                  </a:lnTo>
                </a:path>
              </a:pathLst>
            </a:custGeom>
            <a:noFill/>
            <a:ln w="254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  <p:grpSp>
          <p:nvGrpSpPr>
            <p:cNvPr id="5190" name="Group 99"/>
            <p:cNvGrpSpPr/>
            <p:nvPr/>
          </p:nvGrpSpPr>
          <p:grpSpPr>
            <a:xfrm rot="4198253">
              <a:off x="2539" y="182"/>
              <a:ext cx="544" cy="452"/>
              <a:chOff x="0" y="0"/>
              <a:chExt cx="725" cy="603"/>
            </a:xfrm>
          </p:grpSpPr>
          <p:sp>
            <p:nvSpPr>
              <p:cNvPr id="5225" name="Freeform 330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226" name="Freeform 331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5191" name="Group 102"/>
            <p:cNvGrpSpPr/>
            <p:nvPr/>
          </p:nvGrpSpPr>
          <p:grpSpPr>
            <a:xfrm rot="3519675">
              <a:off x="2443" y="178"/>
              <a:ext cx="497" cy="494"/>
              <a:chOff x="0" y="0"/>
              <a:chExt cx="497" cy="494"/>
            </a:xfrm>
          </p:grpSpPr>
          <p:sp>
            <p:nvSpPr>
              <p:cNvPr id="5223" name="Freeform 333"/>
              <p:cNvSpPr/>
              <p:nvPr/>
            </p:nvSpPr>
            <p:spPr>
              <a:xfrm rot="-792880">
                <a:off x="0" y="0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224" name="Freeform 334"/>
              <p:cNvSpPr/>
              <p:nvPr/>
            </p:nvSpPr>
            <p:spPr>
              <a:xfrm rot="-792880">
                <a:off x="272" y="226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5192" name="Group 105"/>
            <p:cNvGrpSpPr/>
            <p:nvPr/>
          </p:nvGrpSpPr>
          <p:grpSpPr>
            <a:xfrm>
              <a:off x="0" y="0"/>
              <a:ext cx="2492" cy="971"/>
              <a:chOff x="0" y="0"/>
              <a:chExt cx="2492" cy="971"/>
            </a:xfrm>
          </p:grpSpPr>
          <p:grpSp>
            <p:nvGrpSpPr>
              <p:cNvPr id="5193" name="Group 106"/>
              <p:cNvGrpSpPr/>
              <p:nvPr/>
            </p:nvGrpSpPr>
            <p:grpSpPr>
              <a:xfrm rot="3439364">
                <a:off x="0" y="166"/>
                <a:ext cx="725" cy="784"/>
                <a:chOff x="0" y="0"/>
                <a:chExt cx="725" cy="784"/>
              </a:xfrm>
            </p:grpSpPr>
            <p:grpSp>
              <p:nvGrpSpPr>
                <p:cNvPr id="5217" name="Group 107"/>
                <p:cNvGrpSpPr/>
                <p:nvPr/>
              </p:nvGrpSpPr>
              <p:grpSpPr>
                <a:xfrm>
                  <a:off x="0" y="45"/>
                  <a:ext cx="725" cy="603"/>
                  <a:chOff x="0" y="0"/>
                  <a:chExt cx="725" cy="603"/>
                </a:xfrm>
              </p:grpSpPr>
              <p:sp>
                <p:nvSpPr>
                  <p:cNvPr id="5221" name="Freeform 350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22" name="Freeform 351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18" name="Group 110"/>
                <p:cNvGrpSpPr/>
                <p:nvPr/>
              </p:nvGrpSpPr>
              <p:grpSpPr>
                <a:xfrm>
                  <a:off x="67" y="0"/>
                  <a:ext cx="341" cy="784"/>
                  <a:chOff x="0" y="0"/>
                  <a:chExt cx="341" cy="784"/>
                </a:xfrm>
              </p:grpSpPr>
              <p:sp>
                <p:nvSpPr>
                  <p:cNvPr id="5219" name="Freeform 353"/>
                  <p:cNvSpPr/>
                  <p:nvPr/>
                </p:nvSpPr>
                <p:spPr>
                  <a:xfrm rot="-792880">
                    <a:off x="0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20" name="Freeform 354"/>
                  <p:cNvSpPr/>
                  <p:nvPr/>
                </p:nvSpPr>
                <p:spPr>
                  <a:xfrm rot="-792880">
                    <a:off x="24" y="408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</p:grpSp>
          <p:grpSp>
            <p:nvGrpSpPr>
              <p:cNvPr id="5194" name="Group 113"/>
              <p:cNvGrpSpPr/>
              <p:nvPr/>
            </p:nvGrpSpPr>
            <p:grpSpPr>
              <a:xfrm>
                <a:off x="445" y="0"/>
                <a:ext cx="2047" cy="716"/>
                <a:chOff x="0" y="0"/>
                <a:chExt cx="2047" cy="716"/>
              </a:xfrm>
            </p:grpSpPr>
            <p:sp>
              <p:nvSpPr>
                <p:cNvPr id="5195" name="Freeform 356"/>
                <p:cNvSpPr/>
                <p:nvPr/>
              </p:nvSpPr>
              <p:spPr>
                <a:xfrm>
                  <a:off x="0" y="286"/>
                  <a:ext cx="1897" cy="306"/>
                </a:xfrm>
                <a:custGeom>
                  <a:avLst/>
                  <a:gdLst>
                    <a:gd name="txL" fmla="*/ 0 w 1897"/>
                    <a:gd name="txT" fmla="*/ 0 h 306"/>
                    <a:gd name="txR" fmla="*/ 1897 w 1897"/>
                    <a:gd name="txB" fmla="*/ 306 h 306"/>
                  </a:gdLst>
                  <a:ahLst/>
                  <a:cxnLst>
                    <a:cxn ang="0">
                      <a:pos x="0" y="306"/>
                    </a:cxn>
                    <a:cxn ang="0">
                      <a:pos x="501" y="176"/>
                    </a:cxn>
                    <a:cxn ang="0">
                      <a:pos x="1219" y="2"/>
                    </a:cxn>
                    <a:cxn ang="0">
                      <a:pos x="1897" y="164"/>
                    </a:cxn>
                  </a:cxnLst>
                  <a:rect l="txL" t="txT" r="txR" b="txB"/>
                  <a:pathLst>
                    <a:path w="1897" h="306">
                      <a:moveTo>
                        <a:pt x="0" y="306"/>
                      </a:moveTo>
                      <a:cubicBezTo>
                        <a:pt x="82" y="285"/>
                        <a:pt x="298" y="227"/>
                        <a:pt x="501" y="176"/>
                      </a:cubicBezTo>
                      <a:cubicBezTo>
                        <a:pt x="704" y="125"/>
                        <a:pt x="987" y="5"/>
                        <a:pt x="1219" y="2"/>
                      </a:cubicBezTo>
                      <a:cubicBezTo>
                        <a:pt x="1451" y="0"/>
                        <a:pt x="1755" y="131"/>
                        <a:pt x="1897" y="16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grpSp>
              <p:nvGrpSpPr>
                <p:cNvPr id="5196" name="Group 115"/>
                <p:cNvGrpSpPr/>
                <p:nvPr/>
              </p:nvGrpSpPr>
              <p:grpSpPr>
                <a:xfrm rot="3333081">
                  <a:off x="276" y="218"/>
                  <a:ext cx="544" cy="452"/>
                  <a:chOff x="0" y="0"/>
                  <a:chExt cx="725" cy="603"/>
                </a:xfrm>
              </p:grpSpPr>
              <p:sp>
                <p:nvSpPr>
                  <p:cNvPr id="5215" name="Freeform 358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16" name="Freeform 359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197" name="Group 118"/>
                <p:cNvGrpSpPr/>
                <p:nvPr/>
              </p:nvGrpSpPr>
              <p:grpSpPr>
                <a:xfrm rot="985773">
                  <a:off x="258" y="222"/>
                  <a:ext cx="497" cy="494"/>
                  <a:chOff x="0" y="0"/>
                  <a:chExt cx="497" cy="494"/>
                </a:xfrm>
              </p:grpSpPr>
              <p:sp>
                <p:nvSpPr>
                  <p:cNvPr id="5213" name="Freeform 361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14" name="Freeform 362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198" name="Group 121"/>
                <p:cNvGrpSpPr/>
                <p:nvPr/>
              </p:nvGrpSpPr>
              <p:grpSpPr>
                <a:xfrm rot="6239025">
                  <a:off x="878" y="46"/>
                  <a:ext cx="544" cy="452"/>
                  <a:chOff x="0" y="0"/>
                  <a:chExt cx="725" cy="603"/>
                </a:xfrm>
              </p:grpSpPr>
              <p:sp>
                <p:nvSpPr>
                  <p:cNvPr id="5211" name="Freeform 364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12" name="Freeform 365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199" name="Group 124"/>
                <p:cNvGrpSpPr/>
                <p:nvPr/>
              </p:nvGrpSpPr>
              <p:grpSpPr>
                <a:xfrm rot="2795997">
                  <a:off x="880" y="9"/>
                  <a:ext cx="497" cy="494"/>
                  <a:chOff x="0" y="0"/>
                  <a:chExt cx="497" cy="494"/>
                </a:xfrm>
              </p:grpSpPr>
              <p:sp>
                <p:nvSpPr>
                  <p:cNvPr id="5209" name="Freeform 367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10" name="Freeform 368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00" name="Group 127"/>
                <p:cNvGrpSpPr/>
                <p:nvPr/>
              </p:nvGrpSpPr>
              <p:grpSpPr>
                <a:xfrm rot="-928578">
                  <a:off x="958" y="67"/>
                  <a:ext cx="451" cy="448"/>
                  <a:chOff x="0" y="0"/>
                  <a:chExt cx="497" cy="494"/>
                </a:xfrm>
              </p:grpSpPr>
              <p:sp>
                <p:nvSpPr>
                  <p:cNvPr id="5207" name="Freeform 370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08" name="Freeform 371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01" name="Group 130"/>
                <p:cNvGrpSpPr/>
                <p:nvPr/>
              </p:nvGrpSpPr>
              <p:grpSpPr>
                <a:xfrm rot="6239025">
                  <a:off x="1498" y="180"/>
                  <a:ext cx="544" cy="452"/>
                  <a:chOff x="0" y="0"/>
                  <a:chExt cx="725" cy="603"/>
                </a:xfrm>
              </p:grpSpPr>
              <p:sp>
                <p:nvSpPr>
                  <p:cNvPr id="5205" name="Freeform 373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06" name="Freeform 374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202" name="Group 133"/>
                <p:cNvGrpSpPr/>
                <p:nvPr/>
              </p:nvGrpSpPr>
              <p:grpSpPr>
                <a:xfrm rot="2795997">
                  <a:off x="1501" y="145"/>
                  <a:ext cx="497" cy="494"/>
                  <a:chOff x="0" y="0"/>
                  <a:chExt cx="497" cy="494"/>
                </a:xfrm>
              </p:grpSpPr>
              <p:sp>
                <p:nvSpPr>
                  <p:cNvPr id="5203" name="Freeform 376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204" name="Freeform 377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</p:grpSp>
        </p:grpSp>
      </p:grpSp>
      <p:grpSp>
        <p:nvGrpSpPr>
          <p:cNvPr id="6354" name="Group 136"/>
          <p:cNvGrpSpPr/>
          <p:nvPr/>
        </p:nvGrpSpPr>
        <p:grpSpPr>
          <a:xfrm rot="9660000">
            <a:off x="3977879" y="4941094"/>
            <a:ext cx="2599134" cy="803672"/>
            <a:chOff x="0" y="0"/>
            <a:chExt cx="3308" cy="971"/>
          </a:xfrm>
        </p:grpSpPr>
        <p:sp>
          <p:nvSpPr>
            <p:cNvPr id="5151" name="Freeform 322"/>
            <p:cNvSpPr/>
            <p:nvPr/>
          </p:nvSpPr>
          <p:spPr>
            <a:xfrm>
              <a:off x="2307" y="167"/>
              <a:ext cx="1001" cy="351"/>
            </a:xfrm>
            <a:custGeom>
              <a:avLst/>
              <a:gdLst>
                <a:gd name="txL" fmla="*/ 0 w 1001"/>
                <a:gd name="txT" fmla="*/ 0 h 351"/>
                <a:gd name="txR" fmla="*/ 1001 w 1001"/>
                <a:gd name="txB" fmla="*/ 351 h 351"/>
              </a:gdLst>
              <a:ahLst/>
              <a:cxnLst>
                <a:cxn ang="0">
                  <a:pos x="1001" y="0"/>
                </a:cxn>
                <a:cxn ang="0">
                  <a:pos x="407" y="300"/>
                </a:cxn>
                <a:cxn ang="0">
                  <a:pos x="147" y="305"/>
                </a:cxn>
                <a:cxn ang="0">
                  <a:pos x="0" y="274"/>
                </a:cxn>
              </a:cxnLst>
              <a:rect l="txL" t="txT" r="txR" b="txB"/>
              <a:pathLst>
                <a:path w="1001" h="351">
                  <a:moveTo>
                    <a:pt x="1001" y="0"/>
                  </a:moveTo>
                  <a:cubicBezTo>
                    <a:pt x="901" y="50"/>
                    <a:pt x="549" y="249"/>
                    <a:pt x="407" y="300"/>
                  </a:cubicBezTo>
                  <a:cubicBezTo>
                    <a:pt x="265" y="351"/>
                    <a:pt x="215" y="309"/>
                    <a:pt x="147" y="305"/>
                  </a:cubicBezTo>
                  <a:lnTo>
                    <a:pt x="0" y="274"/>
                  </a:lnTo>
                </a:path>
              </a:pathLst>
            </a:custGeom>
            <a:noFill/>
            <a:ln w="254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1800" dirty="0">
                <a:latin typeface="迷你简剪纸" pitchFamily="65" charset="-122"/>
              </a:endParaRPr>
            </a:p>
          </p:txBody>
        </p:sp>
        <p:grpSp>
          <p:nvGrpSpPr>
            <p:cNvPr id="5152" name="Group 138"/>
            <p:cNvGrpSpPr/>
            <p:nvPr/>
          </p:nvGrpSpPr>
          <p:grpSpPr>
            <a:xfrm rot="4198253">
              <a:off x="2539" y="182"/>
              <a:ext cx="544" cy="452"/>
              <a:chOff x="0" y="0"/>
              <a:chExt cx="725" cy="603"/>
            </a:xfrm>
          </p:grpSpPr>
          <p:sp>
            <p:nvSpPr>
              <p:cNvPr id="5187" name="Freeform 330"/>
              <p:cNvSpPr/>
              <p:nvPr/>
            </p:nvSpPr>
            <p:spPr>
              <a:xfrm rot="1560562" flipH="1">
                <a:off x="408" y="0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188" name="Freeform 331"/>
              <p:cNvSpPr/>
              <p:nvPr/>
            </p:nvSpPr>
            <p:spPr>
              <a:xfrm rot="1560562" flipH="1">
                <a:off x="0" y="227"/>
                <a:ext cx="317" cy="376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639" y="877"/>
                  </a:cxn>
                  <a:cxn ang="0">
                    <a:pos x="258" y="471"/>
                  </a:cxn>
                  <a:cxn ang="0">
                    <a:pos x="111" y="151"/>
                  </a:cxn>
                  <a:cxn ang="0">
                    <a:pos x="0" y="28"/>
                  </a:cxn>
                  <a:cxn ang="0">
                    <a:pos x="397" y="61"/>
                  </a:cxn>
                  <a:cxn ang="0">
                    <a:pos x="733" y="504"/>
                  </a:cxn>
                  <a:cxn ang="0">
                    <a:pos x="667" y="889"/>
                  </a:cxn>
                  <a:cxn ang="0">
                    <a:pos x="639" y="87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5153" name="Group 141"/>
            <p:cNvGrpSpPr/>
            <p:nvPr/>
          </p:nvGrpSpPr>
          <p:grpSpPr>
            <a:xfrm rot="3519675">
              <a:off x="2443" y="178"/>
              <a:ext cx="497" cy="494"/>
              <a:chOff x="0" y="0"/>
              <a:chExt cx="497" cy="494"/>
            </a:xfrm>
          </p:grpSpPr>
          <p:sp>
            <p:nvSpPr>
              <p:cNvPr id="5185" name="Freeform 333"/>
              <p:cNvSpPr/>
              <p:nvPr/>
            </p:nvSpPr>
            <p:spPr>
              <a:xfrm rot="-792880">
                <a:off x="0" y="0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  <p:sp>
            <p:nvSpPr>
              <p:cNvPr id="5186" name="Freeform 334"/>
              <p:cNvSpPr/>
              <p:nvPr/>
            </p:nvSpPr>
            <p:spPr>
              <a:xfrm rot="-792880">
                <a:off x="272" y="226"/>
                <a:ext cx="225" cy="268"/>
              </a:xfrm>
              <a:custGeom>
                <a:avLst/>
                <a:gdLst>
                  <a:gd name="txL" fmla="*/ 0 w 134"/>
                  <a:gd name="txT" fmla="*/ 0 h 159"/>
                  <a:gd name="txR" fmla="*/ 134 w 134"/>
                  <a:gd name="txB" fmla="*/ 159 h 159"/>
                </a:gdLst>
                <a:ahLst/>
                <a:cxnLst>
                  <a:cxn ang="0">
                    <a:pos x="321" y="447"/>
                  </a:cxn>
                  <a:cxn ang="0">
                    <a:pos x="129" y="239"/>
                  </a:cxn>
                  <a:cxn ang="0">
                    <a:pos x="57" y="78"/>
                  </a:cxn>
                  <a:cxn ang="0">
                    <a:pos x="0" y="13"/>
                  </a:cxn>
                  <a:cxn ang="0">
                    <a:pos x="200" y="32"/>
                  </a:cxn>
                  <a:cxn ang="0">
                    <a:pos x="369" y="256"/>
                  </a:cxn>
                  <a:cxn ang="0">
                    <a:pos x="336" y="452"/>
                  </a:cxn>
                  <a:cxn ang="0">
                    <a:pos x="321" y="447"/>
                  </a:cxn>
                </a:cxnLst>
                <a:rect l="txL" t="txT" r="txR" b="txB"/>
                <a:pathLst>
                  <a:path w="134" h="159">
                    <a:moveTo>
                      <a:pt x="114" y="157"/>
                    </a:moveTo>
                    <a:cubicBezTo>
                      <a:pt x="134" y="108"/>
                      <a:pt x="77" y="117"/>
                      <a:pt x="46" y="84"/>
                    </a:cubicBezTo>
                    <a:cubicBezTo>
                      <a:pt x="21" y="60"/>
                      <a:pt x="29" y="44"/>
                      <a:pt x="20" y="27"/>
                    </a:cubicBezTo>
                    <a:cubicBezTo>
                      <a:pt x="20" y="12"/>
                      <a:pt x="0" y="0"/>
                      <a:pt x="0" y="5"/>
                    </a:cubicBezTo>
                    <a:cubicBezTo>
                      <a:pt x="3" y="4"/>
                      <a:pt x="37" y="1"/>
                      <a:pt x="71" y="11"/>
                    </a:cubicBezTo>
                    <a:cubicBezTo>
                      <a:pt x="106" y="19"/>
                      <a:pt x="133" y="54"/>
                      <a:pt x="131" y="90"/>
                    </a:cubicBezTo>
                    <a:cubicBezTo>
                      <a:pt x="129" y="118"/>
                      <a:pt x="118" y="135"/>
                      <a:pt x="119" y="159"/>
                    </a:cubicBezTo>
                    <a:lnTo>
                      <a:pt x="114" y="157"/>
                    </a:lnTo>
                    <a:close/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pPr algn="l"/>
                <a:endParaRPr lang="zh-CN" altLang="en-US" sz="1800" dirty="0">
                  <a:latin typeface="迷你简剪纸" pitchFamily="65" charset="-122"/>
                </a:endParaRPr>
              </a:p>
            </p:txBody>
          </p:sp>
        </p:grpSp>
        <p:grpSp>
          <p:nvGrpSpPr>
            <p:cNvPr id="5154" name="Group 144"/>
            <p:cNvGrpSpPr/>
            <p:nvPr/>
          </p:nvGrpSpPr>
          <p:grpSpPr>
            <a:xfrm>
              <a:off x="0" y="0"/>
              <a:ext cx="2492" cy="971"/>
              <a:chOff x="0" y="0"/>
              <a:chExt cx="2492" cy="971"/>
            </a:xfrm>
          </p:grpSpPr>
          <p:grpSp>
            <p:nvGrpSpPr>
              <p:cNvPr id="5155" name="Group 145"/>
              <p:cNvGrpSpPr/>
              <p:nvPr/>
            </p:nvGrpSpPr>
            <p:grpSpPr>
              <a:xfrm rot="3439364">
                <a:off x="0" y="166"/>
                <a:ext cx="725" cy="784"/>
                <a:chOff x="0" y="0"/>
                <a:chExt cx="725" cy="784"/>
              </a:xfrm>
            </p:grpSpPr>
            <p:grpSp>
              <p:nvGrpSpPr>
                <p:cNvPr id="5179" name="Group 146"/>
                <p:cNvGrpSpPr/>
                <p:nvPr/>
              </p:nvGrpSpPr>
              <p:grpSpPr>
                <a:xfrm>
                  <a:off x="0" y="45"/>
                  <a:ext cx="725" cy="603"/>
                  <a:chOff x="0" y="0"/>
                  <a:chExt cx="725" cy="603"/>
                </a:xfrm>
              </p:grpSpPr>
              <p:sp>
                <p:nvSpPr>
                  <p:cNvPr id="5183" name="Freeform 350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184" name="Freeform 351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180" name="Group 149"/>
                <p:cNvGrpSpPr/>
                <p:nvPr/>
              </p:nvGrpSpPr>
              <p:grpSpPr>
                <a:xfrm>
                  <a:off x="67" y="0"/>
                  <a:ext cx="341" cy="784"/>
                  <a:chOff x="0" y="0"/>
                  <a:chExt cx="341" cy="784"/>
                </a:xfrm>
              </p:grpSpPr>
              <p:sp>
                <p:nvSpPr>
                  <p:cNvPr id="5181" name="Freeform 353"/>
                  <p:cNvSpPr/>
                  <p:nvPr/>
                </p:nvSpPr>
                <p:spPr>
                  <a:xfrm rot="-792880">
                    <a:off x="0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182" name="Freeform 354"/>
                  <p:cNvSpPr/>
                  <p:nvPr/>
                </p:nvSpPr>
                <p:spPr>
                  <a:xfrm rot="-792880">
                    <a:off x="24" y="408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</p:grpSp>
          <p:grpSp>
            <p:nvGrpSpPr>
              <p:cNvPr id="5156" name="Group 152"/>
              <p:cNvGrpSpPr/>
              <p:nvPr/>
            </p:nvGrpSpPr>
            <p:grpSpPr>
              <a:xfrm>
                <a:off x="445" y="0"/>
                <a:ext cx="2047" cy="716"/>
                <a:chOff x="0" y="0"/>
                <a:chExt cx="2047" cy="716"/>
              </a:xfrm>
            </p:grpSpPr>
            <p:sp>
              <p:nvSpPr>
                <p:cNvPr id="5157" name="Freeform 356"/>
                <p:cNvSpPr/>
                <p:nvPr/>
              </p:nvSpPr>
              <p:spPr>
                <a:xfrm>
                  <a:off x="0" y="286"/>
                  <a:ext cx="1897" cy="306"/>
                </a:xfrm>
                <a:custGeom>
                  <a:avLst/>
                  <a:gdLst>
                    <a:gd name="txL" fmla="*/ 0 w 1897"/>
                    <a:gd name="txT" fmla="*/ 0 h 306"/>
                    <a:gd name="txR" fmla="*/ 1897 w 1897"/>
                    <a:gd name="txB" fmla="*/ 306 h 306"/>
                  </a:gdLst>
                  <a:ahLst/>
                  <a:cxnLst>
                    <a:cxn ang="0">
                      <a:pos x="0" y="306"/>
                    </a:cxn>
                    <a:cxn ang="0">
                      <a:pos x="501" y="176"/>
                    </a:cxn>
                    <a:cxn ang="0">
                      <a:pos x="1219" y="2"/>
                    </a:cxn>
                    <a:cxn ang="0">
                      <a:pos x="1897" y="164"/>
                    </a:cxn>
                  </a:cxnLst>
                  <a:rect l="txL" t="txT" r="txR" b="txB"/>
                  <a:pathLst>
                    <a:path w="1897" h="306">
                      <a:moveTo>
                        <a:pt x="0" y="306"/>
                      </a:moveTo>
                      <a:cubicBezTo>
                        <a:pt x="82" y="285"/>
                        <a:pt x="298" y="227"/>
                        <a:pt x="501" y="176"/>
                      </a:cubicBezTo>
                      <a:cubicBezTo>
                        <a:pt x="704" y="125"/>
                        <a:pt x="987" y="5"/>
                        <a:pt x="1219" y="2"/>
                      </a:cubicBezTo>
                      <a:cubicBezTo>
                        <a:pt x="1451" y="0"/>
                        <a:pt x="1755" y="131"/>
                        <a:pt x="1897" y="16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lang="zh-CN" altLang="en-US" sz="1800" dirty="0">
                    <a:latin typeface="迷你简剪纸" pitchFamily="65" charset="-122"/>
                  </a:endParaRPr>
                </a:p>
              </p:txBody>
            </p:sp>
            <p:grpSp>
              <p:nvGrpSpPr>
                <p:cNvPr id="5158" name="Group 154"/>
                <p:cNvGrpSpPr/>
                <p:nvPr/>
              </p:nvGrpSpPr>
              <p:grpSpPr>
                <a:xfrm rot="3333081">
                  <a:off x="276" y="218"/>
                  <a:ext cx="544" cy="452"/>
                  <a:chOff x="0" y="0"/>
                  <a:chExt cx="725" cy="603"/>
                </a:xfrm>
              </p:grpSpPr>
              <p:sp>
                <p:nvSpPr>
                  <p:cNvPr id="5177" name="Freeform 358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178" name="Freeform 359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159" name="Group 157"/>
                <p:cNvGrpSpPr/>
                <p:nvPr/>
              </p:nvGrpSpPr>
              <p:grpSpPr>
                <a:xfrm rot="985773">
                  <a:off x="258" y="222"/>
                  <a:ext cx="497" cy="494"/>
                  <a:chOff x="0" y="0"/>
                  <a:chExt cx="497" cy="494"/>
                </a:xfrm>
              </p:grpSpPr>
              <p:sp>
                <p:nvSpPr>
                  <p:cNvPr id="5175" name="Freeform 361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176" name="Freeform 362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160" name="Group 160"/>
                <p:cNvGrpSpPr/>
                <p:nvPr/>
              </p:nvGrpSpPr>
              <p:grpSpPr>
                <a:xfrm rot="6239025">
                  <a:off x="878" y="46"/>
                  <a:ext cx="544" cy="452"/>
                  <a:chOff x="0" y="0"/>
                  <a:chExt cx="725" cy="603"/>
                </a:xfrm>
              </p:grpSpPr>
              <p:sp>
                <p:nvSpPr>
                  <p:cNvPr id="5173" name="Freeform 364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174" name="Freeform 365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161" name="Group 163"/>
                <p:cNvGrpSpPr/>
                <p:nvPr/>
              </p:nvGrpSpPr>
              <p:grpSpPr>
                <a:xfrm rot="2795997">
                  <a:off x="880" y="9"/>
                  <a:ext cx="497" cy="494"/>
                  <a:chOff x="0" y="0"/>
                  <a:chExt cx="497" cy="494"/>
                </a:xfrm>
              </p:grpSpPr>
              <p:sp>
                <p:nvSpPr>
                  <p:cNvPr id="5171" name="Freeform 367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172" name="Freeform 368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162" name="Group 166"/>
                <p:cNvGrpSpPr/>
                <p:nvPr/>
              </p:nvGrpSpPr>
              <p:grpSpPr>
                <a:xfrm rot="-928578">
                  <a:off x="958" y="67"/>
                  <a:ext cx="451" cy="448"/>
                  <a:chOff x="0" y="0"/>
                  <a:chExt cx="497" cy="494"/>
                </a:xfrm>
              </p:grpSpPr>
              <p:sp>
                <p:nvSpPr>
                  <p:cNvPr id="5169" name="Freeform 370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170" name="Freeform 371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163" name="Group 169"/>
                <p:cNvGrpSpPr/>
                <p:nvPr/>
              </p:nvGrpSpPr>
              <p:grpSpPr>
                <a:xfrm rot="6239025">
                  <a:off x="1498" y="180"/>
                  <a:ext cx="544" cy="452"/>
                  <a:chOff x="0" y="0"/>
                  <a:chExt cx="725" cy="603"/>
                </a:xfrm>
              </p:grpSpPr>
              <p:sp>
                <p:nvSpPr>
                  <p:cNvPr id="5167" name="Freeform 373"/>
                  <p:cNvSpPr/>
                  <p:nvPr/>
                </p:nvSpPr>
                <p:spPr>
                  <a:xfrm rot="1560562" flipH="1">
                    <a:off x="408" y="0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168" name="Freeform 374"/>
                  <p:cNvSpPr/>
                  <p:nvPr/>
                </p:nvSpPr>
                <p:spPr>
                  <a:xfrm rot="1560562" flipH="1">
                    <a:off x="0" y="227"/>
                    <a:ext cx="317" cy="376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639" y="877"/>
                      </a:cxn>
                      <a:cxn ang="0">
                        <a:pos x="258" y="471"/>
                      </a:cxn>
                      <a:cxn ang="0">
                        <a:pos x="111" y="151"/>
                      </a:cxn>
                      <a:cxn ang="0">
                        <a:pos x="0" y="28"/>
                      </a:cxn>
                      <a:cxn ang="0">
                        <a:pos x="397" y="61"/>
                      </a:cxn>
                      <a:cxn ang="0">
                        <a:pos x="733" y="504"/>
                      </a:cxn>
                      <a:cxn ang="0">
                        <a:pos x="667" y="889"/>
                      </a:cxn>
                      <a:cxn ang="0">
                        <a:pos x="639" y="87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  <p:grpSp>
              <p:nvGrpSpPr>
                <p:cNvPr id="5164" name="Group 172"/>
                <p:cNvGrpSpPr/>
                <p:nvPr/>
              </p:nvGrpSpPr>
              <p:grpSpPr>
                <a:xfrm rot="2795997">
                  <a:off x="1501" y="145"/>
                  <a:ext cx="497" cy="494"/>
                  <a:chOff x="0" y="0"/>
                  <a:chExt cx="497" cy="494"/>
                </a:xfrm>
              </p:grpSpPr>
              <p:sp>
                <p:nvSpPr>
                  <p:cNvPr id="5165" name="Freeform 376"/>
                  <p:cNvSpPr/>
                  <p:nvPr/>
                </p:nvSpPr>
                <p:spPr>
                  <a:xfrm rot="-792880">
                    <a:off x="0" y="0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  <p:sp>
                <p:nvSpPr>
                  <p:cNvPr id="5166" name="Freeform 377"/>
                  <p:cNvSpPr/>
                  <p:nvPr/>
                </p:nvSpPr>
                <p:spPr>
                  <a:xfrm rot="-792880">
                    <a:off x="272" y="226"/>
                    <a:ext cx="225" cy="268"/>
                  </a:xfrm>
                  <a:custGeom>
                    <a:avLst/>
                    <a:gdLst>
                      <a:gd name="txL" fmla="*/ 0 w 134"/>
                      <a:gd name="txT" fmla="*/ 0 h 159"/>
                      <a:gd name="txR" fmla="*/ 134 w 134"/>
                      <a:gd name="txB" fmla="*/ 159 h 159"/>
                    </a:gdLst>
                    <a:ahLst/>
                    <a:cxnLst>
                      <a:cxn ang="0">
                        <a:pos x="321" y="447"/>
                      </a:cxn>
                      <a:cxn ang="0">
                        <a:pos x="129" y="239"/>
                      </a:cxn>
                      <a:cxn ang="0">
                        <a:pos x="57" y="78"/>
                      </a:cxn>
                      <a:cxn ang="0">
                        <a:pos x="0" y="13"/>
                      </a:cxn>
                      <a:cxn ang="0">
                        <a:pos x="200" y="32"/>
                      </a:cxn>
                      <a:cxn ang="0">
                        <a:pos x="369" y="256"/>
                      </a:cxn>
                      <a:cxn ang="0">
                        <a:pos x="336" y="452"/>
                      </a:cxn>
                      <a:cxn ang="0">
                        <a:pos x="321" y="447"/>
                      </a:cxn>
                    </a:cxnLst>
                    <a:rect l="txL" t="txT" r="txR" b="txB"/>
                    <a:pathLst>
                      <a:path w="134" h="159">
                        <a:moveTo>
                          <a:pt x="114" y="157"/>
                        </a:moveTo>
                        <a:cubicBezTo>
                          <a:pt x="134" y="108"/>
                          <a:pt x="77" y="117"/>
                          <a:pt x="46" y="84"/>
                        </a:cubicBezTo>
                        <a:cubicBezTo>
                          <a:pt x="21" y="60"/>
                          <a:pt x="29" y="44"/>
                          <a:pt x="20" y="27"/>
                        </a:cubicBezTo>
                        <a:cubicBezTo>
                          <a:pt x="20" y="12"/>
                          <a:pt x="0" y="0"/>
                          <a:pt x="0" y="5"/>
                        </a:cubicBezTo>
                        <a:cubicBezTo>
                          <a:pt x="3" y="4"/>
                          <a:pt x="37" y="1"/>
                          <a:pt x="71" y="11"/>
                        </a:cubicBezTo>
                        <a:cubicBezTo>
                          <a:pt x="106" y="19"/>
                          <a:pt x="133" y="54"/>
                          <a:pt x="131" y="90"/>
                        </a:cubicBezTo>
                        <a:cubicBezTo>
                          <a:pt x="129" y="118"/>
                          <a:pt x="118" y="135"/>
                          <a:pt x="119" y="159"/>
                        </a:cubicBezTo>
                        <a:lnTo>
                          <a:pt x="114" y="15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pPr algn="l"/>
                    <a:endParaRPr lang="zh-CN" altLang="en-US" sz="1800" dirty="0">
                      <a:latin typeface="迷你简剪纸" pitchFamily="65" charset="-122"/>
                    </a:endParaRPr>
                  </a:p>
                </p:txBody>
              </p:sp>
            </p:grpSp>
          </p:grpSp>
        </p:grpSp>
      </p:grpSp>
      <p:sp>
        <p:nvSpPr>
          <p:cNvPr id="6319" name="Text Box 175"/>
          <p:cNvSpPr txBox="1"/>
          <p:nvPr/>
        </p:nvSpPr>
        <p:spPr>
          <a:xfrm>
            <a:off x="1818085" y="3861197"/>
            <a:ext cx="2468880" cy="1753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1800" dirty="0">
                <a:solidFill>
                  <a:schemeClr val="bg1"/>
                </a:solidFill>
                <a:latin typeface="迷你简剪纸" pitchFamily="65" charset="-122"/>
                <a:ea typeface="方正黄草简体" panose="03000509000000000000" pitchFamily="65" charset="-122"/>
              </a:rPr>
              <a:t>漫步在真实的内心世界</a:t>
            </a:r>
            <a:endParaRPr lang="zh-CN" altLang="en-US" sz="1800" dirty="0">
              <a:solidFill>
                <a:schemeClr val="bg1"/>
              </a:solidFill>
              <a:latin typeface="迷你简剪纸" pitchFamily="65" charset="-122"/>
              <a:ea typeface="方正黄草简体" panose="03000509000000000000" pitchFamily="65" charset="-122"/>
            </a:endParaRPr>
          </a:p>
          <a:p>
            <a:pPr algn="l"/>
            <a:r>
              <a:rPr lang="zh-CN" altLang="en-US" sz="1800" dirty="0">
                <a:solidFill>
                  <a:schemeClr val="bg1"/>
                </a:solidFill>
                <a:latin typeface="迷你简剪纸" pitchFamily="65" charset="-122"/>
                <a:ea typeface="方正黄草简体" panose="03000509000000000000" pitchFamily="65" charset="-122"/>
              </a:rPr>
              <a:t>去认识</a:t>
            </a:r>
            <a:endParaRPr lang="zh-CN" altLang="en-US" sz="1800" dirty="0">
              <a:solidFill>
                <a:schemeClr val="bg1"/>
              </a:solidFill>
              <a:latin typeface="迷你简剪纸" pitchFamily="65" charset="-122"/>
              <a:ea typeface="方正黄草简体" panose="03000509000000000000" pitchFamily="65" charset="-122"/>
            </a:endParaRPr>
          </a:p>
          <a:p>
            <a:pPr algn="l"/>
            <a:r>
              <a:rPr lang="zh-CN" altLang="en-US" sz="1800" dirty="0">
                <a:solidFill>
                  <a:schemeClr val="bg1"/>
                </a:solidFill>
                <a:latin typeface="迷你简剪纸" pitchFamily="65" charset="-122"/>
                <a:ea typeface="方正静蕾简体" panose="02000000000000000000" pitchFamily="2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迷你简剪纸" pitchFamily="65" charset="-122"/>
                <a:ea typeface="方正黄草简体" panose="03000509000000000000" pitchFamily="65" charset="-122"/>
              </a:rPr>
              <a:t>那个不曾遇见的自己</a:t>
            </a:r>
            <a:endParaRPr lang="zh-CN" altLang="en-US" sz="1800" dirty="0">
              <a:solidFill>
                <a:schemeClr val="bg1"/>
              </a:solidFill>
              <a:latin typeface="迷你简剪纸" pitchFamily="65" charset="-122"/>
              <a:ea typeface="方正黄草简体" panose="03000509000000000000" pitchFamily="65" charset="-122"/>
            </a:endParaRPr>
          </a:p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6320" name="Text Box 176"/>
          <p:cNvSpPr txBox="1"/>
          <p:nvPr/>
        </p:nvSpPr>
        <p:spPr>
          <a:xfrm>
            <a:off x="1925241" y="3429000"/>
            <a:ext cx="1116330" cy="2122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endParaRPr lang="zh-CN" altLang="en-US" sz="2100" dirty="0">
              <a:solidFill>
                <a:schemeClr val="bg1"/>
              </a:solidFill>
              <a:latin typeface="迷你简剪纸" pitchFamily="65" charset="-122"/>
              <a:ea typeface="方正静蕾简体" panose="02000000000000000000" pitchFamily="2" charset="-122"/>
            </a:endParaRPr>
          </a:p>
          <a:p>
            <a:pPr algn="l"/>
            <a:r>
              <a:rPr lang="zh-CN" altLang="en-US" sz="700" dirty="0">
                <a:solidFill>
                  <a:schemeClr val="bg1"/>
                </a:solidFill>
                <a:latin typeface="迷你简行楷" panose="03000509000000000000" pitchFamily="65" charset="-122"/>
                <a:ea typeface="迷你简行楷" panose="03000509000000000000" pitchFamily="65" charset="-122"/>
              </a:rPr>
              <a:t>给你一把</a:t>
            </a:r>
            <a:r>
              <a:rPr lang="zh-CN" altLang="en-US" sz="700" dirty="0">
                <a:solidFill>
                  <a:srgbClr val="F7A7B8"/>
                </a:solidFill>
                <a:latin typeface="迷你简行楷" panose="03000509000000000000" pitchFamily="65" charset="-122"/>
                <a:ea typeface="迷你简行楷" panose="03000509000000000000" pitchFamily="65" charset="-122"/>
              </a:rPr>
              <a:t>钥匙</a:t>
            </a:r>
            <a:endParaRPr lang="zh-CN" altLang="en-US" sz="700" dirty="0">
              <a:solidFill>
                <a:srgbClr val="F7A7B8"/>
              </a:solidFill>
              <a:latin typeface="迷你简行楷" panose="03000509000000000000" pitchFamily="65" charset="-122"/>
              <a:ea typeface="迷你简行楷" panose="03000509000000000000" pitchFamily="65" charset="-122"/>
            </a:endParaRPr>
          </a:p>
          <a:p>
            <a:pPr algn="l"/>
            <a:r>
              <a:rPr lang="zh-CN" altLang="en-US" sz="700" dirty="0">
                <a:solidFill>
                  <a:schemeClr val="bg1"/>
                </a:solidFill>
                <a:latin typeface="迷你简行楷" panose="03000509000000000000" pitchFamily="65" charset="-122"/>
                <a:ea typeface="迷你简行楷" panose="03000509000000000000" pitchFamily="65" charset="-122"/>
              </a:rPr>
              <a:t>   </a:t>
            </a:r>
            <a:endParaRPr lang="zh-CN" altLang="en-US" sz="700" dirty="0">
              <a:solidFill>
                <a:schemeClr val="bg1"/>
              </a:solidFill>
              <a:latin typeface="迷你简行楷" panose="03000509000000000000" pitchFamily="65" charset="-122"/>
              <a:ea typeface="迷你简行楷" panose="03000509000000000000" pitchFamily="65" charset="-122"/>
            </a:endParaRPr>
          </a:p>
          <a:p>
            <a:pPr algn="l"/>
            <a:r>
              <a:rPr lang="zh-CN" altLang="en-US" sz="700" dirty="0">
                <a:solidFill>
                  <a:schemeClr val="bg1"/>
                </a:solidFill>
                <a:latin typeface="迷你简行楷" panose="03000509000000000000" pitchFamily="65" charset="-122"/>
                <a:ea typeface="迷你简行楷" panose="03000509000000000000" pitchFamily="65" charset="-122"/>
              </a:rPr>
              <a:t>  </a:t>
            </a:r>
            <a:endParaRPr lang="zh-CN" altLang="en-US" sz="700" dirty="0">
              <a:solidFill>
                <a:schemeClr val="bg1"/>
              </a:solidFill>
              <a:latin typeface="迷你简行楷" panose="03000509000000000000" pitchFamily="65" charset="-122"/>
              <a:ea typeface="迷你简行楷" panose="03000509000000000000" pitchFamily="65" charset="-122"/>
            </a:endParaRPr>
          </a:p>
          <a:p>
            <a:pPr algn="l"/>
            <a:r>
              <a:rPr lang="zh-CN" altLang="en-US" sz="700" dirty="0">
                <a:solidFill>
                  <a:schemeClr val="bg1"/>
                </a:solidFill>
                <a:latin typeface="迷你简行楷" panose="03000509000000000000" pitchFamily="65" charset="-122"/>
                <a:ea typeface="迷你简行楷" panose="03000509000000000000" pitchFamily="65" charset="-122"/>
              </a:rPr>
              <a:t>       打开所有人的心</a:t>
            </a:r>
            <a:endParaRPr lang="zh-CN" altLang="en-US" sz="1800" dirty="0">
              <a:solidFill>
                <a:schemeClr val="bg1"/>
              </a:solidFill>
              <a:latin typeface="迷你简行楷" panose="03000509000000000000" pitchFamily="65" charset="-122"/>
              <a:ea typeface="迷你简行楷" panose="03000509000000000000" pitchFamily="65" charset="-122"/>
            </a:endParaRPr>
          </a:p>
          <a:p>
            <a:pPr algn="l"/>
            <a:endParaRPr lang="zh-CN" altLang="en-US" sz="1800" dirty="0">
              <a:solidFill>
                <a:schemeClr val="bg1"/>
              </a:solidFill>
              <a:latin typeface="迷你简剪纸" pitchFamily="65" charset="-122"/>
              <a:ea typeface="方正静蕾简体" panose="02000000000000000000" pitchFamily="2" charset="-122"/>
            </a:endParaRPr>
          </a:p>
          <a:p>
            <a:pPr algn="l"/>
            <a:endParaRPr lang="zh-CN" altLang="en-US" sz="2100" dirty="0">
              <a:solidFill>
                <a:schemeClr val="bg1"/>
              </a:solidFill>
              <a:latin typeface="迷你简剪纸" pitchFamily="65" charset="-122"/>
              <a:ea typeface="方正静蕾简体" panose="02000000000000000000" pitchFamily="2" charset="-122"/>
            </a:endParaRPr>
          </a:p>
        </p:txBody>
      </p:sp>
      <p:pic>
        <p:nvPicPr>
          <p:cNvPr id="6321" name="Picture 177" descr="泡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806" y="5426869"/>
            <a:ext cx="664369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2" name="Picture 178" descr="泡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539479"/>
            <a:ext cx="664369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3" name="Picture 179" descr="泡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" y="837010"/>
            <a:ext cx="621506" cy="6036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4" name="Picture 180" descr="泡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16" y="5264944"/>
            <a:ext cx="664369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5" name="Picture 65" descr="蒲公英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420000">
            <a:off x="5613797" y="982266"/>
            <a:ext cx="602456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6" name="Picture 65" descr="蒲公英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420000">
            <a:off x="4046935" y="2709863"/>
            <a:ext cx="602456" cy="741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7" name="Picture 65" descr="蒲公英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420000">
            <a:off x="1725216" y="1035844"/>
            <a:ext cx="602456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8" name="Picture 65" descr="蒲公英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420000">
            <a:off x="1454944" y="1684735"/>
            <a:ext cx="602456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9" name="Picture 65" descr="蒲公英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420000">
            <a:off x="7179469" y="1144191"/>
            <a:ext cx="602456" cy="7417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2" name="未知"/>
          <p:cNvSpPr/>
          <p:nvPr/>
        </p:nvSpPr>
        <p:spPr>
          <a:xfrm>
            <a:off x="6959204" y="1927622"/>
            <a:ext cx="1649015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13447170" y="1051319439"/>
              </a:cxn>
              <a:cxn ang="0">
                <a:pos x="159286112" y="796874186"/>
              </a:cxn>
              <a:cxn ang="0">
                <a:pos x="67680778" y="671088211"/>
              </a:cxn>
              <a:cxn ang="0">
                <a:pos x="114618072" y="501393176"/>
              </a:cxn>
              <a:cxn ang="0">
                <a:pos x="220760412" y="365773698"/>
              </a:cxn>
              <a:cxn ang="0">
                <a:pos x="132460410" y="290710813"/>
              </a:cxn>
              <a:cxn ang="0">
                <a:pos x="3937380" y="155091170"/>
              </a:cxn>
              <a:cxn ang="0">
                <a:pos x="108991776" y="97299"/>
              </a:cxn>
            </a:cxnLst>
            <a:rect l="txL" t="txT" r="txR" b="txB"/>
            <a:pathLst>
              <a:path w="21600" h="21600">
                <a:moveTo>
                  <a:pt x="10949" y="21597"/>
                </a:moveTo>
                <a:cubicBezTo>
                  <a:pt x="11685" y="20725"/>
                  <a:pt x="16109" y="17671"/>
                  <a:pt x="15373" y="16370"/>
                </a:cubicBezTo>
                <a:cubicBezTo>
                  <a:pt x="14637" y="15069"/>
                  <a:pt x="7249" y="14796"/>
                  <a:pt x="6532" y="13786"/>
                </a:cubicBezTo>
                <a:cubicBezTo>
                  <a:pt x="5814" y="12775"/>
                  <a:pt x="8597" y="11345"/>
                  <a:pt x="11062" y="10300"/>
                </a:cubicBezTo>
                <a:cubicBezTo>
                  <a:pt x="13526" y="9255"/>
                  <a:pt x="21019" y="8237"/>
                  <a:pt x="21306" y="7514"/>
                </a:cubicBezTo>
                <a:cubicBezTo>
                  <a:pt x="21593" y="6792"/>
                  <a:pt x="16271" y="6694"/>
                  <a:pt x="12784" y="5972"/>
                </a:cubicBezTo>
                <a:cubicBezTo>
                  <a:pt x="9296" y="5249"/>
                  <a:pt x="754" y="4181"/>
                  <a:pt x="380" y="3186"/>
                </a:cubicBezTo>
                <a:cubicBezTo>
                  <a:pt x="0" y="2190"/>
                  <a:pt x="8828" y="532"/>
                  <a:pt x="10519" y="2"/>
                </a:cubicBezTo>
              </a:path>
            </a:pathLst>
          </a:custGeom>
          <a:noFill/>
          <a:ln w="9525">
            <a:noFill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5143" name="未知"/>
          <p:cNvSpPr/>
          <p:nvPr/>
        </p:nvSpPr>
        <p:spPr>
          <a:xfrm>
            <a:off x="6959204" y="1927622"/>
            <a:ext cx="1649015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13447170" y="1051319439"/>
              </a:cxn>
              <a:cxn ang="0">
                <a:pos x="159286112" y="796874186"/>
              </a:cxn>
              <a:cxn ang="0">
                <a:pos x="67680778" y="671088211"/>
              </a:cxn>
              <a:cxn ang="0">
                <a:pos x="114618072" y="501393176"/>
              </a:cxn>
              <a:cxn ang="0">
                <a:pos x="220760412" y="365773698"/>
              </a:cxn>
              <a:cxn ang="0">
                <a:pos x="132460410" y="290710813"/>
              </a:cxn>
              <a:cxn ang="0">
                <a:pos x="3937380" y="155091170"/>
              </a:cxn>
              <a:cxn ang="0">
                <a:pos x="108991776" y="97299"/>
              </a:cxn>
            </a:cxnLst>
            <a:rect l="txL" t="txT" r="txR" b="txB"/>
            <a:pathLst>
              <a:path w="21600" h="21600">
                <a:moveTo>
                  <a:pt x="10949" y="21597"/>
                </a:moveTo>
                <a:cubicBezTo>
                  <a:pt x="11685" y="20725"/>
                  <a:pt x="16109" y="17671"/>
                  <a:pt x="15373" y="16370"/>
                </a:cubicBezTo>
                <a:cubicBezTo>
                  <a:pt x="14637" y="15069"/>
                  <a:pt x="7249" y="14796"/>
                  <a:pt x="6532" y="13786"/>
                </a:cubicBezTo>
                <a:cubicBezTo>
                  <a:pt x="5814" y="12775"/>
                  <a:pt x="8597" y="11345"/>
                  <a:pt x="11062" y="10300"/>
                </a:cubicBezTo>
                <a:cubicBezTo>
                  <a:pt x="13526" y="9255"/>
                  <a:pt x="21019" y="8237"/>
                  <a:pt x="21306" y="7514"/>
                </a:cubicBezTo>
                <a:cubicBezTo>
                  <a:pt x="21593" y="6792"/>
                  <a:pt x="16271" y="6694"/>
                  <a:pt x="12784" y="5972"/>
                </a:cubicBezTo>
                <a:cubicBezTo>
                  <a:pt x="9296" y="5249"/>
                  <a:pt x="754" y="4181"/>
                  <a:pt x="380" y="3186"/>
                </a:cubicBezTo>
                <a:cubicBezTo>
                  <a:pt x="0" y="2190"/>
                  <a:pt x="8828" y="532"/>
                  <a:pt x="10519" y="2"/>
                </a:cubicBezTo>
              </a:path>
            </a:pathLst>
          </a:custGeom>
          <a:noFill/>
          <a:ln w="9525">
            <a:noFill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5144" name="Text Box 188"/>
          <p:cNvSpPr txBox="1"/>
          <p:nvPr/>
        </p:nvSpPr>
        <p:spPr>
          <a:xfrm>
            <a:off x="2583656" y="2613422"/>
            <a:ext cx="30988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5145" name="Text Box 189"/>
          <p:cNvSpPr txBox="1"/>
          <p:nvPr/>
        </p:nvSpPr>
        <p:spPr>
          <a:xfrm>
            <a:off x="3183731" y="3001566"/>
            <a:ext cx="30988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6334" name="Line 190"/>
          <p:cNvSpPr/>
          <p:nvPr/>
        </p:nvSpPr>
        <p:spPr>
          <a:xfrm>
            <a:off x="-157162" y="4455319"/>
            <a:ext cx="189310" cy="1191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35" name="Line 191"/>
          <p:cNvSpPr/>
          <p:nvPr/>
        </p:nvSpPr>
        <p:spPr>
          <a:xfrm flipV="1">
            <a:off x="1332310" y="2889647"/>
            <a:ext cx="539353" cy="2645569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36" name="Line 192"/>
          <p:cNvSpPr/>
          <p:nvPr/>
        </p:nvSpPr>
        <p:spPr>
          <a:xfrm>
            <a:off x="1871663" y="2889647"/>
            <a:ext cx="2808685" cy="539353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37" name="Line 193"/>
          <p:cNvSpPr/>
          <p:nvPr/>
        </p:nvSpPr>
        <p:spPr>
          <a:xfrm flipH="1">
            <a:off x="4248150" y="3430191"/>
            <a:ext cx="431006" cy="2321719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38" name="Line 194"/>
          <p:cNvSpPr/>
          <p:nvPr/>
        </p:nvSpPr>
        <p:spPr>
          <a:xfrm>
            <a:off x="4248150" y="5751910"/>
            <a:ext cx="3835004" cy="0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</p:cSld>
  <p:clrMapOvr>
    <a:masterClrMapping/>
  </p:clrMapOvr>
  <p:transition advClick="0" advTm="30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30 0.025948 C 0.001788 0.025948 0.007065 0.025996 0.010582 0.025948 C 0.014100 0.025901 0.017956 0.025947 0.021134 0.025662 C 0.024312 0.025378 0.026484 0.024573 0.029646 0.024244 C 0.032808 0.023915 0.036607 0.023825 0.040110 0.023684 C 0.043613 0.023543 0.047144 0.023445 0.050662 0.023397 C 0.054179 0.023350 0.057696 0.023397 0.061214 0.023397 C 0.064731 0.023397 0.068249 0.023445 0.071767 0.023397 C 0.075284 0.023350 0.078802 0.023159 0.082319 0.023112 C 0.085835 0.023064 0.088304 0.023112 0.092870 0.023112 C 0.097437 0.023112 0.104443 0.023112 0.109718 0.023112 C 0.114995 0.023112 0.120300 0.023112 0.124527 0.023112 C 0.128754 0.023112 0.131562 0.023112 0.135079 0.023112 C 0.138597 0.023112 0.141419 0.023112 0.145631 0.023112 C 0.149842 0.023112 0.155429 0.023112 0.160351 0.023112 C 0.165272 0.023112 0.170238 0.023112 0.175159 0.023112 C 0.180080 0.023112 0.185312 0.023112 0.189879 0.023112 C 0.194446 0.023112 0.197977 0.023112 0.202559 0.023112 C 0.207140 0.023112 0.212090 0.023017 0.217367 0.023112 C 0.222643 0.023207 0.228940 0.023541 0.234214 0.023684 C 0.239491 0.023827 0.244812 0.023781 0.249023 0.023970 C 0.253235 0.024158 0.255630 0.024439 0.259486 0.024816 C 0.263343 0.025193 0.268648 0.025762 0.272166 0.026234 C 0.275684 0.026707 0.277769 0.027180 0.280590 0.027653 C 0.283413 0.028125 0.285941 0.028598 0.289104 0.029071 C 0.292266 0.029544 0.296404 0.030017 0.299567 0.030489 C 0.302730 0.030962 0.304562 0.031530 0.308079 0.031908 C 0.311597 0.032285 0.317508 0.032376 0.320670 0.032754 C 0.323834 0.033131 0.323538 0.033795 0.327056 0.034172 C 0.330574 0.034549 0.337207 0.034782 0.341776 0.035019 C 0.346341 0.035255 0.350584 0.035447 0.354456 0.035591 C 0.358328 0.035734 0.360796 0.035688 0.365008 0.035876 C 0.369220 0.036065 0.375515 0.036630 0.379727 0.036723 C 0.383940 0.036816 0.385698 0.036484 0.390280 0.036436 C 0.394861 0.036389 0.401940 0.036482 0.407217 0.036436 C 0.412492 0.036391 0.419481 0.036208 0.421936 0.036162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333 0.751759 C 0.036539 0.723734 0.085763 0.625494 0.077569 0.583611 C 0.069374 0.541728 -0.012835 0.533009 -0.020833 0.500463 C -0.028832 0.467917 0.002175 0.421960 0.029583 0.388333 C 0.056990 0.354707 0.140416 0.321913 0.143610 0.298704 C 0.146805 0.275494 0.087569 0.272284 0.048749 0.249074 C 0.009930 0.225864 -0.085105 0.191451 -0.089306 0.159444 C -0.093508 0.127438 0.004733 0.074105 0.023541 0.057037 " pathEditMode="relative" rAng="0" ptsTypes="">
                                      <p:cBhvr>
                                        <p:cTn id="17" dur="5000" fill="hold"/>
                                        <p:tgtEl>
                                          <p:spTgt spid="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6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500" autoRev="1" fill="hold"/>
                                        <p:tgtEl>
                                          <p:spTgt spid="6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2" dur="1000" fill="hold"/>
                                        <p:tgtEl>
                                          <p:spTgt spid="6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26" dur="5000" fill="hold"/>
                                        <p:tgtEl>
                                          <p:spTgt spid="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6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63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1" dur="1000" fill="hold"/>
                                        <p:tgtEl>
                                          <p:spTgt spid="6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35" dur="5000" fill="hold"/>
                                        <p:tgtEl>
                                          <p:spTgt spid="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6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0" autoRev="1" fill="hold"/>
                                        <p:tgtEl>
                                          <p:spTgt spid="6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40" dur="1000" fill="hold"/>
                                        <p:tgtEl>
                                          <p:spTgt spid="6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44" dur="5000" fill="hold"/>
                                        <p:tgtEl>
                                          <p:spTgt spid="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6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6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49" dur="1000" fill="hold"/>
                                        <p:tgtEl>
                                          <p:spTgt spid="6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333 0.751759 C 0.036539 0.723734 0.085763 0.625494 0.077569 0.583611 C 0.069374 0.541728 -0.012835 0.533009 -0.020833 0.500463 C -0.028832 0.467917 0.002175 0.421960 0.029583 0.388333 C 0.056990 0.354707 0.140416 0.321913 0.143610 0.298704 C 0.146805 0.275494 0.087569 0.272284 0.048749 0.249074 C 0.009930 0.225864 -0.085105 0.191451 -0.089306 0.159444 C -0.093508 0.127438 0.004733 0.074105 0.023541 0.057037 " pathEditMode="relative" rAng="0" ptsTypes="">
                                      <p:cBhvr>
                                        <p:cTn id="53" dur="5000" fill="hold"/>
                                        <p:tgtEl>
                                          <p:spTgt spid="6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6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500" autoRev="1" fill="hold"/>
                                        <p:tgtEl>
                                          <p:spTgt spid="6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58" dur="1000" fill="hold"/>
                                        <p:tgtEl>
                                          <p:spTgt spid="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xit" presetSubtype="0" fill="hold" grpId="1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83" dur="3000" fill="hold"/>
                                        <p:tgtEl>
                                          <p:spTgt spid="6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89 0.036500 L -0.040475 0.036500 L -0.051049 0.032186 C -0.058098 0.029307 -0.070435 0.035066 -0.075722 0.029307 C -0.079247 0.027873 -0.088058 0.007740 -0.098632 0.004872 C -0.109207 0.001993 -0.125068 0.003427 -0.132117 0.004872 C -0.151503 0.012054 -0.167364 0.030752 -0.186750 0.035066 L -0.229047 0.026439 L -0.246671 0.036500 L -0.267818 0.072440 L -0.285442 -0.196419 L -0.301303 0.026439 C -0.324214 0.026439 -0.336550 0.032186 -0.348887 0.032186 C -0.357699 0.032186 -0.377085 0.013499 -0.387659 0.013499 C -0.401757 0.016367 -0.417619 0.036500 -0.431718 0.036500 L -0.461678 0.036500 " pathEditMode="relative" rAng="0" ptsTypes="">
                                      <p:cBhvr>
                                        <p:cTn id="96" dur="2000" fill="hold"/>
                                        <p:tgtEl>
                                          <p:spTgt spid="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6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110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3587 0.040066 C 0.714302 0.041315 0.716473 0.045718 0.717879 0.047561 C 0.719285 0.049404 0.720577 0.050242 0.722025 0.051125 C 0.723473 0.052008 0.725058 0.052284 0.726565 0.052861 C 0.728072 0.053437 0.729560 0.054006 0.731067 0.054582 C 0.732574 0.055158 0.733941 0.055680 0.735607 0.056317 C 0.737272 0.056954 0.739396 0.057766 0.741062 0.058403 C 0.742728 0.059040 0.744088 0.059560 0.745602 0.060139 C 0.747115 0.060717 0.748476 0.061238 0.750141 0.061874 C 0.751807 0.062511 0.753930 0.063323 0.755597 0.063960 C 0.757262 0.064597 0.758477 0.065061 0.760136 0.065696 C 0.761795 0.066330 0.763589 0.067016 0.765554 0.067767 C 0.767519 0.068518 0.769953 0.069449 0.771924 0.070203 C 0.773896 0.070956 0.775241 0.070811 0.777379 0.072288 C 0.779519 0.073766 0.782319 0.077475 0.784757 0.079066 C 0.787194 0.080657 0.789888 0.081028 0.792006 0.081838 C 0.794122 0.082647 0.795624 0.082575 0.797461 0.083923 C 0.799297 0.085271 0.801253 0.088272 0.803024 0.089925 C 0.804795 0.091577 0.806527 0.091938 0.808086 0.093839 C 0.809645 0.095740 0.811834 0.098515 0.812378 0.101333 C 0.812921 0.104152 0.811841 0.107669 0.811344 0.110749 C 0.810847 0.113828 0.810263 0.116546 0.809394 0.119814 C 0.808526 0.123082 0.807739 0.126711 0.806136 0.130357 C 0.804533 0.134004 0.801917 0.138582 0.799776 0.141694 C 0.797634 0.144804 0.795665 0.146346 0.793286 0.149023 C 0.790908 0.151700 0.787730 0.155020 0.785505 0.157754 C 0.783279 0.160490 0.781876 0.163237 0.779931 0.165434 C 0.777987 0.167632 0.775869 0.169089 0.773836 0.170936 C 0.771800 0.172783 0.769282 0.173839 0.767723 0.176514 C 0.766164 0.179187 0.766081 0.183347 0.764480 0.186981 C 0.762880 0.190615 0.759786 0.194378 0.758120 0.198317 C 0.756454 0.202255 0.755416 0.207052 0.754485 0.210613 C 0.753554 0.214173 0.752149 0.216905 0.752535 0.219678 C 0.752923 0.222450 0.755341 0.225698 0.756812 0.227249 C 0.758281 0.228800 0.759798 0.227085 0.761352 0.228985 C 0.762903 0.230884 0.764747 0.235173 0.766127 0.238642 C 0.767508 0.242110 0.768486 0.246744 0.769633 0.249792 C 0.770780 0.252843 0.772234 0.253701 0.773010 0.256938 C 0.773787 0.260175 0.773515 0.265980 0.774291 0.269217 C 0.775068 0.272455 0.777277 0.273601 0.777668 0.276361 C 0.778058 0.279121 0.777131 0.282697 0.776634 0.285778 C 0.776136 0.288857 0.775486 0.291879 0.774685 0.294842 C 0.773882 0.297805 0.773247 0.301493 0.771819 0.303558 C 0.770391 0.305622 0.768579 0.304902 0.766116 0.307230 C 0.763654 0.309559 0.760310 0.314519 0.757047 0.317531 C 0.753785 0.320544 0.749308 0.323091 0.746540 0.325304 C 0.743774 0.327516 0.742452 0.328316 0.740445 0.330805 C 0.738437 0.333293 0.736809 0.337851 0.734495 0.340236 C 0.732179 0.342621 0.729043 0.343442 0.726551 0.345114 C 0.724058 0.346786 0.721870 0.348545 0.719539 0.350265 C 0.717208 0.351984 0.715825 0.352431 0.712565 0.355431 C 0.709305 0.358431 0.703595 0.364410 0.699980 0.368262 C 0.696364 0.372115 0.693167 0.375496 0.690873 0.378547 C 0.688579 0.381601 0.687597 0.383190 0.686215 0.386578 C 0.684832 0.389965 0.682324 0.395519 0.682580 0.398873 C 0.682835 0.402228 0.686393 0.403890 0.687749 0.406703 C 0.689105 0.409516 0.689507 0.412995 0.690716 0.415752 C 0.691926 0.418509 0.693359 0.420995 0.695008 0.423246 C 0.696657 0.425498 0.699050 0.427362 0.700609 0.429262 C 0.702168 0.431164 0.702681 0.433352 0.704362 0.434656 C 0.706043 0.435957 0.708883 0.436384 0.710695 0.437077 C 0.712507 0.437770 0.713700 0.437565 0.715235 0.438813 C 0.716770 0.440058 0.718198 0.442597 0.719904 0.444554 C 0.721609 0.446512 0.723244 0.448730 0.725467 0.450556 C 0.727688 0.452381 0.731164 0.453723 0.733237 0.455505 C 0.735310 0.457287 0.736696 0.458490 0.737906 0.461248 C 0.739116 0.464005 0.739308 0.469959 0.740497 0.472049 C 0.741685 0.474139 0.743523 0.473206 0.745037 0.473785 C 0.746549 0.474363 0.748126 0.474650 0.749576 0.475520 C 0.751026 0.476390 0.752420 0.477528 0.753738 0.479008 C 0.755058 0.480488 0.756070 0.481891 0.757492 0.484400 C 0.758914 0.486909 0.760975 0.490953 0.762268 0.494058 C 0.763562 0.497164 0.764389 0.499431 0.765252 0.503031 C 0.766115 0.506631 0.766498 0.511696 0.767449 0.515661 C 0.768399 0.519624 0.770244 0.523269 0.770955 0.526811 C 0.771665 0.530353 0.771759 0.533659 0.771714 0.536913 C 0.771668 0.540165 0.771436 0.542041 0.770679 0.546327 C 0.769923 0.550613 0.768037 0.557079 0.767174 0.562629 C 0.766309 0.568181 0.765889 0.573240 0.765499 0.579633 C 0.765109 0.586023 0.765242 0.595253 0.764830 0.600977 C 0.764419 0.606700 0.763180 0.609455 0.763027 0.613972 C 0.762874 0.618489 0.763335 0.623928 0.763915 0.628079 C 0.764494 0.632231 0.765510 0.635890 0.766505 0.638881 C 0.767500 0.641872 0.768675 0.643283 0.769881 0.646025 C 0.771088 0.648768 0.771884 0.653318 0.773743 0.655333 C 0.775600 0.657348 0.778977 0.657005 0.781029 0.658119 C 0.783080 0.659232 0.784434 0.660424 0.786053 0.662018 C 0.787672 0.663613 0.789178 0.665783 0.790739 0.667684 C 0.792297 0.669586 0.793720 0.672122 0.795407 0.673427 C 0.797094 0.674731 0.799197 0.674876 0.800863 0.675513 C 0.802528 0.676149 0.803823 0.676974 0.805403 0.677248 C 0.806981 0.677522 0.808756 0.676882 0.810335 0.677155 C 0.811913 0.677429 0.813368 0.678315 0.814875 0.678891 C 0.816381 0.679467 0.817565 0.679919 0.819376 0.680612 C 0.821188 0.681305 0.823689 0.681931 0.825747 0.683048 C 0.827806 0.684165 0.830044 0.686010 0.831725 0.687312 C 0.833406 0.688614 0.834368 0.689325 0.835833 0.690861 C 0.837298 0.692397 0.838829 0.695236 0.840518 0.696528 C 0.842209 0.697820 0.844140 0.697253 0.845974 0.698614 C 0.847807 0.699974 0.849447 0.702909 0.851521 0.704692 C 0.853593 0.706473 0.856574 0.707942 0.858413 0.709304 C 0.860253 0.710669 0.861007 0.710970 0.862560 0.712869 C 0.864112 0.714769 0.866177 0.718801 0.867729 0.720700 C 0.869282 0.722598 0.870906 0.721927 0.871876 0.724264 C 0.872846 0.726599 0.872577 0.732390 0.873551 0.734714 C 0.874524 0.737038 0.877192 0.736051 0.877714 0.738202 C 0.878235 0.740352 0.877177 0.744537 0.876679 0.747618 C 0.876182 0.750697 0.875686 0.753777 0.874730 0.756682 C 0.873775 0.759588 0.872508 0.762373 0.870949 0.765048 C 0.869390 0.767721 0.866928 0.770050 0.865376 0.772727 C 0.863823 0.775404 0.863186 0.778431 0.861633 0.781107 C 0.860081 0.783783 0.857924 0.786229 0.856059 0.788786 C 0.854195 0.791344 0.851382 0.795174 0.850447 0.796452 " pathEditMode="relative" rAng="973078500" ptsTypes="">
                                      <p:cBhvr>
                                        <p:cTn id="112" dur="5000" fill="hold"/>
                                        <p:tgtEl>
                                          <p:spTgt spid="6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381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6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14" dur="3000" fill="hold"/>
                                        <p:tgtEl>
                                          <p:spTgt spid="6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-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7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16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9" grpId="0" bldLvl="0"/>
      <p:bldP spid="6319" grpId="1" bldLvl="0"/>
      <p:bldP spid="6319" grpId="2" bldLvl="0"/>
      <p:bldP spid="6319" grpId="3" bldLvl="0"/>
      <p:bldP spid="6319" grpId="4" bldLvl="0"/>
      <p:bldP spid="6319" grpId="5" bldLvl="0"/>
      <p:bldP spid="6319" grpId="6" bldLvl="0"/>
      <p:bldP spid="6319" grpId="7" bldLvl="0"/>
      <p:bldP spid="6319" grpId="8" bldLvl="0"/>
      <p:bldP spid="6319" grpId="9" bldLvl="0"/>
      <p:bldP spid="6319" grpId="10" bldLvl="0"/>
      <p:bldP spid="6319" grpId="11" bldLvl="0"/>
      <p:bldP spid="6319" grpId="12" bldLvl="0"/>
      <p:bldP spid="6319" grpId="13" bldLvl="0"/>
      <p:bldP spid="6319" grpId="14" bldLvl="0"/>
      <p:bldP spid="6319" grpId="15" bldLvl="0"/>
      <p:bldP spid="6319" grpId="16" bldLvl="0"/>
      <p:bldP spid="6320" grpId="0" bldLvl="0"/>
      <p:bldP spid="6320" grpId="1" bldLvl="0"/>
      <p:bldP spid="6320" grpId="2" bldLvl="0"/>
      <p:bldP spid="6320" grpId="3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/>
          <p:nvPr/>
        </p:nvSpPr>
        <p:spPr>
          <a:xfrm>
            <a:off x="2250281" y="2474357"/>
            <a:ext cx="4697016" cy="50673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pic>
        <p:nvPicPr>
          <p:cNvPr id="7171" name="Picture 3" descr="127587059149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7438" y="1052513"/>
            <a:ext cx="4486275" cy="334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127587059168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8" y="1052513"/>
            <a:ext cx="4498181" cy="334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127587059125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1052513"/>
            <a:ext cx="4536281" cy="334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12611043682188_副本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860" y="1052513"/>
            <a:ext cx="4537472" cy="33456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12611043682188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860" y="1052513"/>
            <a:ext cx="4588669" cy="33504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Line 8"/>
          <p:cNvSpPr/>
          <p:nvPr/>
        </p:nvSpPr>
        <p:spPr>
          <a:xfrm>
            <a:off x="1143000" y="5805488"/>
            <a:ext cx="1431131" cy="0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7" name="未知"/>
          <p:cNvSpPr/>
          <p:nvPr/>
        </p:nvSpPr>
        <p:spPr>
          <a:xfrm rot="540000">
            <a:off x="2503885" y="5418535"/>
            <a:ext cx="110728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009106" y="12247958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21600" y="21600"/>
                </a:moveTo>
                <a:cubicBezTo>
                  <a:pt x="17969" y="18010"/>
                  <a:pt x="726" y="4972"/>
                  <a:pt x="0" y="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78" name="未知"/>
          <p:cNvSpPr/>
          <p:nvPr/>
        </p:nvSpPr>
        <p:spPr>
          <a:xfrm rot="-900000">
            <a:off x="2465785" y="5157787"/>
            <a:ext cx="67865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70384" y="9017025"/>
              </a:cxn>
              <a:cxn ang="0">
                <a:pos x="192465" y="8484350"/>
              </a:cxn>
              <a:cxn ang="0">
                <a:pos x="114562" y="7697035"/>
              </a:cxn>
              <a:cxn ang="0">
                <a:pos x="68075" y="6377044"/>
              </a:cxn>
              <a:cxn ang="0">
                <a:pos x="36660" y="5057461"/>
              </a:cxn>
              <a:cxn ang="0">
                <a:pos x="5228" y="3737471"/>
              </a:cxn>
              <a:cxn ang="0">
                <a:pos x="5228" y="2417480"/>
              </a:cxn>
              <a:cxn ang="0">
                <a:pos x="20938" y="1097898"/>
              </a:cxn>
              <a:cxn ang="0">
                <a:pos x="98857" y="44255"/>
              </a:cxn>
              <a:cxn ang="0">
                <a:pos x="176760" y="831571"/>
              </a:cxn>
              <a:cxn ang="0">
                <a:pos x="254662" y="1885234"/>
              </a:cxn>
              <a:cxn ang="0">
                <a:pos x="316855" y="3205225"/>
              </a:cxn>
              <a:cxn ang="0">
                <a:pos x="363992" y="4524786"/>
              </a:cxn>
              <a:cxn ang="0">
                <a:pos x="379069" y="5844778"/>
              </a:cxn>
            </a:cxnLst>
            <a:rect l="txL" t="txT" r="txR" b="txB"/>
            <a:pathLst>
              <a:path w="21600" h="21600">
                <a:moveTo>
                  <a:pt x="15407" y="21600"/>
                </a:moveTo>
                <a:cubicBezTo>
                  <a:pt x="14661" y="21387"/>
                  <a:pt x="12460" y="20856"/>
                  <a:pt x="10967" y="20324"/>
                </a:cubicBezTo>
                <a:cubicBezTo>
                  <a:pt x="9475" y="19793"/>
                  <a:pt x="7722" y="19288"/>
                  <a:pt x="6528" y="18438"/>
                </a:cubicBezTo>
                <a:cubicBezTo>
                  <a:pt x="5334" y="17588"/>
                  <a:pt x="4625" y="16339"/>
                  <a:pt x="3879" y="15276"/>
                </a:cubicBezTo>
                <a:cubicBezTo>
                  <a:pt x="3133" y="14214"/>
                  <a:pt x="2686" y="13177"/>
                  <a:pt x="2089" y="12115"/>
                </a:cubicBezTo>
                <a:cubicBezTo>
                  <a:pt x="1492" y="11052"/>
                  <a:pt x="596" y="10016"/>
                  <a:pt x="298" y="8953"/>
                </a:cubicBezTo>
                <a:cubicBezTo>
                  <a:pt x="0" y="7890"/>
                  <a:pt x="149" y="6854"/>
                  <a:pt x="298" y="5791"/>
                </a:cubicBezTo>
                <a:cubicBezTo>
                  <a:pt x="447" y="4729"/>
                  <a:pt x="298" y="3586"/>
                  <a:pt x="1193" y="2630"/>
                </a:cubicBezTo>
                <a:cubicBezTo>
                  <a:pt x="2089" y="1673"/>
                  <a:pt x="4140" y="212"/>
                  <a:pt x="5633" y="106"/>
                </a:cubicBezTo>
                <a:cubicBezTo>
                  <a:pt x="7125" y="0"/>
                  <a:pt x="8580" y="1248"/>
                  <a:pt x="10072" y="1992"/>
                </a:cubicBezTo>
                <a:cubicBezTo>
                  <a:pt x="11564" y="2736"/>
                  <a:pt x="13168" y="3560"/>
                  <a:pt x="14511" y="4516"/>
                </a:cubicBezTo>
                <a:cubicBezTo>
                  <a:pt x="15854" y="5473"/>
                  <a:pt x="17011" y="6615"/>
                  <a:pt x="18055" y="7678"/>
                </a:cubicBezTo>
                <a:cubicBezTo>
                  <a:pt x="19100" y="8740"/>
                  <a:pt x="20145" y="9777"/>
                  <a:pt x="20741" y="10839"/>
                </a:cubicBezTo>
                <a:cubicBezTo>
                  <a:pt x="21338" y="11902"/>
                  <a:pt x="21450" y="13470"/>
                  <a:pt x="21600" y="14001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6155" name="未知"/>
          <p:cNvSpPr/>
          <p:nvPr/>
        </p:nvSpPr>
        <p:spPr>
          <a:xfrm>
            <a:off x="2552700" y="3870722"/>
            <a:ext cx="0" cy="506730"/>
          </a:xfrm>
          <a:custGeom>
            <a:avLst/>
            <a:gdLst>
              <a:gd name="txL" fmla="*/ 0 w 21600"/>
              <a:gd name="txT" fmla="*/ 0 h 21600"/>
              <a:gd name="txR" fmla="*/ 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0" y="117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cubicBezTo>
                  <a:pt x="0" y="0"/>
                  <a:pt x="21600" y="21600"/>
                  <a:pt x="21600" y="21600"/>
                </a:cubicBezTo>
              </a:path>
            </a:pathLst>
          </a:custGeom>
          <a:noFill/>
          <a:ln w="9525">
            <a:noFill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80" name="未知"/>
          <p:cNvSpPr/>
          <p:nvPr/>
        </p:nvSpPr>
        <p:spPr>
          <a:xfrm>
            <a:off x="2574131" y="4941094"/>
            <a:ext cx="108347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14774215"/>
              </a:cxn>
              <a:cxn ang="0">
                <a:pos x="109143" y="12663854"/>
              </a:cxn>
              <a:cxn ang="0">
                <a:pos x="164875" y="10552622"/>
              </a:cxn>
              <a:cxn ang="0">
                <a:pos x="164875" y="8442290"/>
              </a:cxn>
              <a:cxn ang="0">
                <a:pos x="109143" y="6331927"/>
              </a:cxn>
              <a:cxn ang="0">
                <a:pos x="164875" y="4220695"/>
              </a:cxn>
              <a:cxn ang="0">
                <a:pos x="276346" y="2110333"/>
              </a:cxn>
              <a:cxn ang="0">
                <a:pos x="332124" y="0"/>
              </a:cxn>
              <a:cxn ang="0">
                <a:pos x="385536" y="2110333"/>
              </a:cxn>
              <a:cxn ang="0">
                <a:pos x="661928" y="2535656"/>
              </a:cxn>
              <a:cxn ang="0">
                <a:pos x="829131" y="425293"/>
              </a:cxn>
              <a:cxn ang="0">
                <a:pos x="938274" y="2535656"/>
              </a:cxn>
              <a:cxn ang="0">
                <a:pos x="938274" y="4646888"/>
              </a:cxn>
              <a:cxn ang="0">
                <a:pos x="773392" y="6757250"/>
              </a:cxn>
              <a:cxn ang="0">
                <a:pos x="717660" y="8868483"/>
              </a:cxn>
              <a:cxn ang="0">
                <a:pos x="717660" y="10978815"/>
              </a:cxn>
              <a:cxn ang="0">
                <a:pos x="661928" y="13089176"/>
              </a:cxn>
              <a:cxn ang="0">
                <a:pos x="552738" y="15200408"/>
              </a:cxn>
              <a:cxn ang="0">
                <a:pos x="497000" y="17310773"/>
              </a:cxn>
              <a:cxn ang="0">
                <a:pos x="497000" y="19422005"/>
              </a:cxn>
            </a:cxnLst>
            <a:rect l="txL" t="txT" r="txR" b="txB"/>
            <a:pathLst>
              <a:path w="21600" h="21600">
                <a:moveTo>
                  <a:pt x="0" y="16431"/>
                </a:moveTo>
                <a:cubicBezTo>
                  <a:pt x="415" y="16037"/>
                  <a:pt x="1817" y="14873"/>
                  <a:pt x="2440" y="14084"/>
                </a:cubicBezTo>
                <a:cubicBezTo>
                  <a:pt x="3063" y="13295"/>
                  <a:pt x="3478" y="12526"/>
                  <a:pt x="3686" y="11736"/>
                </a:cubicBezTo>
                <a:cubicBezTo>
                  <a:pt x="3894" y="10947"/>
                  <a:pt x="3894" y="10178"/>
                  <a:pt x="3686" y="9389"/>
                </a:cubicBezTo>
                <a:cubicBezTo>
                  <a:pt x="3478" y="8600"/>
                  <a:pt x="2440" y="7831"/>
                  <a:pt x="2440" y="7042"/>
                </a:cubicBezTo>
                <a:cubicBezTo>
                  <a:pt x="2440" y="6253"/>
                  <a:pt x="3063" y="5483"/>
                  <a:pt x="3686" y="4694"/>
                </a:cubicBezTo>
                <a:cubicBezTo>
                  <a:pt x="4309" y="3905"/>
                  <a:pt x="5555" y="3136"/>
                  <a:pt x="6178" y="2347"/>
                </a:cubicBezTo>
                <a:cubicBezTo>
                  <a:pt x="6801" y="1558"/>
                  <a:pt x="7009" y="0"/>
                  <a:pt x="7425" y="0"/>
                </a:cubicBezTo>
                <a:cubicBezTo>
                  <a:pt x="7840" y="0"/>
                  <a:pt x="7373" y="1873"/>
                  <a:pt x="8619" y="2347"/>
                </a:cubicBezTo>
                <a:cubicBezTo>
                  <a:pt x="9865" y="2820"/>
                  <a:pt x="13136" y="3136"/>
                  <a:pt x="14798" y="2820"/>
                </a:cubicBezTo>
                <a:cubicBezTo>
                  <a:pt x="16459" y="2505"/>
                  <a:pt x="17498" y="473"/>
                  <a:pt x="18536" y="473"/>
                </a:cubicBezTo>
                <a:cubicBezTo>
                  <a:pt x="19575" y="473"/>
                  <a:pt x="20561" y="2031"/>
                  <a:pt x="20976" y="2820"/>
                </a:cubicBezTo>
                <a:cubicBezTo>
                  <a:pt x="21392" y="3609"/>
                  <a:pt x="21600" y="4379"/>
                  <a:pt x="20976" y="5168"/>
                </a:cubicBezTo>
                <a:cubicBezTo>
                  <a:pt x="20353" y="5957"/>
                  <a:pt x="18121" y="6726"/>
                  <a:pt x="17290" y="7515"/>
                </a:cubicBezTo>
                <a:cubicBezTo>
                  <a:pt x="16459" y="8304"/>
                  <a:pt x="16251" y="9073"/>
                  <a:pt x="16044" y="9863"/>
                </a:cubicBezTo>
                <a:cubicBezTo>
                  <a:pt x="15836" y="10652"/>
                  <a:pt x="16251" y="11421"/>
                  <a:pt x="16044" y="12210"/>
                </a:cubicBezTo>
                <a:cubicBezTo>
                  <a:pt x="15836" y="12999"/>
                  <a:pt x="15421" y="13768"/>
                  <a:pt x="14798" y="14557"/>
                </a:cubicBezTo>
                <a:cubicBezTo>
                  <a:pt x="14175" y="15346"/>
                  <a:pt x="12980" y="16116"/>
                  <a:pt x="12357" y="16905"/>
                </a:cubicBezTo>
                <a:cubicBezTo>
                  <a:pt x="11734" y="17694"/>
                  <a:pt x="11319" y="18463"/>
                  <a:pt x="11111" y="19252"/>
                </a:cubicBezTo>
                <a:cubicBezTo>
                  <a:pt x="10903" y="20041"/>
                  <a:pt x="11111" y="21205"/>
                  <a:pt x="11111" y="2160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81" name="未知"/>
          <p:cNvSpPr/>
          <p:nvPr/>
        </p:nvSpPr>
        <p:spPr>
          <a:xfrm>
            <a:off x="2627710" y="5264944"/>
            <a:ext cx="215503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1864115"/>
              </a:cxn>
              <a:cxn ang="0">
                <a:pos x="401168" y="1345754"/>
              </a:cxn>
              <a:cxn ang="0">
                <a:pos x="930453" y="827512"/>
              </a:cxn>
              <a:cxn ang="0">
                <a:pos x="1721641" y="413697"/>
              </a:cxn>
              <a:cxn ang="0">
                <a:pos x="2384711" y="104428"/>
              </a:cxn>
              <a:cxn ang="0">
                <a:pos x="3047781" y="0"/>
              </a:cxn>
              <a:cxn ang="0">
                <a:pos x="3710851" y="104428"/>
              </a:cxn>
              <a:cxn ang="0">
                <a:pos x="3710851" y="622788"/>
              </a:cxn>
              <a:cxn ang="0">
                <a:pos x="3181565" y="1141148"/>
              </a:cxn>
              <a:cxn ang="0">
                <a:pos x="2518495" y="1554846"/>
              </a:cxn>
              <a:cxn ang="0">
                <a:pos x="2122809" y="2073206"/>
              </a:cxn>
              <a:cxn ang="0">
                <a:pos x="1459738" y="2177751"/>
              </a:cxn>
              <a:cxn ang="0">
                <a:pos x="796668" y="2277930"/>
              </a:cxn>
              <a:cxn ang="0">
                <a:pos x="133598" y="2487021"/>
              </a:cxn>
            </a:cxnLst>
            <a:rect l="txL" t="txT" r="txR" b="txB"/>
            <a:pathLst>
              <a:path w="21600" h="21600">
                <a:moveTo>
                  <a:pt x="0" y="16190"/>
                </a:moveTo>
                <a:cubicBezTo>
                  <a:pt x="377" y="15433"/>
                  <a:pt x="1385" y="13202"/>
                  <a:pt x="2267" y="11688"/>
                </a:cubicBezTo>
                <a:cubicBezTo>
                  <a:pt x="3148" y="10175"/>
                  <a:pt x="4030" y="8549"/>
                  <a:pt x="5258" y="7187"/>
                </a:cubicBezTo>
                <a:cubicBezTo>
                  <a:pt x="6486" y="5825"/>
                  <a:pt x="8375" y="4652"/>
                  <a:pt x="9729" y="3593"/>
                </a:cubicBezTo>
                <a:cubicBezTo>
                  <a:pt x="11083" y="2534"/>
                  <a:pt x="12216" y="1513"/>
                  <a:pt x="13476" y="907"/>
                </a:cubicBezTo>
                <a:cubicBezTo>
                  <a:pt x="14735" y="302"/>
                  <a:pt x="15963" y="0"/>
                  <a:pt x="17223" y="0"/>
                </a:cubicBezTo>
                <a:cubicBezTo>
                  <a:pt x="18482" y="0"/>
                  <a:pt x="20340" y="0"/>
                  <a:pt x="20970" y="907"/>
                </a:cubicBezTo>
                <a:cubicBezTo>
                  <a:pt x="21600" y="1815"/>
                  <a:pt x="21474" y="3896"/>
                  <a:pt x="20970" y="5409"/>
                </a:cubicBezTo>
                <a:cubicBezTo>
                  <a:pt x="20466" y="6922"/>
                  <a:pt x="19112" y="8549"/>
                  <a:pt x="17979" y="9911"/>
                </a:cubicBezTo>
                <a:cubicBezTo>
                  <a:pt x="16845" y="11272"/>
                  <a:pt x="15239" y="12142"/>
                  <a:pt x="14232" y="13504"/>
                </a:cubicBezTo>
                <a:cubicBezTo>
                  <a:pt x="13224" y="14866"/>
                  <a:pt x="13004" y="17098"/>
                  <a:pt x="11996" y="18006"/>
                </a:cubicBezTo>
                <a:cubicBezTo>
                  <a:pt x="10988" y="18914"/>
                  <a:pt x="9509" y="18611"/>
                  <a:pt x="8249" y="18914"/>
                </a:cubicBezTo>
                <a:cubicBezTo>
                  <a:pt x="6990" y="19216"/>
                  <a:pt x="5762" y="19330"/>
                  <a:pt x="4502" y="19784"/>
                </a:cubicBezTo>
                <a:cubicBezTo>
                  <a:pt x="3243" y="20238"/>
                  <a:pt x="1385" y="21297"/>
                  <a:pt x="755" y="2160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82" name="未知"/>
          <p:cNvSpPr/>
          <p:nvPr/>
        </p:nvSpPr>
        <p:spPr>
          <a:xfrm>
            <a:off x="2627710" y="5426869"/>
            <a:ext cx="57150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04301" y="0"/>
              </a:cxn>
              <a:cxn ang="0">
                <a:pos x="10753" y="3749064"/>
              </a:cxn>
              <a:cxn ang="0">
                <a:pos x="268817" y="11947406"/>
              </a:cxn>
            </a:cxnLst>
            <a:rect l="txL" t="txT" r="txR" b="txB"/>
            <a:pathLst>
              <a:path w="21600" h="21600">
                <a:moveTo>
                  <a:pt x="16416" y="0"/>
                </a:moveTo>
                <a:cubicBezTo>
                  <a:pt x="13824" y="1120"/>
                  <a:pt x="0" y="3184"/>
                  <a:pt x="864" y="6778"/>
                </a:cubicBezTo>
                <a:cubicBezTo>
                  <a:pt x="1728" y="10372"/>
                  <a:pt x="16416" y="19126"/>
                  <a:pt x="21600" y="2160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83" name="Line 15"/>
          <p:cNvSpPr/>
          <p:nvPr/>
        </p:nvSpPr>
        <p:spPr>
          <a:xfrm>
            <a:off x="2682479" y="5805488"/>
            <a:ext cx="1025128" cy="0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4" name="未知"/>
          <p:cNvSpPr/>
          <p:nvPr/>
        </p:nvSpPr>
        <p:spPr>
          <a:xfrm>
            <a:off x="3721894" y="4962525"/>
            <a:ext cx="79772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60483755"/>
              </a:cxn>
              <a:cxn ang="0">
                <a:pos x="448030" y="8529320"/>
              </a:cxn>
              <a:cxn ang="0">
                <a:pos x="448030" y="9335770"/>
              </a:cxn>
            </a:cxnLst>
            <a:rect l="txL" t="txT" r="txR" b="txB"/>
            <a:pathLst>
              <a:path w="21600" h="21600">
                <a:moveTo>
                  <a:pt x="0" y="21600"/>
                </a:moveTo>
                <a:cubicBezTo>
                  <a:pt x="3122" y="18505"/>
                  <a:pt x="15354" y="6092"/>
                  <a:pt x="18477" y="3046"/>
                </a:cubicBezTo>
                <a:cubicBezTo>
                  <a:pt x="21600" y="0"/>
                  <a:pt x="18477" y="3430"/>
                  <a:pt x="18477" y="3334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85" name="未知"/>
          <p:cNvSpPr/>
          <p:nvPr/>
        </p:nvSpPr>
        <p:spPr>
          <a:xfrm>
            <a:off x="3600450" y="5049441"/>
            <a:ext cx="215504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3712115" y="1340715"/>
              </a:cxn>
              <a:cxn ang="0">
                <a:pos x="3712115" y="0"/>
              </a:cxn>
              <a:cxn ang="0">
                <a:pos x="3056651" y="1340715"/>
              </a:cxn>
              <a:cxn ang="0">
                <a:pos x="2665565" y="2681430"/>
              </a:cxn>
              <a:cxn ang="0">
                <a:pos x="2274666" y="4022455"/>
              </a:cxn>
              <a:cxn ang="0">
                <a:pos x="1619203" y="5092837"/>
              </a:cxn>
              <a:cxn ang="0">
                <a:pos x="963726" y="6163217"/>
              </a:cxn>
              <a:cxn ang="0">
                <a:pos x="308263" y="6163217"/>
              </a:cxn>
              <a:cxn ang="0">
                <a:pos x="43886" y="4822210"/>
              </a:cxn>
              <a:cxn ang="0">
                <a:pos x="567160" y="3481494"/>
              </a:cxn>
              <a:cxn ang="0">
                <a:pos x="1487001" y="2681430"/>
              </a:cxn>
              <a:cxn ang="0">
                <a:pos x="2142477" y="2140779"/>
              </a:cxn>
              <a:cxn ang="0">
                <a:pos x="2797754" y="1340715"/>
              </a:cxn>
            </a:cxnLst>
            <a:rect l="txL" t="txT" r="txR" b="txB"/>
            <a:pathLst>
              <a:path w="21600" h="21600">
                <a:moveTo>
                  <a:pt x="20977" y="4533"/>
                </a:moveTo>
                <a:cubicBezTo>
                  <a:pt x="20977" y="3771"/>
                  <a:pt x="21600" y="0"/>
                  <a:pt x="20977" y="0"/>
                </a:cubicBezTo>
                <a:cubicBezTo>
                  <a:pt x="20355" y="0"/>
                  <a:pt x="18269" y="3009"/>
                  <a:pt x="17273" y="4533"/>
                </a:cubicBezTo>
                <a:cubicBezTo>
                  <a:pt x="16277" y="6057"/>
                  <a:pt x="15810" y="7542"/>
                  <a:pt x="15063" y="9066"/>
                </a:cubicBezTo>
                <a:cubicBezTo>
                  <a:pt x="14317" y="10590"/>
                  <a:pt x="13850" y="12228"/>
                  <a:pt x="12854" y="13600"/>
                </a:cubicBezTo>
                <a:cubicBezTo>
                  <a:pt x="11858" y="14971"/>
                  <a:pt x="10395" y="16000"/>
                  <a:pt x="9150" y="17219"/>
                </a:cubicBezTo>
                <a:cubicBezTo>
                  <a:pt x="7905" y="18438"/>
                  <a:pt x="6691" y="20228"/>
                  <a:pt x="5446" y="20838"/>
                </a:cubicBezTo>
                <a:cubicBezTo>
                  <a:pt x="4201" y="21447"/>
                  <a:pt x="2614" y="21600"/>
                  <a:pt x="1742" y="20838"/>
                </a:cubicBezTo>
                <a:cubicBezTo>
                  <a:pt x="871" y="20076"/>
                  <a:pt x="0" y="17828"/>
                  <a:pt x="248" y="16304"/>
                </a:cubicBezTo>
                <a:cubicBezTo>
                  <a:pt x="497" y="14780"/>
                  <a:pt x="1836" y="12990"/>
                  <a:pt x="3205" y="11771"/>
                </a:cubicBezTo>
                <a:cubicBezTo>
                  <a:pt x="4575" y="10552"/>
                  <a:pt x="6909" y="9828"/>
                  <a:pt x="8403" y="9066"/>
                </a:cubicBezTo>
                <a:cubicBezTo>
                  <a:pt x="9897" y="8304"/>
                  <a:pt x="10862" y="8000"/>
                  <a:pt x="12107" y="7238"/>
                </a:cubicBezTo>
                <a:cubicBezTo>
                  <a:pt x="13352" y="6476"/>
                  <a:pt x="15188" y="4990"/>
                  <a:pt x="15810" y="4533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86" name="未知"/>
          <p:cNvSpPr/>
          <p:nvPr/>
        </p:nvSpPr>
        <p:spPr>
          <a:xfrm rot="780000">
            <a:off x="3221831" y="4941094"/>
            <a:ext cx="607219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30346880" y="765503"/>
              </a:cxn>
              <a:cxn ang="0">
                <a:pos x="26011227" y="603435"/>
              </a:cxn>
              <a:cxn ang="0">
                <a:pos x="21675537" y="603435"/>
              </a:cxn>
              <a:cxn ang="0">
                <a:pos x="17339879" y="603435"/>
              </a:cxn>
              <a:cxn ang="0">
                <a:pos x="13005614" y="603435"/>
              </a:cxn>
              <a:cxn ang="0">
                <a:pos x="8669921" y="603435"/>
              </a:cxn>
              <a:cxn ang="0">
                <a:pos x="4334267" y="603435"/>
              </a:cxn>
              <a:cxn ang="0">
                <a:pos x="0" y="520650"/>
              </a:cxn>
              <a:cxn ang="0">
                <a:pos x="4334267" y="193078"/>
              </a:cxn>
              <a:cxn ang="0">
                <a:pos x="8669921" y="193078"/>
              </a:cxn>
              <a:cxn ang="0">
                <a:pos x="13005614" y="27575"/>
              </a:cxn>
              <a:cxn ang="0">
                <a:pos x="17339879" y="27575"/>
              </a:cxn>
              <a:cxn ang="0">
                <a:pos x="21675537" y="27575"/>
              </a:cxn>
              <a:cxn ang="0">
                <a:pos x="26011227" y="193078"/>
              </a:cxn>
            </a:cxnLst>
            <a:rect l="txL" t="txT" r="txR" b="txB"/>
            <a:pathLst>
              <a:path w="21600" h="21600">
                <a:moveTo>
                  <a:pt x="21600" y="21600"/>
                </a:moveTo>
                <a:cubicBezTo>
                  <a:pt x="21081" y="20821"/>
                  <a:pt x="19551" y="17805"/>
                  <a:pt x="18514" y="17027"/>
                </a:cubicBezTo>
                <a:cubicBezTo>
                  <a:pt x="17477" y="16248"/>
                  <a:pt x="16465" y="17027"/>
                  <a:pt x="15428" y="17027"/>
                </a:cubicBezTo>
                <a:cubicBezTo>
                  <a:pt x="14391" y="17027"/>
                  <a:pt x="13380" y="17027"/>
                  <a:pt x="12342" y="17027"/>
                </a:cubicBezTo>
                <a:cubicBezTo>
                  <a:pt x="11305" y="17027"/>
                  <a:pt x="10294" y="17027"/>
                  <a:pt x="9257" y="17027"/>
                </a:cubicBezTo>
                <a:cubicBezTo>
                  <a:pt x="8219" y="17027"/>
                  <a:pt x="7208" y="17027"/>
                  <a:pt x="6171" y="17027"/>
                </a:cubicBezTo>
                <a:cubicBezTo>
                  <a:pt x="5134" y="17027"/>
                  <a:pt x="4122" y="17416"/>
                  <a:pt x="3085" y="17027"/>
                </a:cubicBezTo>
                <a:cubicBezTo>
                  <a:pt x="2048" y="16637"/>
                  <a:pt x="0" y="16637"/>
                  <a:pt x="0" y="14691"/>
                </a:cubicBezTo>
                <a:cubicBezTo>
                  <a:pt x="0" y="12745"/>
                  <a:pt x="2048" y="7005"/>
                  <a:pt x="3085" y="5448"/>
                </a:cubicBezTo>
                <a:cubicBezTo>
                  <a:pt x="4122" y="3891"/>
                  <a:pt x="5134" y="6227"/>
                  <a:pt x="6171" y="5448"/>
                </a:cubicBezTo>
                <a:cubicBezTo>
                  <a:pt x="7208" y="4670"/>
                  <a:pt x="8219" y="1556"/>
                  <a:pt x="9257" y="778"/>
                </a:cubicBezTo>
                <a:cubicBezTo>
                  <a:pt x="10294" y="0"/>
                  <a:pt x="11305" y="778"/>
                  <a:pt x="12342" y="778"/>
                </a:cubicBezTo>
                <a:cubicBezTo>
                  <a:pt x="13380" y="778"/>
                  <a:pt x="14391" y="0"/>
                  <a:pt x="15428" y="778"/>
                </a:cubicBezTo>
                <a:cubicBezTo>
                  <a:pt x="16465" y="1556"/>
                  <a:pt x="17995" y="4670"/>
                  <a:pt x="18514" y="5448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87" name="未知"/>
          <p:cNvSpPr/>
          <p:nvPr/>
        </p:nvSpPr>
        <p:spPr>
          <a:xfrm>
            <a:off x="3762375" y="4833938"/>
            <a:ext cx="88106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499296" y="7292118"/>
              </a:cxn>
              <a:cxn ang="0">
                <a:pos x="328919" y="6120989"/>
              </a:cxn>
              <a:cxn ang="0">
                <a:pos x="217704" y="4949859"/>
              </a:cxn>
              <a:cxn ang="0">
                <a:pos x="47327" y="3788521"/>
              </a:cxn>
              <a:cxn ang="0">
                <a:pos x="47327" y="2381415"/>
              </a:cxn>
              <a:cxn ang="0">
                <a:pos x="47327" y="1210285"/>
              </a:cxn>
              <a:cxn ang="0">
                <a:pos x="47327" y="39155"/>
              </a:cxn>
              <a:cxn ang="0">
                <a:pos x="328919" y="973979"/>
              </a:cxn>
              <a:cxn ang="0">
                <a:pos x="442500" y="2145091"/>
              </a:cxn>
              <a:cxn ang="0">
                <a:pos x="442500" y="3316221"/>
              </a:cxn>
              <a:cxn ang="0">
                <a:pos x="610511" y="4487351"/>
              </a:cxn>
              <a:cxn ang="0">
                <a:pos x="610511" y="5658482"/>
              </a:cxn>
            </a:cxnLst>
            <a:rect l="txL" t="txT" r="txR" b="txB"/>
            <a:pathLst>
              <a:path w="21600" h="21600">
                <a:moveTo>
                  <a:pt x="16880" y="21600"/>
                </a:moveTo>
                <a:cubicBezTo>
                  <a:pt x="15920" y="21017"/>
                  <a:pt x="12720" y="19297"/>
                  <a:pt x="11120" y="18131"/>
                </a:cubicBezTo>
                <a:cubicBezTo>
                  <a:pt x="9520" y="16965"/>
                  <a:pt x="8960" y="15799"/>
                  <a:pt x="7360" y="14662"/>
                </a:cubicBezTo>
                <a:cubicBezTo>
                  <a:pt x="5760" y="13525"/>
                  <a:pt x="2560" y="12476"/>
                  <a:pt x="1600" y="11222"/>
                </a:cubicBezTo>
                <a:cubicBezTo>
                  <a:pt x="640" y="9969"/>
                  <a:pt x="1600" y="8336"/>
                  <a:pt x="1600" y="7054"/>
                </a:cubicBezTo>
                <a:cubicBezTo>
                  <a:pt x="1600" y="5771"/>
                  <a:pt x="1600" y="4751"/>
                  <a:pt x="1600" y="3585"/>
                </a:cubicBezTo>
                <a:cubicBezTo>
                  <a:pt x="1600" y="2419"/>
                  <a:pt x="0" y="233"/>
                  <a:pt x="1600" y="116"/>
                </a:cubicBezTo>
                <a:cubicBezTo>
                  <a:pt x="3200" y="0"/>
                  <a:pt x="8880" y="1836"/>
                  <a:pt x="11120" y="2885"/>
                </a:cubicBezTo>
                <a:cubicBezTo>
                  <a:pt x="13360" y="3935"/>
                  <a:pt x="14320" y="5188"/>
                  <a:pt x="14960" y="6354"/>
                </a:cubicBezTo>
                <a:cubicBezTo>
                  <a:pt x="15600" y="7520"/>
                  <a:pt x="14000" y="8657"/>
                  <a:pt x="14960" y="9823"/>
                </a:cubicBezTo>
                <a:cubicBezTo>
                  <a:pt x="15920" y="10989"/>
                  <a:pt x="19680" y="12126"/>
                  <a:pt x="20640" y="13292"/>
                </a:cubicBezTo>
                <a:cubicBezTo>
                  <a:pt x="21600" y="14458"/>
                  <a:pt x="20640" y="16178"/>
                  <a:pt x="20640" y="16761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88" name="未知"/>
          <p:cNvSpPr/>
          <p:nvPr/>
        </p:nvSpPr>
        <p:spPr>
          <a:xfrm>
            <a:off x="3815953" y="4833938"/>
            <a:ext cx="64294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8713" y="3920774"/>
              </a:cxn>
              <a:cxn ang="0">
                <a:pos x="18713" y="2938539"/>
              </a:cxn>
              <a:cxn ang="0">
                <a:pos x="18713" y="1964470"/>
              </a:cxn>
              <a:cxn ang="0">
                <a:pos x="129520" y="982235"/>
              </a:cxn>
              <a:cxn ang="0">
                <a:pos x="166977" y="0"/>
              </a:cxn>
              <a:cxn ang="0">
                <a:pos x="315242" y="982235"/>
              </a:cxn>
              <a:cxn ang="0">
                <a:pos x="315242" y="1964470"/>
              </a:cxn>
              <a:cxn ang="0">
                <a:pos x="315242" y="2938539"/>
              </a:cxn>
              <a:cxn ang="0">
                <a:pos x="241887" y="3920774"/>
              </a:cxn>
              <a:cxn ang="0">
                <a:pos x="129520" y="4903236"/>
              </a:cxn>
            </a:cxnLst>
            <a:rect l="txL" t="txT" r="txR" b="txB"/>
            <a:pathLst>
              <a:path w="21600" h="21600">
                <a:moveTo>
                  <a:pt x="1188" y="17272"/>
                </a:moveTo>
                <a:cubicBezTo>
                  <a:pt x="1188" y="16545"/>
                  <a:pt x="1188" y="14363"/>
                  <a:pt x="1188" y="12945"/>
                </a:cubicBezTo>
                <a:cubicBezTo>
                  <a:pt x="1188" y="11527"/>
                  <a:pt x="0" y="10072"/>
                  <a:pt x="1188" y="8654"/>
                </a:cubicBezTo>
                <a:cubicBezTo>
                  <a:pt x="2377" y="7236"/>
                  <a:pt x="6638" y="5781"/>
                  <a:pt x="8223" y="4327"/>
                </a:cubicBezTo>
                <a:cubicBezTo>
                  <a:pt x="9809" y="2872"/>
                  <a:pt x="8620" y="0"/>
                  <a:pt x="10601" y="0"/>
                </a:cubicBezTo>
                <a:cubicBezTo>
                  <a:pt x="12583" y="0"/>
                  <a:pt x="18429" y="2872"/>
                  <a:pt x="20014" y="4327"/>
                </a:cubicBezTo>
                <a:cubicBezTo>
                  <a:pt x="21600" y="5781"/>
                  <a:pt x="20014" y="7236"/>
                  <a:pt x="20014" y="8654"/>
                </a:cubicBezTo>
                <a:cubicBezTo>
                  <a:pt x="20014" y="10072"/>
                  <a:pt x="20807" y="11527"/>
                  <a:pt x="20014" y="12945"/>
                </a:cubicBezTo>
                <a:cubicBezTo>
                  <a:pt x="19222" y="14363"/>
                  <a:pt x="17339" y="15818"/>
                  <a:pt x="15357" y="17272"/>
                </a:cubicBezTo>
                <a:cubicBezTo>
                  <a:pt x="13376" y="18727"/>
                  <a:pt x="9412" y="20872"/>
                  <a:pt x="8223" y="2160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89" name="未知"/>
          <p:cNvSpPr/>
          <p:nvPr/>
        </p:nvSpPr>
        <p:spPr>
          <a:xfrm>
            <a:off x="3869531" y="4725591"/>
            <a:ext cx="307181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8255378"/>
              </a:cxn>
              <a:cxn ang="0">
                <a:pos x="1437115" y="7660303"/>
              </a:cxn>
              <a:cxn ang="0">
                <a:pos x="2306874" y="5602573"/>
              </a:cxn>
              <a:cxn ang="0">
                <a:pos x="4311725" y="4710145"/>
              </a:cxn>
              <a:cxn ang="0">
                <a:pos x="5749201" y="3234881"/>
              </a:cxn>
              <a:cxn ang="0">
                <a:pos x="6328806" y="1474893"/>
              </a:cxn>
              <a:cxn ang="0">
                <a:pos x="6896522" y="0"/>
              </a:cxn>
              <a:cxn ang="0">
                <a:pos x="7766281" y="1474893"/>
              </a:cxn>
              <a:cxn ang="0">
                <a:pos x="6896522" y="2949767"/>
              </a:cxn>
              <a:cxn ang="0">
                <a:pos x="6328806" y="4425031"/>
              </a:cxn>
              <a:cxn ang="0">
                <a:pos x="4891311" y="5602573"/>
              </a:cxn>
              <a:cxn ang="0">
                <a:pos x="3454196" y="6780114"/>
              </a:cxn>
              <a:cxn ang="0">
                <a:pos x="2584437" y="8255378"/>
              </a:cxn>
            </a:cxnLst>
            <a:rect l="txL" t="txT" r="txR" b="txB"/>
            <a:pathLst>
              <a:path w="21600" h="21600">
                <a:moveTo>
                  <a:pt x="0" y="21600"/>
                </a:moveTo>
                <a:cubicBezTo>
                  <a:pt x="671" y="21340"/>
                  <a:pt x="2922" y="21210"/>
                  <a:pt x="3997" y="20043"/>
                </a:cubicBezTo>
                <a:cubicBezTo>
                  <a:pt x="5072" y="18875"/>
                  <a:pt x="5072" y="15956"/>
                  <a:pt x="6416" y="14659"/>
                </a:cubicBezTo>
                <a:cubicBezTo>
                  <a:pt x="7759" y="13362"/>
                  <a:pt x="10413" y="13362"/>
                  <a:pt x="11992" y="12324"/>
                </a:cubicBezTo>
                <a:cubicBezTo>
                  <a:pt x="13571" y="11286"/>
                  <a:pt x="15049" y="9859"/>
                  <a:pt x="15990" y="8464"/>
                </a:cubicBezTo>
                <a:cubicBezTo>
                  <a:pt x="16930" y="7070"/>
                  <a:pt x="17065" y="5254"/>
                  <a:pt x="17602" y="3859"/>
                </a:cubicBezTo>
                <a:cubicBezTo>
                  <a:pt x="18139" y="2464"/>
                  <a:pt x="18509" y="0"/>
                  <a:pt x="19181" y="0"/>
                </a:cubicBezTo>
                <a:cubicBezTo>
                  <a:pt x="19853" y="0"/>
                  <a:pt x="21600" y="2562"/>
                  <a:pt x="21600" y="3859"/>
                </a:cubicBezTo>
                <a:cubicBezTo>
                  <a:pt x="21600" y="5156"/>
                  <a:pt x="19853" y="6421"/>
                  <a:pt x="19181" y="7718"/>
                </a:cubicBezTo>
                <a:cubicBezTo>
                  <a:pt x="18509" y="9016"/>
                  <a:pt x="18543" y="10410"/>
                  <a:pt x="17602" y="11578"/>
                </a:cubicBezTo>
                <a:cubicBezTo>
                  <a:pt x="16661" y="12745"/>
                  <a:pt x="14948" y="13621"/>
                  <a:pt x="13604" y="14659"/>
                </a:cubicBezTo>
                <a:cubicBezTo>
                  <a:pt x="12261" y="15697"/>
                  <a:pt x="10682" y="16572"/>
                  <a:pt x="9607" y="17740"/>
                </a:cubicBezTo>
                <a:cubicBezTo>
                  <a:pt x="8532" y="18908"/>
                  <a:pt x="7591" y="20951"/>
                  <a:pt x="7188" y="2160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90" name="未知"/>
          <p:cNvSpPr/>
          <p:nvPr/>
        </p:nvSpPr>
        <p:spPr>
          <a:xfrm rot="720000">
            <a:off x="3762375" y="5049441"/>
            <a:ext cx="521494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1008737"/>
              </a:cxn>
              <a:cxn ang="0">
                <a:pos x="2434185" y="725572"/>
              </a:cxn>
              <a:cxn ang="0">
                <a:pos x="4869368" y="589824"/>
              </a:cxn>
              <a:cxn ang="0">
                <a:pos x="7303552" y="448325"/>
              </a:cxn>
              <a:cxn ang="0">
                <a:pos x="10209206" y="165169"/>
              </a:cxn>
              <a:cxn ang="0">
                <a:pos x="12643390" y="23586"/>
              </a:cxn>
              <a:cxn ang="0">
                <a:pos x="15078604" y="23586"/>
              </a:cxn>
              <a:cxn ang="0">
                <a:pos x="17512760" y="23586"/>
              </a:cxn>
              <a:cxn ang="0">
                <a:pos x="19947974" y="165169"/>
              </a:cxn>
              <a:cxn ang="0">
                <a:pos x="22383188" y="725572"/>
              </a:cxn>
              <a:cxn ang="0">
                <a:pos x="19947974" y="867155"/>
              </a:cxn>
              <a:cxn ang="0">
                <a:pos x="17512760" y="867155"/>
              </a:cxn>
              <a:cxn ang="0">
                <a:pos x="15078604" y="867155"/>
              </a:cxn>
              <a:cxn ang="0">
                <a:pos x="12643390" y="725572"/>
              </a:cxn>
              <a:cxn ang="0">
                <a:pos x="10209206" y="725572"/>
              </a:cxn>
              <a:cxn ang="0">
                <a:pos x="7774022" y="867155"/>
              </a:cxn>
              <a:cxn ang="0">
                <a:pos x="5339839" y="1285985"/>
              </a:cxn>
              <a:cxn ang="0">
                <a:pos x="2925355" y="1852315"/>
              </a:cxn>
            </a:cxnLst>
            <a:rect l="txL" t="txT" r="txR" b="txB"/>
            <a:pathLst>
              <a:path w="21600" h="21600">
                <a:moveTo>
                  <a:pt x="0" y="11763"/>
                </a:moveTo>
                <a:cubicBezTo>
                  <a:pt x="394" y="11212"/>
                  <a:pt x="1559" y="9286"/>
                  <a:pt x="2349" y="8461"/>
                </a:cubicBezTo>
                <a:cubicBezTo>
                  <a:pt x="3139" y="7635"/>
                  <a:pt x="3909" y="7429"/>
                  <a:pt x="4699" y="6878"/>
                </a:cubicBezTo>
                <a:cubicBezTo>
                  <a:pt x="5488" y="6328"/>
                  <a:pt x="6199" y="6053"/>
                  <a:pt x="7048" y="5228"/>
                </a:cubicBezTo>
                <a:cubicBezTo>
                  <a:pt x="7897" y="4402"/>
                  <a:pt x="9003" y="2751"/>
                  <a:pt x="9852" y="1926"/>
                </a:cubicBezTo>
                <a:cubicBezTo>
                  <a:pt x="10701" y="1100"/>
                  <a:pt x="11412" y="550"/>
                  <a:pt x="12201" y="275"/>
                </a:cubicBezTo>
                <a:cubicBezTo>
                  <a:pt x="12991" y="0"/>
                  <a:pt x="13761" y="275"/>
                  <a:pt x="14551" y="275"/>
                </a:cubicBezTo>
                <a:cubicBezTo>
                  <a:pt x="15341" y="275"/>
                  <a:pt x="16111" y="0"/>
                  <a:pt x="16900" y="275"/>
                </a:cubicBezTo>
                <a:cubicBezTo>
                  <a:pt x="17690" y="550"/>
                  <a:pt x="18460" y="550"/>
                  <a:pt x="19250" y="1926"/>
                </a:cubicBezTo>
                <a:cubicBezTo>
                  <a:pt x="20040" y="3301"/>
                  <a:pt x="21600" y="7085"/>
                  <a:pt x="21600" y="8461"/>
                </a:cubicBezTo>
                <a:cubicBezTo>
                  <a:pt x="21600" y="9836"/>
                  <a:pt x="20040" y="9836"/>
                  <a:pt x="19250" y="10112"/>
                </a:cubicBezTo>
                <a:cubicBezTo>
                  <a:pt x="18460" y="10387"/>
                  <a:pt x="17690" y="10112"/>
                  <a:pt x="16900" y="10112"/>
                </a:cubicBezTo>
                <a:cubicBezTo>
                  <a:pt x="16111" y="10112"/>
                  <a:pt x="15341" y="10387"/>
                  <a:pt x="14551" y="10112"/>
                </a:cubicBezTo>
                <a:cubicBezTo>
                  <a:pt x="13761" y="9836"/>
                  <a:pt x="12991" y="8736"/>
                  <a:pt x="12201" y="8461"/>
                </a:cubicBezTo>
                <a:cubicBezTo>
                  <a:pt x="11412" y="8185"/>
                  <a:pt x="10642" y="8185"/>
                  <a:pt x="9852" y="8461"/>
                </a:cubicBezTo>
                <a:cubicBezTo>
                  <a:pt x="9062" y="8736"/>
                  <a:pt x="8292" y="9011"/>
                  <a:pt x="7502" y="10112"/>
                </a:cubicBezTo>
                <a:cubicBezTo>
                  <a:pt x="6712" y="11212"/>
                  <a:pt x="5923" y="13070"/>
                  <a:pt x="5153" y="14996"/>
                </a:cubicBezTo>
                <a:cubicBezTo>
                  <a:pt x="4383" y="16922"/>
                  <a:pt x="3218" y="20499"/>
                  <a:pt x="2823" y="2160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91" name="Line 23"/>
          <p:cNvSpPr/>
          <p:nvPr/>
        </p:nvSpPr>
        <p:spPr>
          <a:xfrm flipV="1">
            <a:off x="3762375" y="5157788"/>
            <a:ext cx="53579" cy="647700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92" name="Line 24"/>
          <p:cNvSpPr/>
          <p:nvPr/>
        </p:nvSpPr>
        <p:spPr>
          <a:xfrm>
            <a:off x="3762375" y="5805488"/>
            <a:ext cx="1079897" cy="0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93" name="Line 25"/>
          <p:cNvSpPr/>
          <p:nvPr/>
        </p:nvSpPr>
        <p:spPr>
          <a:xfrm flipV="1">
            <a:off x="4842272" y="5049441"/>
            <a:ext cx="53578" cy="756047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94" name="未知"/>
          <p:cNvSpPr/>
          <p:nvPr/>
        </p:nvSpPr>
        <p:spPr>
          <a:xfrm>
            <a:off x="4902994" y="4802981"/>
            <a:ext cx="226219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6443333"/>
              </a:cxn>
              <a:cxn ang="0">
                <a:pos x="628078" y="5137061"/>
              </a:cxn>
              <a:cxn ang="0">
                <a:pos x="1052979" y="3830804"/>
              </a:cxn>
              <a:cxn ang="0">
                <a:pos x="1468718" y="2524531"/>
              </a:cxn>
              <a:cxn ang="0">
                <a:pos x="2105971" y="1218275"/>
              </a:cxn>
              <a:cxn ang="0">
                <a:pos x="3158949" y="175409"/>
              </a:cxn>
              <a:cxn ang="0">
                <a:pos x="4211928" y="175409"/>
              </a:cxn>
            </a:cxnLst>
            <a:rect l="txL" t="txT" r="txR" b="txB"/>
            <a:pathLst>
              <a:path w="21600" h="21600">
                <a:moveTo>
                  <a:pt x="0" y="21600"/>
                </a:moveTo>
                <a:cubicBezTo>
                  <a:pt x="544" y="20864"/>
                  <a:pt x="2314" y="18693"/>
                  <a:pt x="3221" y="17221"/>
                </a:cubicBezTo>
                <a:cubicBezTo>
                  <a:pt x="4129" y="15749"/>
                  <a:pt x="4673" y="14314"/>
                  <a:pt x="5400" y="12842"/>
                </a:cubicBezTo>
                <a:cubicBezTo>
                  <a:pt x="6126" y="11370"/>
                  <a:pt x="6625" y="9935"/>
                  <a:pt x="7532" y="8463"/>
                </a:cubicBezTo>
                <a:cubicBezTo>
                  <a:pt x="8440" y="6991"/>
                  <a:pt x="9347" y="5409"/>
                  <a:pt x="10800" y="4084"/>
                </a:cubicBezTo>
                <a:cubicBezTo>
                  <a:pt x="12252" y="2759"/>
                  <a:pt x="14384" y="1177"/>
                  <a:pt x="16200" y="588"/>
                </a:cubicBezTo>
                <a:cubicBezTo>
                  <a:pt x="18015" y="0"/>
                  <a:pt x="20692" y="588"/>
                  <a:pt x="21600" y="588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95" name="未知"/>
          <p:cNvSpPr/>
          <p:nvPr/>
        </p:nvSpPr>
        <p:spPr>
          <a:xfrm>
            <a:off x="4626769" y="4833938"/>
            <a:ext cx="304800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7646340" y="3780235"/>
              </a:cxn>
              <a:cxn ang="0">
                <a:pos x="7074634" y="2391873"/>
              </a:cxn>
              <a:cxn ang="0">
                <a:pos x="5668904" y="1597329"/>
              </a:cxn>
              <a:cxn ang="0">
                <a:pos x="4251866" y="1396590"/>
              </a:cxn>
              <a:cxn ang="0">
                <a:pos x="2834452" y="794372"/>
              </a:cxn>
              <a:cxn ang="0">
                <a:pos x="1417057" y="602033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21600" y="21600"/>
                </a:moveTo>
                <a:cubicBezTo>
                  <a:pt x="21330" y="20261"/>
                  <a:pt x="20927" y="15722"/>
                  <a:pt x="19985" y="13667"/>
                </a:cubicBezTo>
                <a:cubicBezTo>
                  <a:pt x="19042" y="11612"/>
                  <a:pt x="17327" y="10083"/>
                  <a:pt x="16014" y="9127"/>
                </a:cubicBezTo>
                <a:cubicBezTo>
                  <a:pt x="14702" y="8171"/>
                  <a:pt x="13357" y="8745"/>
                  <a:pt x="12011" y="7980"/>
                </a:cubicBezTo>
                <a:cubicBezTo>
                  <a:pt x="10665" y="7215"/>
                  <a:pt x="9353" y="5304"/>
                  <a:pt x="8007" y="4539"/>
                </a:cubicBezTo>
                <a:cubicBezTo>
                  <a:pt x="6661" y="3775"/>
                  <a:pt x="5349" y="4205"/>
                  <a:pt x="4003" y="3440"/>
                </a:cubicBezTo>
                <a:cubicBezTo>
                  <a:pt x="2657" y="2676"/>
                  <a:pt x="672" y="573"/>
                  <a:pt x="0" y="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96" name="未知"/>
          <p:cNvSpPr/>
          <p:nvPr/>
        </p:nvSpPr>
        <p:spPr>
          <a:xfrm>
            <a:off x="4586288" y="4887516"/>
            <a:ext cx="202406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685944" y="0"/>
              </a:cxn>
              <a:cxn ang="0">
                <a:pos x="3371876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cubicBezTo>
                  <a:pt x="1815" y="0"/>
                  <a:pt x="7169" y="0"/>
                  <a:pt x="10800" y="0"/>
                </a:cubicBezTo>
                <a:cubicBezTo>
                  <a:pt x="14430" y="0"/>
                  <a:pt x="19784" y="0"/>
                  <a:pt x="21600" y="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97" name="未知"/>
          <p:cNvSpPr/>
          <p:nvPr/>
        </p:nvSpPr>
        <p:spPr>
          <a:xfrm flipH="1">
            <a:off x="4626769" y="4941094"/>
            <a:ext cx="216694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932360" y="0"/>
              </a:cxn>
              <a:cxn ang="0">
                <a:pos x="3864707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cubicBezTo>
                  <a:pt x="1815" y="0"/>
                  <a:pt x="7169" y="0"/>
                  <a:pt x="10800" y="0"/>
                </a:cubicBezTo>
                <a:cubicBezTo>
                  <a:pt x="14430" y="0"/>
                  <a:pt x="19784" y="0"/>
                  <a:pt x="21600" y="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98" name="未知"/>
          <p:cNvSpPr/>
          <p:nvPr/>
        </p:nvSpPr>
        <p:spPr>
          <a:xfrm rot="-1080000">
            <a:off x="5004197" y="4563666"/>
            <a:ext cx="529828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929652" y="5500943"/>
              </a:cxn>
              <a:cxn ang="0">
                <a:pos x="1030057" y="4013179"/>
              </a:cxn>
              <a:cxn ang="0">
                <a:pos x="1030057" y="2525394"/>
              </a:cxn>
              <a:cxn ang="0">
                <a:pos x="3260272" y="1337726"/>
              </a:cxn>
              <a:cxn ang="0">
                <a:pos x="5489408" y="749810"/>
              </a:cxn>
              <a:cxn ang="0">
                <a:pos x="7719622" y="449714"/>
              </a:cxn>
              <a:cxn ang="0">
                <a:pos x="10849401" y="149618"/>
              </a:cxn>
              <a:cxn ang="0">
                <a:pos x="13509593" y="149618"/>
              </a:cxn>
              <a:cxn ang="0">
                <a:pos x="15739807" y="149618"/>
              </a:cxn>
              <a:cxn ang="0">
                <a:pos x="17970026" y="1037631"/>
              </a:cxn>
              <a:cxn ang="0">
                <a:pos x="20199161" y="1637382"/>
              </a:cxn>
              <a:cxn ang="0">
                <a:pos x="22429375" y="2825490"/>
              </a:cxn>
              <a:cxn ang="0">
                <a:pos x="22878616" y="4313274"/>
              </a:cxn>
              <a:cxn ang="0">
                <a:pos x="21098723" y="5801039"/>
              </a:cxn>
              <a:cxn ang="0">
                <a:pos x="19318862" y="7288823"/>
              </a:cxn>
              <a:cxn ang="0">
                <a:pos x="17088644" y="7889014"/>
              </a:cxn>
              <a:cxn ang="0">
                <a:pos x="14858429" y="8776586"/>
              </a:cxn>
              <a:cxn ang="0">
                <a:pos x="12629294" y="9376777"/>
              </a:cxn>
              <a:cxn ang="0">
                <a:pos x="9949839" y="9376777"/>
              </a:cxn>
              <a:cxn ang="0">
                <a:pos x="7719622" y="9376777"/>
              </a:cxn>
              <a:cxn ang="0">
                <a:pos x="5489408" y="9076682"/>
              </a:cxn>
              <a:cxn ang="0">
                <a:pos x="3260272" y="9076682"/>
              </a:cxn>
              <a:cxn ang="0">
                <a:pos x="1030057" y="8176395"/>
              </a:cxn>
              <a:cxn ang="0">
                <a:pos x="149758" y="6688611"/>
              </a:cxn>
              <a:cxn ang="0">
                <a:pos x="149758" y="5213121"/>
              </a:cxn>
            </a:cxnLst>
            <a:rect l="txL" t="txT" r="txR" b="txB"/>
            <a:pathLst>
              <a:path w="21600" h="21600">
                <a:moveTo>
                  <a:pt x="1804" y="12538"/>
                </a:moveTo>
                <a:cubicBezTo>
                  <a:pt x="1664" y="11968"/>
                  <a:pt x="1103" y="10287"/>
                  <a:pt x="963" y="9147"/>
                </a:cubicBezTo>
                <a:cubicBezTo>
                  <a:pt x="823" y="8007"/>
                  <a:pt x="613" y="6782"/>
                  <a:pt x="963" y="5756"/>
                </a:cubicBezTo>
                <a:cubicBezTo>
                  <a:pt x="1313" y="4730"/>
                  <a:pt x="2347" y="3732"/>
                  <a:pt x="3048" y="3049"/>
                </a:cubicBezTo>
                <a:cubicBezTo>
                  <a:pt x="3748" y="2365"/>
                  <a:pt x="4432" y="2051"/>
                  <a:pt x="5132" y="1709"/>
                </a:cubicBezTo>
                <a:cubicBezTo>
                  <a:pt x="5833" y="1367"/>
                  <a:pt x="6376" y="1253"/>
                  <a:pt x="7217" y="1025"/>
                </a:cubicBezTo>
                <a:cubicBezTo>
                  <a:pt x="8058" y="797"/>
                  <a:pt x="9249" y="455"/>
                  <a:pt x="10143" y="341"/>
                </a:cubicBezTo>
                <a:cubicBezTo>
                  <a:pt x="11036" y="227"/>
                  <a:pt x="11877" y="341"/>
                  <a:pt x="12630" y="341"/>
                </a:cubicBezTo>
                <a:cubicBezTo>
                  <a:pt x="13383" y="341"/>
                  <a:pt x="14014" y="0"/>
                  <a:pt x="14715" y="341"/>
                </a:cubicBezTo>
                <a:cubicBezTo>
                  <a:pt x="15416" y="683"/>
                  <a:pt x="16099" y="1795"/>
                  <a:pt x="16800" y="2365"/>
                </a:cubicBezTo>
                <a:cubicBezTo>
                  <a:pt x="17500" y="2935"/>
                  <a:pt x="18183" y="3049"/>
                  <a:pt x="18884" y="3732"/>
                </a:cubicBezTo>
                <a:cubicBezTo>
                  <a:pt x="19585" y="4416"/>
                  <a:pt x="20548" y="5414"/>
                  <a:pt x="20969" y="6440"/>
                </a:cubicBezTo>
                <a:cubicBezTo>
                  <a:pt x="21389" y="7465"/>
                  <a:pt x="21600" y="8691"/>
                  <a:pt x="21389" y="9831"/>
                </a:cubicBezTo>
                <a:cubicBezTo>
                  <a:pt x="21179" y="10970"/>
                  <a:pt x="20286" y="12082"/>
                  <a:pt x="19725" y="13222"/>
                </a:cubicBezTo>
                <a:cubicBezTo>
                  <a:pt x="19164" y="14362"/>
                  <a:pt x="18691" y="15815"/>
                  <a:pt x="18061" y="16613"/>
                </a:cubicBezTo>
                <a:cubicBezTo>
                  <a:pt x="17430" y="17411"/>
                  <a:pt x="16677" y="17411"/>
                  <a:pt x="15976" y="17981"/>
                </a:cubicBezTo>
                <a:cubicBezTo>
                  <a:pt x="15275" y="18550"/>
                  <a:pt x="14592" y="19434"/>
                  <a:pt x="13891" y="20004"/>
                </a:cubicBezTo>
                <a:cubicBezTo>
                  <a:pt x="13191" y="20574"/>
                  <a:pt x="12578" y="21144"/>
                  <a:pt x="11807" y="21372"/>
                </a:cubicBezTo>
                <a:cubicBezTo>
                  <a:pt x="11036" y="21600"/>
                  <a:pt x="10072" y="21372"/>
                  <a:pt x="9302" y="21372"/>
                </a:cubicBezTo>
                <a:cubicBezTo>
                  <a:pt x="8531" y="21372"/>
                  <a:pt x="7918" y="21486"/>
                  <a:pt x="7217" y="21372"/>
                </a:cubicBezTo>
                <a:cubicBezTo>
                  <a:pt x="6516" y="21258"/>
                  <a:pt x="5833" y="20802"/>
                  <a:pt x="5132" y="20688"/>
                </a:cubicBezTo>
                <a:cubicBezTo>
                  <a:pt x="4432" y="20574"/>
                  <a:pt x="3748" y="21030"/>
                  <a:pt x="3048" y="20688"/>
                </a:cubicBezTo>
                <a:cubicBezTo>
                  <a:pt x="2347" y="20346"/>
                  <a:pt x="1454" y="19548"/>
                  <a:pt x="963" y="18636"/>
                </a:cubicBezTo>
                <a:cubicBezTo>
                  <a:pt x="472" y="17724"/>
                  <a:pt x="280" y="16356"/>
                  <a:pt x="140" y="15245"/>
                </a:cubicBezTo>
                <a:cubicBezTo>
                  <a:pt x="0" y="14134"/>
                  <a:pt x="140" y="12452"/>
                  <a:pt x="140" y="11882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199" name="未知"/>
          <p:cNvSpPr/>
          <p:nvPr/>
        </p:nvSpPr>
        <p:spPr>
          <a:xfrm rot="-8520000">
            <a:off x="4464844" y="4672013"/>
            <a:ext cx="528638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920977" y="5500955"/>
              </a:cxn>
              <a:cxn ang="0">
                <a:pos x="1025459" y="4013188"/>
              </a:cxn>
              <a:cxn ang="0">
                <a:pos x="1025459" y="2525400"/>
              </a:cxn>
              <a:cxn ang="0">
                <a:pos x="3245638" y="1337729"/>
              </a:cxn>
              <a:cxn ang="0">
                <a:pos x="5464774" y="749811"/>
              </a:cxn>
              <a:cxn ang="0">
                <a:pos x="7684985" y="449715"/>
              </a:cxn>
              <a:cxn ang="0">
                <a:pos x="10800717" y="149619"/>
              </a:cxn>
              <a:cxn ang="0">
                <a:pos x="13448961" y="149619"/>
              </a:cxn>
              <a:cxn ang="0">
                <a:pos x="15669173" y="149619"/>
              </a:cxn>
              <a:cxn ang="0">
                <a:pos x="17889388" y="1037633"/>
              </a:cxn>
              <a:cxn ang="0">
                <a:pos x="20108523" y="1637386"/>
              </a:cxn>
              <a:cxn ang="0">
                <a:pos x="22328702" y="2825517"/>
              </a:cxn>
              <a:cxn ang="0">
                <a:pos x="22775955" y="4313284"/>
              </a:cxn>
              <a:cxn ang="0">
                <a:pos x="21004041" y="5801073"/>
              </a:cxn>
              <a:cxn ang="0">
                <a:pos x="19232160" y="7288839"/>
              </a:cxn>
              <a:cxn ang="0">
                <a:pos x="17011944" y="7889052"/>
              </a:cxn>
              <a:cxn ang="0">
                <a:pos x="14791733" y="8776626"/>
              </a:cxn>
              <a:cxn ang="0">
                <a:pos x="12572598" y="9376819"/>
              </a:cxn>
              <a:cxn ang="0">
                <a:pos x="9905166" y="9376819"/>
              </a:cxn>
              <a:cxn ang="0">
                <a:pos x="7684985" y="9376819"/>
              </a:cxn>
              <a:cxn ang="0">
                <a:pos x="5464774" y="9076723"/>
              </a:cxn>
              <a:cxn ang="0">
                <a:pos x="3245638" y="9076723"/>
              </a:cxn>
              <a:cxn ang="0">
                <a:pos x="1025459" y="8176413"/>
              </a:cxn>
              <a:cxn ang="0">
                <a:pos x="149063" y="6688647"/>
              </a:cxn>
              <a:cxn ang="0">
                <a:pos x="149063" y="5213153"/>
              </a:cxn>
            </a:cxnLst>
            <a:rect l="txL" t="txT" r="txR" b="txB"/>
            <a:pathLst>
              <a:path w="21600" h="21600">
                <a:moveTo>
                  <a:pt x="1804" y="12538"/>
                </a:moveTo>
                <a:cubicBezTo>
                  <a:pt x="1664" y="11968"/>
                  <a:pt x="1103" y="10287"/>
                  <a:pt x="963" y="9147"/>
                </a:cubicBezTo>
                <a:cubicBezTo>
                  <a:pt x="823" y="8007"/>
                  <a:pt x="613" y="6782"/>
                  <a:pt x="963" y="5756"/>
                </a:cubicBezTo>
                <a:cubicBezTo>
                  <a:pt x="1313" y="4730"/>
                  <a:pt x="2347" y="3732"/>
                  <a:pt x="3048" y="3049"/>
                </a:cubicBezTo>
                <a:cubicBezTo>
                  <a:pt x="3748" y="2365"/>
                  <a:pt x="4432" y="2051"/>
                  <a:pt x="5132" y="1709"/>
                </a:cubicBezTo>
                <a:cubicBezTo>
                  <a:pt x="5833" y="1367"/>
                  <a:pt x="6376" y="1253"/>
                  <a:pt x="7217" y="1025"/>
                </a:cubicBezTo>
                <a:cubicBezTo>
                  <a:pt x="8058" y="797"/>
                  <a:pt x="9249" y="455"/>
                  <a:pt x="10143" y="341"/>
                </a:cubicBezTo>
                <a:cubicBezTo>
                  <a:pt x="11036" y="227"/>
                  <a:pt x="11877" y="341"/>
                  <a:pt x="12630" y="341"/>
                </a:cubicBezTo>
                <a:cubicBezTo>
                  <a:pt x="13383" y="341"/>
                  <a:pt x="14014" y="0"/>
                  <a:pt x="14715" y="341"/>
                </a:cubicBezTo>
                <a:cubicBezTo>
                  <a:pt x="15416" y="683"/>
                  <a:pt x="16099" y="1795"/>
                  <a:pt x="16800" y="2365"/>
                </a:cubicBezTo>
                <a:cubicBezTo>
                  <a:pt x="17500" y="2935"/>
                  <a:pt x="18183" y="3049"/>
                  <a:pt x="18884" y="3732"/>
                </a:cubicBezTo>
                <a:cubicBezTo>
                  <a:pt x="19585" y="4416"/>
                  <a:pt x="20548" y="5414"/>
                  <a:pt x="20969" y="6440"/>
                </a:cubicBezTo>
                <a:cubicBezTo>
                  <a:pt x="21389" y="7465"/>
                  <a:pt x="21600" y="8691"/>
                  <a:pt x="21389" y="9831"/>
                </a:cubicBezTo>
                <a:cubicBezTo>
                  <a:pt x="21179" y="10970"/>
                  <a:pt x="20286" y="12082"/>
                  <a:pt x="19725" y="13222"/>
                </a:cubicBezTo>
                <a:cubicBezTo>
                  <a:pt x="19164" y="14362"/>
                  <a:pt x="18691" y="15815"/>
                  <a:pt x="18061" y="16613"/>
                </a:cubicBezTo>
                <a:cubicBezTo>
                  <a:pt x="17430" y="17411"/>
                  <a:pt x="16677" y="17411"/>
                  <a:pt x="15976" y="17981"/>
                </a:cubicBezTo>
                <a:cubicBezTo>
                  <a:pt x="15275" y="18550"/>
                  <a:pt x="14592" y="19434"/>
                  <a:pt x="13891" y="20004"/>
                </a:cubicBezTo>
                <a:cubicBezTo>
                  <a:pt x="13191" y="20574"/>
                  <a:pt x="12578" y="21144"/>
                  <a:pt x="11807" y="21372"/>
                </a:cubicBezTo>
                <a:cubicBezTo>
                  <a:pt x="11036" y="21600"/>
                  <a:pt x="10072" y="21372"/>
                  <a:pt x="9302" y="21372"/>
                </a:cubicBezTo>
                <a:cubicBezTo>
                  <a:pt x="8531" y="21372"/>
                  <a:pt x="7918" y="21486"/>
                  <a:pt x="7217" y="21372"/>
                </a:cubicBezTo>
                <a:cubicBezTo>
                  <a:pt x="6516" y="21258"/>
                  <a:pt x="5833" y="20802"/>
                  <a:pt x="5132" y="20688"/>
                </a:cubicBezTo>
                <a:cubicBezTo>
                  <a:pt x="4432" y="20574"/>
                  <a:pt x="3748" y="21030"/>
                  <a:pt x="3048" y="20688"/>
                </a:cubicBezTo>
                <a:cubicBezTo>
                  <a:pt x="2347" y="20346"/>
                  <a:pt x="1454" y="19548"/>
                  <a:pt x="963" y="18636"/>
                </a:cubicBezTo>
                <a:cubicBezTo>
                  <a:pt x="472" y="17724"/>
                  <a:pt x="280" y="16356"/>
                  <a:pt x="140" y="15245"/>
                </a:cubicBezTo>
                <a:cubicBezTo>
                  <a:pt x="0" y="14134"/>
                  <a:pt x="140" y="12452"/>
                  <a:pt x="140" y="11882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200" name="Line 32"/>
          <p:cNvSpPr/>
          <p:nvPr/>
        </p:nvSpPr>
        <p:spPr>
          <a:xfrm flipH="1" flipV="1">
            <a:off x="4572000" y="4725591"/>
            <a:ext cx="54769" cy="108347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1" name="Line 33"/>
          <p:cNvSpPr/>
          <p:nvPr/>
        </p:nvSpPr>
        <p:spPr>
          <a:xfrm flipV="1">
            <a:off x="4788694" y="4725591"/>
            <a:ext cx="0" cy="161925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2" name="Line 34"/>
          <p:cNvSpPr/>
          <p:nvPr/>
        </p:nvSpPr>
        <p:spPr>
          <a:xfrm flipV="1">
            <a:off x="5057775" y="4672013"/>
            <a:ext cx="432197" cy="161925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3" name="Line 35"/>
          <p:cNvSpPr/>
          <p:nvPr/>
        </p:nvSpPr>
        <p:spPr>
          <a:xfrm flipV="1">
            <a:off x="4842272" y="4779169"/>
            <a:ext cx="53578" cy="161925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4" name="Line 36"/>
          <p:cNvSpPr/>
          <p:nvPr/>
        </p:nvSpPr>
        <p:spPr>
          <a:xfrm>
            <a:off x="5057775" y="4725591"/>
            <a:ext cx="109538" cy="53578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5" name="Line 37"/>
          <p:cNvSpPr/>
          <p:nvPr/>
        </p:nvSpPr>
        <p:spPr>
          <a:xfrm flipH="1" flipV="1">
            <a:off x="5057775" y="4832747"/>
            <a:ext cx="108347" cy="54769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6" name="Line 38"/>
          <p:cNvSpPr/>
          <p:nvPr/>
        </p:nvSpPr>
        <p:spPr>
          <a:xfrm flipV="1">
            <a:off x="5219700" y="4672013"/>
            <a:ext cx="1191" cy="107156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7" name="Line 39"/>
          <p:cNvSpPr/>
          <p:nvPr/>
        </p:nvSpPr>
        <p:spPr>
          <a:xfrm flipH="1" flipV="1">
            <a:off x="5112544" y="4672013"/>
            <a:ext cx="108347" cy="107156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8" name="Line 40"/>
          <p:cNvSpPr/>
          <p:nvPr/>
        </p:nvSpPr>
        <p:spPr>
          <a:xfrm flipV="1">
            <a:off x="5328047" y="4617244"/>
            <a:ext cx="1190" cy="108347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9" name="Line 41"/>
          <p:cNvSpPr/>
          <p:nvPr/>
        </p:nvSpPr>
        <p:spPr>
          <a:xfrm flipH="1" flipV="1">
            <a:off x="5219700" y="4779169"/>
            <a:ext cx="108347" cy="54769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10" name="Line 42"/>
          <p:cNvSpPr/>
          <p:nvPr/>
        </p:nvSpPr>
        <p:spPr>
          <a:xfrm flipH="1" flipV="1">
            <a:off x="5112544" y="4779169"/>
            <a:ext cx="161925" cy="108347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11" name="Line 43"/>
          <p:cNvSpPr/>
          <p:nvPr/>
        </p:nvSpPr>
        <p:spPr>
          <a:xfrm flipH="1" flipV="1">
            <a:off x="5328047" y="4724400"/>
            <a:ext cx="108347" cy="54769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12" name="未知"/>
          <p:cNvSpPr/>
          <p:nvPr/>
        </p:nvSpPr>
        <p:spPr>
          <a:xfrm>
            <a:off x="4894660" y="4912519"/>
            <a:ext cx="160734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26372" y="0"/>
              </a:cxn>
              <a:cxn ang="0">
                <a:pos x="1672060" y="4234143"/>
              </a:cxn>
              <a:cxn ang="0">
                <a:pos x="1224039" y="8471366"/>
              </a:cxn>
              <a:cxn ang="0">
                <a:pos x="921135" y="12708643"/>
              </a:cxn>
              <a:cxn ang="0">
                <a:pos x="776028" y="16942787"/>
              </a:cxn>
              <a:cxn ang="0">
                <a:pos x="776028" y="21145510"/>
              </a:cxn>
              <a:cxn ang="0">
                <a:pos x="624620" y="25379651"/>
              </a:cxn>
              <a:cxn ang="0">
                <a:pos x="624620" y="29616936"/>
              </a:cxn>
              <a:cxn ang="0">
                <a:pos x="321716" y="33854157"/>
              </a:cxn>
              <a:cxn ang="0">
                <a:pos x="321716" y="38091434"/>
              </a:cxn>
              <a:cxn ang="0">
                <a:pos x="321716" y="42325575"/>
              </a:cxn>
              <a:cxn ang="0">
                <a:pos x="321716" y="46562796"/>
              </a:cxn>
              <a:cxn ang="0">
                <a:pos x="170309" y="50800073"/>
              </a:cxn>
              <a:cxn ang="0">
                <a:pos x="25202" y="55034214"/>
              </a:cxn>
              <a:cxn ang="0">
                <a:pos x="25202" y="59271505"/>
              </a:cxn>
              <a:cxn ang="0">
                <a:pos x="25202" y="63508727"/>
              </a:cxn>
              <a:cxn ang="0">
                <a:pos x="25202" y="67746004"/>
              </a:cxn>
            </a:cxnLst>
            <a:rect l="txL" t="txT" r="txR" b="txB"/>
            <a:pathLst>
              <a:path w="21600" h="21600">
                <a:moveTo>
                  <a:pt x="21600" y="0"/>
                </a:moveTo>
                <a:cubicBezTo>
                  <a:pt x="20830" y="227"/>
                  <a:pt x="18523" y="896"/>
                  <a:pt x="16985" y="1350"/>
                </a:cubicBezTo>
                <a:cubicBezTo>
                  <a:pt x="15446" y="1804"/>
                  <a:pt x="13716" y="2247"/>
                  <a:pt x="12434" y="2701"/>
                </a:cubicBezTo>
                <a:cubicBezTo>
                  <a:pt x="11152" y="3155"/>
                  <a:pt x="10127" y="3598"/>
                  <a:pt x="9357" y="4052"/>
                </a:cubicBezTo>
                <a:cubicBezTo>
                  <a:pt x="8588" y="4506"/>
                  <a:pt x="8140" y="4960"/>
                  <a:pt x="7883" y="5402"/>
                </a:cubicBezTo>
                <a:cubicBezTo>
                  <a:pt x="7627" y="5845"/>
                  <a:pt x="8140" y="6299"/>
                  <a:pt x="7883" y="6742"/>
                </a:cubicBezTo>
                <a:cubicBezTo>
                  <a:pt x="7627" y="7184"/>
                  <a:pt x="6601" y="7638"/>
                  <a:pt x="6345" y="8092"/>
                </a:cubicBezTo>
                <a:cubicBezTo>
                  <a:pt x="6089" y="8546"/>
                  <a:pt x="6858" y="8989"/>
                  <a:pt x="6345" y="9443"/>
                </a:cubicBezTo>
                <a:cubicBezTo>
                  <a:pt x="5832" y="9897"/>
                  <a:pt x="3781" y="10340"/>
                  <a:pt x="3268" y="10794"/>
                </a:cubicBezTo>
                <a:cubicBezTo>
                  <a:pt x="2756" y="11248"/>
                  <a:pt x="3268" y="11691"/>
                  <a:pt x="3268" y="12145"/>
                </a:cubicBezTo>
                <a:cubicBezTo>
                  <a:pt x="3268" y="12599"/>
                  <a:pt x="3268" y="13041"/>
                  <a:pt x="3268" y="13495"/>
                </a:cubicBezTo>
                <a:cubicBezTo>
                  <a:pt x="3268" y="13949"/>
                  <a:pt x="3525" y="14392"/>
                  <a:pt x="3268" y="14846"/>
                </a:cubicBezTo>
                <a:cubicBezTo>
                  <a:pt x="3012" y="15300"/>
                  <a:pt x="2243" y="15743"/>
                  <a:pt x="1730" y="16197"/>
                </a:cubicBezTo>
                <a:cubicBezTo>
                  <a:pt x="1217" y="16651"/>
                  <a:pt x="512" y="17093"/>
                  <a:pt x="256" y="17547"/>
                </a:cubicBezTo>
                <a:cubicBezTo>
                  <a:pt x="0" y="18001"/>
                  <a:pt x="256" y="18444"/>
                  <a:pt x="256" y="18898"/>
                </a:cubicBezTo>
                <a:cubicBezTo>
                  <a:pt x="256" y="19352"/>
                  <a:pt x="256" y="19795"/>
                  <a:pt x="256" y="20249"/>
                </a:cubicBezTo>
                <a:cubicBezTo>
                  <a:pt x="256" y="20703"/>
                  <a:pt x="256" y="21372"/>
                  <a:pt x="256" y="2160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213" name="Line 45"/>
          <p:cNvSpPr/>
          <p:nvPr/>
        </p:nvSpPr>
        <p:spPr>
          <a:xfrm>
            <a:off x="4897041" y="5805488"/>
            <a:ext cx="1026319" cy="0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14" name="Line 46"/>
          <p:cNvSpPr/>
          <p:nvPr/>
        </p:nvSpPr>
        <p:spPr>
          <a:xfrm flipV="1">
            <a:off x="5922169" y="5049441"/>
            <a:ext cx="54769" cy="756047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15" name="未知"/>
          <p:cNvSpPr/>
          <p:nvPr/>
        </p:nvSpPr>
        <p:spPr>
          <a:xfrm>
            <a:off x="5760244" y="4887516"/>
            <a:ext cx="202406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685944" y="0"/>
              </a:cxn>
              <a:cxn ang="0">
                <a:pos x="3371876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cubicBezTo>
                  <a:pt x="1815" y="0"/>
                  <a:pt x="7169" y="0"/>
                  <a:pt x="10800" y="0"/>
                </a:cubicBezTo>
                <a:cubicBezTo>
                  <a:pt x="14430" y="0"/>
                  <a:pt x="19784" y="0"/>
                  <a:pt x="21600" y="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216" name="未知"/>
          <p:cNvSpPr/>
          <p:nvPr/>
        </p:nvSpPr>
        <p:spPr>
          <a:xfrm rot="-1080000">
            <a:off x="6086475" y="4592241"/>
            <a:ext cx="528638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920977" y="5500943"/>
              </a:cxn>
              <a:cxn ang="0">
                <a:pos x="1025459" y="4013179"/>
              </a:cxn>
              <a:cxn ang="0">
                <a:pos x="1025459" y="2525394"/>
              </a:cxn>
              <a:cxn ang="0">
                <a:pos x="3245638" y="1337726"/>
              </a:cxn>
              <a:cxn ang="0">
                <a:pos x="5464774" y="749810"/>
              </a:cxn>
              <a:cxn ang="0">
                <a:pos x="7684985" y="449714"/>
              </a:cxn>
              <a:cxn ang="0">
                <a:pos x="10800717" y="149618"/>
              </a:cxn>
              <a:cxn ang="0">
                <a:pos x="13448961" y="149618"/>
              </a:cxn>
              <a:cxn ang="0">
                <a:pos x="15669173" y="149618"/>
              </a:cxn>
              <a:cxn ang="0">
                <a:pos x="17889388" y="1037631"/>
              </a:cxn>
              <a:cxn ang="0">
                <a:pos x="20108523" y="1637382"/>
              </a:cxn>
              <a:cxn ang="0">
                <a:pos x="22328702" y="2825490"/>
              </a:cxn>
              <a:cxn ang="0">
                <a:pos x="22775955" y="4313274"/>
              </a:cxn>
              <a:cxn ang="0">
                <a:pos x="21004041" y="5801039"/>
              </a:cxn>
              <a:cxn ang="0">
                <a:pos x="19232160" y="7288823"/>
              </a:cxn>
              <a:cxn ang="0">
                <a:pos x="17011944" y="7889014"/>
              </a:cxn>
              <a:cxn ang="0">
                <a:pos x="14791733" y="8776586"/>
              </a:cxn>
              <a:cxn ang="0">
                <a:pos x="12572598" y="9376777"/>
              </a:cxn>
              <a:cxn ang="0">
                <a:pos x="9905166" y="9376777"/>
              </a:cxn>
              <a:cxn ang="0">
                <a:pos x="7684985" y="9376777"/>
              </a:cxn>
              <a:cxn ang="0">
                <a:pos x="5464774" y="9076682"/>
              </a:cxn>
              <a:cxn ang="0">
                <a:pos x="3245638" y="9076682"/>
              </a:cxn>
              <a:cxn ang="0">
                <a:pos x="1025459" y="8176395"/>
              </a:cxn>
              <a:cxn ang="0">
                <a:pos x="149063" y="6688611"/>
              </a:cxn>
              <a:cxn ang="0">
                <a:pos x="149063" y="5213121"/>
              </a:cxn>
            </a:cxnLst>
            <a:rect l="txL" t="txT" r="txR" b="txB"/>
            <a:pathLst>
              <a:path w="21600" h="21600">
                <a:moveTo>
                  <a:pt x="1804" y="12538"/>
                </a:moveTo>
                <a:cubicBezTo>
                  <a:pt x="1664" y="11968"/>
                  <a:pt x="1103" y="10287"/>
                  <a:pt x="963" y="9147"/>
                </a:cubicBezTo>
                <a:cubicBezTo>
                  <a:pt x="823" y="8007"/>
                  <a:pt x="613" y="6782"/>
                  <a:pt x="963" y="5756"/>
                </a:cubicBezTo>
                <a:cubicBezTo>
                  <a:pt x="1313" y="4730"/>
                  <a:pt x="2347" y="3732"/>
                  <a:pt x="3048" y="3049"/>
                </a:cubicBezTo>
                <a:cubicBezTo>
                  <a:pt x="3748" y="2365"/>
                  <a:pt x="4432" y="2051"/>
                  <a:pt x="5132" y="1709"/>
                </a:cubicBezTo>
                <a:cubicBezTo>
                  <a:pt x="5833" y="1367"/>
                  <a:pt x="6376" y="1253"/>
                  <a:pt x="7217" y="1025"/>
                </a:cubicBezTo>
                <a:cubicBezTo>
                  <a:pt x="8058" y="797"/>
                  <a:pt x="9249" y="455"/>
                  <a:pt x="10143" y="341"/>
                </a:cubicBezTo>
                <a:cubicBezTo>
                  <a:pt x="11036" y="227"/>
                  <a:pt x="11877" y="341"/>
                  <a:pt x="12630" y="341"/>
                </a:cubicBezTo>
                <a:cubicBezTo>
                  <a:pt x="13383" y="341"/>
                  <a:pt x="14014" y="0"/>
                  <a:pt x="14715" y="341"/>
                </a:cubicBezTo>
                <a:cubicBezTo>
                  <a:pt x="15416" y="683"/>
                  <a:pt x="16099" y="1795"/>
                  <a:pt x="16800" y="2365"/>
                </a:cubicBezTo>
                <a:cubicBezTo>
                  <a:pt x="17500" y="2935"/>
                  <a:pt x="18183" y="3049"/>
                  <a:pt x="18884" y="3732"/>
                </a:cubicBezTo>
                <a:cubicBezTo>
                  <a:pt x="19585" y="4416"/>
                  <a:pt x="20548" y="5414"/>
                  <a:pt x="20969" y="6440"/>
                </a:cubicBezTo>
                <a:cubicBezTo>
                  <a:pt x="21389" y="7465"/>
                  <a:pt x="21600" y="8691"/>
                  <a:pt x="21389" y="9831"/>
                </a:cubicBezTo>
                <a:cubicBezTo>
                  <a:pt x="21179" y="10970"/>
                  <a:pt x="20286" y="12082"/>
                  <a:pt x="19725" y="13222"/>
                </a:cubicBezTo>
                <a:cubicBezTo>
                  <a:pt x="19164" y="14362"/>
                  <a:pt x="18691" y="15815"/>
                  <a:pt x="18061" y="16613"/>
                </a:cubicBezTo>
                <a:cubicBezTo>
                  <a:pt x="17430" y="17411"/>
                  <a:pt x="16677" y="17411"/>
                  <a:pt x="15976" y="17981"/>
                </a:cubicBezTo>
                <a:cubicBezTo>
                  <a:pt x="15275" y="18550"/>
                  <a:pt x="14592" y="19434"/>
                  <a:pt x="13891" y="20004"/>
                </a:cubicBezTo>
                <a:cubicBezTo>
                  <a:pt x="13191" y="20574"/>
                  <a:pt x="12578" y="21144"/>
                  <a:pt x="11807" y="21372"/>
                </a:cubicBezTo>
                <a:cubicBezTo>
                  <a:pt x="11036" y="21600"/>
                  <a:pt x="10072" y="21372"/>
                  <a:pt x="9302" y="21372"/>
                </a:cubicBezTo>
                <a:cubicBezTo>
                  <a:pt x="8531" y="21372"/>
                  <a:pt x="7918" y="21486"/>
                  <a:pt x="7217" y="21372"/>
                </a:cubicBezTo>
                <a:cubicBezTo>
                  <a:pt x="6516" y="21258"/>
                  <a:pt x="5833" y="20802"/>
                  <a:pt x="5132" y="20688"/>
                </a:cubicBezTo>
                <a:cubicBezTo>
                  <a:pt x="4432" y="20574"/>
                  <a:pt x="3748" y="21030"/>
                  <a:pt x="3048" y="20688"/>
                </a:cubicBezTo>
                <a:cubicBezTo>
                  <a:pt x="2347" y="20346"/>
                  <a:pt x="1454" y="19548"/>
                  <a:pt x="963" y="18636"/>
                </a:cubicBezTo>
                <a:cubicBezTo>
                  <a:pt x="472" y="17724"/>
                  <a:pt x="280" y="16356"/>
                  <a:pt x="140" y="15245"/>
                </a:cubicBezTo>
                <a:cubicBezTo>
                  <a:pt x="0" y="14134"/>
                  <a:pt x="140" y="12452"/>
                  <a:pt x="140" y="11882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217" name="未知"/>
          <p:cNvSpPr/>
          <p:nvPr/>
        </p:nvSpPr>
        <p:spPr>
          <a:xfrm rot="-8520000">
            <a:off x="5598319" y="4672013"/>
            <a:ext cx="529829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929655" y="5500955"/>
              </a:cxn>
              <a:cxn ang="0">
                <a:pos x="1030058" y="4013188"/>
              </a:cxn>
              <a:cxn ang="0">
                <a:pos x="1030058" y="2525400"/>
              </a:cxn>
              <a:cxn ang="0">
                <a:pos x="3260277" y="1337729"/>
              </a:cxn>
              <a:cxn ang="0">
                <a:pos x="5489416" y="749811"/>
              </a:cxn>
              <a:cxn ang="0">
                <a:pos x="7719633" y="449715"/>
              </a:cxn>
              <a:cxn ang="0">
                <a:pos x="10849449" y="149619"/>
              </a:cxn>
              <a:cxn ang="0">
                <a:pos x="13509645" y="149619"/>
              </a:cxn>
              <a:cxn ang="0">
                <a:pos x="15739862" y="149619"/>
              </a:cxn>
              <a:cxn ang="0">
                <a:pos x="17970084" y="1037633"/>
              </a:cxn>
              <a:cxn ang="0">
                <a:pos x="20199222" y="1637386"/>
              </a:cxn>
              <a:cxn ang="0">
                <a:pos x="22429439" y="2825517"/>
              </a:cxn>
              <a:cxn ang="0">
                <a:pos x="22878681" y="4313284"/>
              </a:cxn>
              <a:cxn ang="0">
                <a:pos x="21098785" y="5801073"/>
              </a:cxn>
              <a:cxn ang="0">
                <a:pos x="19318889" y="7288839"/>
              </a:cxn>
              <a:cxn ang="0">
                <a:pos x="17088668" y="7889052"/>
              </a:cxn>
              <a:cxn ang="0">
                <a:pos x="14858483" y="8776626"/>
              </a:cxn>
              <a:cxn ang="0">
                <a:pos x="12629312" y="9376819"/>
              </a:cxn>
              <a:cxn ang="0">
                <a:pos x="9949853" y="9376819"/>
              </a:cxn>
              <a:cxn ang="0">
                <a:pos x="7719633" y="9376819"/>
              </a:cxn>
              <a:cxn ang="0">
                <a:pos x="5489416" y="9076723"/>
              </a:cxn>
              <a:cxn ang="0">
                <a:pos x="3260277" y="9076723"/>
              </a:cxn>
              <a:cxn ang="0">
                <a:pos x="1030058" y="8176413"/>
              </a:cxn>
              <a:cxn ang="0">
                <a:pos x="149758" y="6688647"/>
              </a:cxn>
              <a:cxn ang="0">
                <a:pos x="149758" y="5213153"/>
              </a:cxn>
            </a:cxnLst>
            <a:rect l="txL" t="txT" r="txR" b="txB"/>
            <a:pathLst>
              <a:path w="21600" h="21600">
                <a:moveTo>
                  <a:pt x="1804" y="12538"/>
                </a:moveTo>
                <a:cubicBezTo>
                  <a:pt x="1664" y="11968"/>
                  <a:pt x="1103" y="10287"/>
                  <a:pt x="963" y="9147"/>
                </a:cubicBezTo>
                <a:cubicBezTo>
                  <a:pt x="823" y="8007"/>
                  <a:pt x="613" y="6782"/>
                  <a:pt x="963" y="5756"/>
                </a:cubicBezTo>
                <a:cubicBezTo>
                  <a:pt x="1313" y="4730"/>
                  <a:pt x="2347" y="3732"/>
                  <a:pt x="3048" y="3049"/>
                </a:cubicBezTo>
                <a:cubicBezTo>
                  <a:pt x="3748" y="2365"/>
                  <a:pt x="4432" y="2051"/>
                  <a:pt x="5132" y="1709"/>
                </a:cubicBezTo>
                <a:cubicBezTo>
                  <a:pt x="5833" y="1367"/>
                  <a:pt x="6376" y="1253"/>
                  <a:pt x="7217" y="1025"/>
                </a:cubicBezTo>
                <a:cubicBezTo>
                  <a:pt x="8058" y="797"/>
                  <a:pt x="9249" y="455"/>
                  <a:pt x="10143" y="341"/>
                </a:cubicBezTo>
                <a:cubicBezTo>
                  <a:pt x="11036" y="227"/>
                  <a:pt x="11877" y="341"/>
                  <a:pt x="12630" y="341"/>
                </a:cubicBezTo>
                <a:cubicBezTo>
                  <a:pt x="13383" y="341"/>
                  <a:pt x="14014" y="0"/>
                  <a:pt x="14715" y="341"/>
                </a:cubicBezTo>
                <a:cubicBezTo>
                  <a:pt x="15416" y="683"/>
                  <a:pt x="16099" y="1795"/>
                  <a:pt x="16800" y="2365"/>
                </a:cubicBezTo>
                <a:cubicBezTo>
                  <a:pt x="17500" y="2935"/>
                  <a:pt x="18183" y="3049"/>
                  <a:pt x="18884" y="3732"/>
                </a:cubicBezTo>
                <a:cubicBezTo>
                  <a:pt x="19585" y="4416"/>
                  <a:pt x="20548" y="5414"/>
                  <a:pt x="20969" y="6440"/>
                </a:cubicBezTo>
                <a:cubicBezTo>
                  <a:pt x="21389" y="7465"/>
                  <a:pt x="21600" y="8691"/>
                  <a:pt x="21389" y="9831"/>
                </a:cubicBezTo>
                <a:cubicBezTo>
                  <a:pt x="21179" y="10970"/>
                  <a:pt x="20286" y="12082"/>
                  <a:pt x="19725" y="13222"/>
                </a:cubicBezTo>
                <a:cubicBezTo>
                  <a:pt x="19164" y="14362"/>
                  <a:pt x="18691" y="15815"/>
                  <a:pt x="18061" y="16613"/>
                </a:cubicBezTo>
                <a:cubicBezTo>
                  <a:pt x="17430" y="17411"/>
                  <a:pt x="16677" y="17411"/>
                  <a:pt x="15976" y="17981"/>
                </a:cubicBezTo>
                <a:cubicBezTo>
                  <a:pt x="15275" y="18550"/>
                  <a:pt x="14592" y="19434"/>
                  <a:pt x="13891" y="20004"/>
                </a:cubicBezTo>
                <a:cubicBezTo>
                  <a:pt x="13191" y="20574"/>
                  <a:pt x="12578" y="21144"/>
                  <a:pt x="11807" y="21372"/>
                </a:cubicBezTo>
                <a:cubicBezTo>
                  <a:pt x="11036" y="21600"/>
                  <a:pt x="10072" y="21372"/>
                  <a:pt x="9302" y="21372"/>
                </a:cubicBezTo>
                <a:cubicBezTo>
                  <a:pt x="8531" y="21372"/>
                  <a:pt x="7918" y="21486"/>
                  <a:pt x="7217" y="21372"/>
                </a:cubicBezTo>
                <a:cubicBezTo>
                  <a:pt x="6516" y="21258"/>
                  <a:pt x="5833" y="20802"/>
                  <a:pt x="5132" y="20688"/>
                </a:cubicBezTo>
                <a:cubicBezTo>
                  <a:pt x="4432" y="20574"/>
                  <a:pt x="3748" y="21030"/>
                  <a:pt x="3048" y="20688"/>
                </a:cubicBezTo>
                <a:cubicBezTo>
                  <a:pt x="2347" y="20346"/>
                  <a:pt x="1454" y="19548"/>
                  <a:pt x="963" y="18636"/>
                </a:cubicBezTo>
                <a:cubicBezTo>
                  <a:pt x="472" y="17724"/>
                  <a:pt x="280" y="16356"/>
                  <a:pt x="140" y="15245"/>
                </a:cubicBezTo>
                <a:cubicBezTo>
                  <a:pt x="0" y="14134"/>
                  <a:pt x="140" y="12452"/>
                  <a:pt x="140" y="11882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218" name="Line 50"/>
          <p:cNvSpPr/>
          <p:nvPr/>
        </p:nvSpPr>
        <p:spPr>
          <a:xfrm flipH="1" flipV="1">
            <a:off x="5653088" y="4725591"/>
            <a:ext cx="107156" cy="53578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19" name="Line 51"/>
          <p:cNvSpPr/>
          <p:nvPr/>
        </p:nvSpPr>
        <p:spPr>
          <a:xfrm flipV="1">
            <a:off x="5922169" y="4672013"/>
            <a:ext cx="1191" cy="161925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20" name="Line 52"/>
          <p:cNvSpPr/>
          <p:nvPr/>
        </p:nvSpPr>
        <p:spPr>
          <a:xfrm flipV="1">
            <a:off x="6140054" y="4700588"/>
            <a:ext cx="432197" cy="161925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21" name="Line 53"/>
          <p:cNvSpPr/>
          <p:nvPr/>
        </p:nvSpPr>
        <p:spPr>
          <a:xfrm flipV="1">
            <a:off x="5976938" y="4725591"/>
            <a:ext cx="53579" cy="161925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22" name="Line 54"/>
          <p:cNvSpPr/>
          <p:nvPr/>
        </p:nvSpPr>
        <p:spPr>
          <a:xfrm>
            <a:off x="6140054" y="4754166"/>
            <a:ext cx="108347" cy="53578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23" name="Line 55"/>
          <p:cNvSpPr/>
          <p:nvPr/>
        </p:nvSpPr>
        <p:spPr>
          <a:xfrm flipH="1" flipV="1">
            <a:off x="6140054" y="4861322"/>
            <a:ext cx="108347" cy="54769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24" name="Line 56"/>
          <p:cNvSpPr/>
          <p:nvPr/>
        </p:nvSpPr>
        <p:spPr>
          <a:xfrm flipV="1">
            <a:off x="6301979" y="4700588"/>
            <a:ext cx="0" cy="107156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25" name="Line 57"/>
          <p:cNvSpPr/>
          <p:nvPr/>
        </p:nvSpPr>
        <p:spPr>
          <a:xfrm flipH="1" flipV="1">
            <a:off x="6194822" y="4700588"/>
            <a:ext cx="107156" cy="107156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26" name="Line 58"/>
          <p:cNvSpPr/>
          <p:nvPr/>
        </p:nvSpPr>
        <p:spPr>
          <a:xfrm flipV="1">
            <a:off x="6410325" y="4645819"/>
            <a:ext cx="0" cy="108347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27" name="Line 59"/>
          <p:cNvSpPr/>
          <p:nvPr/>
        </p:nvSpPr>
        <p:spPr>
          <a:xfrm flipH="1" flipV="1">
            <a:off x="6301979" y="4807744"/>
            <a:ext cx="108347" cy="54769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28" name="Line 60"/>
          <p:cNvSpPr/>
          <p:nvPr/>
        </p:nvSpPr>
        <p:spPr>
          <a:xfrm flipH="1" flipV="1">
            <a:off x="6193631" y="4807744"/>
            <a:ext cx="161925" cy="108347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29" name="未知"/>
          <p:cNvSpPr/>
          <p:nvPr/>
        </p:nvSpPr>
        <p:spPr>
          <a:xfrm>
            <a:off x="5976938" y="4887516"/>
            <a:ext cx="159544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094996" y="0"/>
              </a:cxn>
              <a:cxn ang="0">
                <a:pos x="1647388" y="4222991"/>
              </a:cxn>
              <a:cxn ang="0">
                <a:pos x="1205983" y="8449171"/>
              </a:cxn>
              <a:cxn ang="0">
                <a:pos x="907538" y="12675292"/>
              </a:cxn>
              <a:cxn ang="0">
                <a:pos x="764579" y="16898342"/>
              </a:cxn>
              <a:cxn ang="0">
                <a:pos x="764579" y="21090066"/>
              </a:cxn>
              <a:cxn ang="0">
                <a:pos x="615405" y="25313056"/>
              </a:cxn>
              <a:cxn ang="0">
                <a:pos x="615405" y="29539241"/>
              </a:cxn>
              <a:cxn ang="0">
                <a:pos x="316970" y="33765362"/>
              </a:cxn>
              <a:cxn ang="0">
                <a:pos x="316970" y="37991484"/>
              </a:cxn>
              <a:cxn ang="0">
                <a:pos x="316970" y="42214530"/>
              </a:cxn>
              <a:cxn ang="0">
                <a:pos x="316970" y="46440651"/>
              </a:cxn>
              <a:cxn ang="0">
                <a:pos x="167797" y="50666773"/>
              </a:cxn>
              <a:cxn ang="0">
                <a:pos x="24828" y="54889818"/>
              </a:cxn>
              <a:cxn ang="0">
                <a:pos x="24828" y="59115954"/>
              </a:cxn>
              <a:cxn ang="0">
                <a:pos x="24828" y="63342132"/>
              </a:cxn>
              <a:cxn ang="0">
                <a:pos x="24828" y="67568254"/>
              </a:cxn>
            </a:cxnLst>
            <a:rect l="txL" t="txT" r="txR" b="txB"/>
            <a:pathLst>
              <a:path w="21600" h="21600">
                <a:moveTo>
                  <a:pt x="21600" y="0"/>
                </a:moveTo>
                <a:cubicBezTo>
                  <a:pt x="20830" y="227"/>
                  <a:pt x="18523" y="896"/>
                  <a:pt x="16985" y="1350"/>
                </a:cubicBezTo>
                <a:cubicBezTo>
                  <a:pt x="15446" y="1804"/>
                  <a:pt x="13716" y="2247"/>
                  <a:pt x="12434" y="2701"/>
                </a:cubicBezTo>
                <a:cubicBezTo>
                  <a:pt x="11152" y="3155"/>
                  <a:pt x="10127" y="3598"/>
                  <a:pt x="9357" y="4052"/>
                </a:cubicBezTo>
                <a:cubicBezTo>
                  <a:pt x="8588" y="4506"/>
                  <a:pt x="8140" y="4960"/>
                  <a:pt x="7883" y="5402"/>
                </a:cubicBezTo>
                <a:cubicBezTo>
                  <a:pt x="7627" y="5845"/>
                  <a:pt x="8140" y="6299"/>
                  <a:pt x="7883" y="6742"/>
                </a:cubicBezTo>
                <a:cubicBezTo>
                  <a:pt x="7627" y="7184"/>
                  <a:pt x="6601" y="7638"/>
                  <a:pt x="6345" y="8092"/>
                </a:cubicBezTo>
                <a:cubicBezTo>
                  <a:pt x="6089" y="8546"/>
                  <a:pt x="6858" y="8989"/>
                  <a:pt x="6345" y="9443"/>
                </a:cubicBezTo>
                <a:cubicBezTo>
                  <a:pt x="5832" y="9897"/>
                  <a:pt x="3781" y="10340"/>
                  <a:pt x="3268" y="10794"/>
                </a:cubicBezTo>
                <a:cubicBezTo>
                  <a:pt x="2756" y="11248"/>
                  <a:pt x="3268" y="11691"/>
                  <a:pt x="3268" y="12145"/>
                </a:cubicBezTo>
                <a:cubicBezTo>
                  <a:pt x="3268" y="12599"/>
                  <a:pt x="3268" y="13041"/>
                  <a:pt x="3268" y="13495"/>
                </a:cubicBezTo>
                <a:cubicBezTo>
                  <a:pt x="3268" y="13949"/>
                  <a:pt x="3525" y="14392"/>
                  <a:pt x="3268" y="14846"/>
                </a:cubicBezTo>
                <a:cubicBezTo>
                  <a:pt x="3012" y="15300"/>
                  <a:pt x="2243" y="15743"/>
                  <a:pt x="1730" y="16197"/>
                </a:cubicBezTo>
                <a:cubicBezTo>
                  <a:pt x="1217" y="16651"/>
                  <a:pt x="512" y="17093"/>
                  <a:pt x="256" y="17547"/>
                </a:cubicBezTo>
                <a:cubicBezTo>
                  <a:pt x="0" y="18001"/>
                  <a:pt x="256" y="18444"/>
                  <a:pt x="256" y="18898"/>
                </a:cubicBezTo>
                <a:cubicBezTo>
                  <a:pt x="256" y="19352"/>
                  <a:pt x="256" y="19795"/>
                  <a:pt x="256" y="20249"/>
                </a:cubicBezTo>
                <a:cubicBezTo>
                  <a:pt x="256" y="20703"/>
                  <a:pt x="256" y="21372"/>
                  <a:pt x="256" y="2160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230" name="未知"/>
          <p:cNvSpPr/>
          <p:nvPr/>
        </p:nvSpPr>
        <p:spPr>
          <a:xfrm>
            <a:off x="5760244" y="4779169"/>
            <a:ext cx="305991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7706213" y="3822367"/>
              </a:cxn>
              <a:cxn ang="0">
                <a:pos x="7130025" y="2418535"/>
              </a:cxn>
              <a:cxn ang="0">
                <a:pos x="5713306" y="1615132"/>
              </a:cxn>
              <a:cxn ang="0">
                <a:pos x="4285158" y="1412146"/>
              </a:cxn>
              <a:cxn ang="0">
                <a:pos x="2856653" y="803229"/>
              </a:cxn>
              <a:cxn ang="0">
                <a:pos x="1428147" y="608744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21600" y="21600"/>
                </a:moveTo>
                <a:cubicBezTo>
                  <a:pt x="21330" y="20261"/>
                  <a:pt x="20927" y="15722"/>
                  <a:pt x="19985" y="13667"/>
                </a:cubicBezTo>
                <a:cubicBezTo>
                  <a:pt x="19042" y="11612"/>
                  <a:pt x="17327" y="10083"/>
                  <a:pt x="16014" y="9127"/>
                </a:cubicBezTo>
                <a:cubicBezTo>
                  <a:pt x="14702" y="8171"/>
                  <a:pt x="13357" y="8745"/>
                  <a:pt x="12011" y="7980"/>
                </a:cubicBezTo>
                <a:cubicBezTo>
                  <a:pt x="10665" y="7215"/>
                  <a:pt x="9353" y="5304"/>
                  <a:pt x="8007" y="4539"/>
                </a:cubicBezTo>
                <a:cubicBezTo>
                  <a:pt x="6661" y="3775"/>
                  <a:pt x="5349" y="4205"/>
                  <a:pt x="4003" y="3440"/>
                </a:cubicBezTo>
                <a:cubicBezTo>
                  <a:pt x="2657" y="2676"/>
                  <a:pt x="672" y="573"/>
                  <a:pt x="0" y="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231" name="未知"/>
          <p:cNvSpPr/>
          <p:nvPr/>
        </p:nvSpPr>
        <p:spPr>
          <a:xfrm flipH="1">
            <a:off x="5653088" y="4833938"/>
            <a:ext cx="216694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932360" y="0"/>
              </a:cxn>
              <a:cxn ang="0">
                <a:pos x="3864707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cubicBezTo>
                  <a:pt x="1815" y="0"/>
                  <a:pt x="7169" y="0"/>
                  <a:pt x="10800" y="0"/>
                </a:cubicBezTo>
                <a:cubicBezTo>
                  <a:pt x="14430" y="0"/>
                  <a:pt x="19784" y="0"/>
                  <a:pt x="21600" y="0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232" name="未知"/>
          <p:cNvSpPr/>
          <p:nvPr/>
        </p:nvSpPr>
        <p:spPr>
          <a:xfrm>
            <a:off x="5653088" y="4995863"/>
            <a:ext cx="333375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3154942" y="0"/>
              </a:cxn>
              <a:cxn ang="0">
                <a:pos x="1577481" y="299521"/>
              </a:cxn>
              <a:cxn ang="0">
                <a:pos x="318044" y="1042225"/>
              </a:cxn>
              <a:cxn ang="0">
                <a:pos x="0" y="1784928"/>
              </a:cxn>
              <a:cxn ang="0">
                <a:pos x="318044" y="2820849"/>
              </a:cxn>
              <a:cxn ang="0">
                <a:pos x="1577481" y="3563552"/>
              </a:cxn>
              <a:cxn ang="0">
                <a:pos x="3472986" y="4156489"/>
              </a:cxn>
              <a:cxn ang="0">
                <a:pos x="5050466" y="4156489"/>
              </a:cxn>
              <a:cxn ang="0">
                <a:pos x="6628359" y="4006721"/>
              </a:cxn>
              <a:cxn ang="0">
                <a:pos x="7569341" y="3264017"/>
              </a:cxn>
              <a:cxn ang="0">
                <a:pos x="8523863" y="2521328"/>
              </a:cxn>
              <a:cxn ang="0">
                <a:pos x="8842319" y="1784928"/>
              </a:cxn>
              <a:cxn ang="0">
                <a:pos x="9147233" y="1042225"/>
              </a:cxn>
            </a:cxnLst>
            <a:rect l="txL" t="txT" r="txR" b="txB"/>
            <a:pathLst>
              <a:path w="21600" h="21600">
                <a:moveTo>
                  <a:pt x="7450" y="0"/>
                </a:moveTo>
                <a:cubicBezTo>
                  <a:pt x="6824" y="253"/>
                  <a:pt x="4852" y="633"/>
                  <a:pt x="3725" y="1520"/>
                </a:cubicBezTo>
                <a:cubicBezTo>
                  <a:pt x="2598" y="2407"/>
                  <a:pt x="1377" y="4022"/>
                  <a:pt x="751" y="5289"/>
                </a:cubicBezTo>
                <a:cubicBezTo>
                  <a:pt x="125" y="6556"/>
                  <a:pt x="0" y="7569"/>
                  <a:pt x="0" y="9058"/>
                </a:cubicBezTo>
                <a:cubicBezTo>
                  <a:pt x="0" y="10546"/>
                  <a:pt x="125" y="12826"/>
                  <a:pt x="751" y="14315"/>
                </a:cubicBezTo>
                <a:cubicBezTo>
                  <a:pt x="1377" y="15804"/>
                  <a:pt x="2473" y="16944"/>
                  <a:pt x="3725" y="18084"/>
                </a:cubicBezTo>
                <a:cubicBezTo>
                  <a:pt x="4977" y="19224"/>
                  <a:pt x="6824" y="20586"/>
                  <a:pt x="8201" y="21093"/>
                </a:cubicBezTo>
                <a:cubicBezTo>
                  <a:pt x="9579" y="21600"/>
                  <a:pt x="10674" y="21219"/>
                  <a:pt x="11926" y="21093"/>
                </a:cubicBezTo>
                <a:cubicBezTo>
                  <a:pt x="13179" y="20966"/>
                  <a:pt x="14650" y="21093"/>
                  <a:pt x="15652" y="20333"/>
                </a:cubicBezTo>
                <a:cubicBezTo>
                  <a:pt x="16653" y="19573"/>
                  <a:pt x="17123" y="17831"/>
                  <a:pt x="17874" y="16564"/>
                </a:cubicBezTo>
                <a:cubicBezTo>
                  <a:pt x="18626" y="15297"/>
                  <a:pt x="19627" y="14030"/>
                  <a:pt x="20128" y="12795"/>
                </a:cubicBezTo>
                <a:cubicBezTo>
                  <a:pt x="20629" y="11560"/>
                  <a:pt x="20629" y="10293"/>
                  <a:pt x="20880" y="9058"/>
                </a:cubicBezTo>
                <a:cubicBezTo>
                  <a:pt x="21130" y="7822"/>
                  <a:pt x="21474" y="5922"/>
                  <a:pt x="21600" y="5289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233" name="未知"/>
          <p:cNvSpPr/>
          <p:nvPr/>
        </p:nvSpPr>
        <p:spPr>
          <a:xfrm>
            <a:off x="6030516" y="4941094"/>
            <a:ext cx="498872" cy="50673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601557"/>
              </a:cxn>
              <a:cxn ang="0">
                <a:pos x="2328098" y="1032454"/>
              </a:cxn>
              <a:cxn ang="0">
                <a:pos x="4656165" y="1032454"/>
              </a:cxn>
              <a:cxn ang="0">
                <a:pos x="6964338" y="817005"/>
              </a:cxn>
              <a:cxn ang="0">
                <a:pos x="9292437" y="817005"/>
              </a:cxn>
              <a:cxn ang="0">
                <a:pos x="11620503" y="601557"/>
              </a:cxn>
              <a:cxn ang="0">
                <a:pos x="14887402" y="386094"/>
              </a:cxn>
              <a:cxn ang="0">
                <a:pos x="17684904" y="179409"/>
              </a:cxn>
              <a:cxn ang="0">
                <a:pos x="20013001" y="179409"/>
              </a:cxn>
              <a:cxn ang="0">
                <a:pos x="20463432" y="1238941"/>
              </a:cxn>
              <a:cxn ang="0">
                <a:pos x="20013001" y="2523095"/>
              </a:cxn>
              <a:cxn ang="0">
                <a:pos x="17684904" y="3376139"/>
              </a:cxn>
              <a:cxn ang="0">
                <a:pos x="15356834" y="4022697"/>
              </a:cxn>
              <a:cxn ang="0">
                <a:pos x="13028737" y="4229185"/>
              </a:cxn>
              <a:cxn ang="0">
                <a:pos x="10700670" y="4229185"/>
              </a:cxn>
              <a:cxn ang="0">
                <a:pos x="8372574" y="3807037"/>
              </a:cxn>
              <a:cxn ang="0">
                <a:pos x="6044475" y="3376139"/>
              </a:cxn>
              <a:cxn ang="0">
                <a:pos x="4185809" y="2307646"/>
              </a:cxn>
              <a:cxn ang="0">
                <a:pos x="3246976" y="1238941"/>
              </a:cxn>
            </a:cxnLst>
            <a:rect l="txL" t="txT" r="txR" b="txB"/>
            <a:pathLst>
              <a:path w="21600" h="21600">
                <a:moveTo>
                  <a:pt x="0" y="3021"/>
                </a:moveTo>
                <a:cubicBezTo>
                  <a:pt x="412" y="3382"/>
                  <a:pt x="1629" y="4825"/>
                  <a:pt x="2455" y="5185"/>
                </a:cubicBezTo>
                <a:cubicBezTo>
                  <a:pt x="3280" y="5546"/>
                  <a:pt x="4105" y="5366"/>
                  <a:pt x="4910" y="5185"/>
                </a:cubicBezTo>
                <a:cubicBezTo>
                  <a:pt x="5714" y="5005"/>
                  <a:pt x="6539" y="4283"/>
                  <a:pt x="7344" y="4103"/>
                </a:cubicBezTo>
                <a:cubicBezTo>
                  <a:pt x="8148" y="3923"/>
                  <a:pt x="8974" y="4283"/>
                  <a:pt x="9799" y="4103"/>
                </a:cubicBezTo>
                <a:cubicBezTo>
                  <a:pt x="10624" y="3923"/>
                  <a:pt x="11264" y="3382"/>
                  <a:pt x="12254" y="3021"/>
                </a:cubicBezTo>
                <a:cubicBezTo>
                  <a:pt x="13244" y="2660"/>
                  <a:pt x="14626" y="2299"/>
                  <a:pt x="15699" y="1939"/>
                </a:cubicBezTo>
                <a:cubicBezTo>
                  <a:pt x="16772" y="1578"/>
                  <a:pt x="17742" y="1082"/>
                  <a:pt x="18649" y="901"/>
                </a:cubicBezTo>
                <a:cubicBezTo>
                  <a:pt x="19557" y="721"/>
                  <a:pt x="20609" y="0"/>
                  <a:pt x="21104" y="901"/>
                </a:cubicBezTo>
                <a:cubicBezTo>
                  <a:pt x="21600" y="1803"/>
                  <a:pt x="21579" y="4283"/>
                  <a:pt x="21579" y="6222"/>
                </a:cubicBezTo>
                <a:cubicBezTo>
                  <a:pt x="21579" y="8162"/>
                  <a:pt x="21600" y="10867"/>
                  <a:pt x="21104" y="12671"/>
                </a:cubicBezTo>
                <a:cubicBezTo>
                  <a:pt x="20609" y="14475"/>
                  <a:pt x="19475" y="15692"/>
                  <a:pt x="18649" y="16955"/>
                </a:cubicBezTo>
                <a:cubicBezTo>
                  <a:pt x="17824" y="18217"/>
                  <a:pt x="17020" y="19480"/>
                  <a:pt x="16194" y="20202"/>
                </a:cubicBezTo>
                <a:cubicBezTo>
                  <a:pt x="15369" y="20923"/>
                  <a:pt x="14565" y="21058"/>
                  <a:pt x="13739" y="21239"/>
                </a:cubicBezTo>
                <a:cubicBezTo>
                  <a:pt x="12914" y="21419"/>
                  <a:pt x="12110" y="21600"/>
                  <a:pt x="11284" y="21239"/>
                </a:cubicBezTo>
                <a:cubicBezTo>
                  <a:pt x="10459" y="20878"/>
                  <a:pt x="9655" y="19841"/>
                  <a:pt x="8829" y="19119"/>
                </a:cubicBezTo>
                <a:cubicBezTo>
                  <a:pt x="8004" y="18398"/>
                  <a:pt x="7117" y="18217"/>
                  <a:pt x="6374" y="16955"/>
                </a:cubicBezTo>
                <a:cubicBezTo>
                  <a:pt x="5632" y="15692"/>
                  <a:pt x="4910" y="13392"/>
                  <a:pt x="4414" y="11589"/>
                </a:cubicBezTo>
                <a:cubicBezTo>
                  <a:pt x="3919" y="9785"/>
                  <a:pt x="3589" y="7124"/>
                  <a:pt x="3424" y="6222"/>
                </a:cubicBezTo>
              </a:path>
            </a:pathLst>
          </a:custGeom>
          <a:noFill/>
          <a:ln w="9525" cap="flat" cmpd="sng">
            <a:solidFill>
              <a:srgbClr val="2E931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endParaRPr lang="zh-CN" altLang="en-US" sz="1800" dirty="0">
              <a:latin typeface="迷你简剪纸" pitchFamily="65" charset="-122"/>
            </a:endParaRPr>
          </a:p>
        </p:txBody>
      </p:sp>
      <p:sp>
        <p:nvSpPr>
          <p:cNvPr id="7234" name="Line 66"/>
          <p:cNvSpPr/>
          <p:nvPr/>
        </p:nvSpPr>
        <p:spPr>
          <a:xfrm flipV="1">
            <a:off x="5706666" y="5049441"/>
            <a:ext cx="325040" cy="108347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35" name="Line 67"/>
          <p:cNvSpPr/>
          <p:nvPr/>
        </p:nvSpPr>
        <p:spPr>
          <a:xfrm>
            <a:off x="5706666" y="5049441"/>
            <a:ext cx="108347" cy="54769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36" name="Line 68"/>
          <p:cNvSpPr/>
          <p:nvPr/>
        </p:nvSpPr>
        <p:spPr>
          <a:xfrm flipH="1">
            <a:off x="5815013" y="5103019"/>
            <a:ext cx="53579" cy="108347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37" name="Line 69"/>
          <p:cNvSpPr/>
          <p:nvPr/>
        </p:nvSpPr>
        <p:spPr>
          <a:xfrm>
            <a:off x="6140054" y="5050631"/>
            <a:ext cx="322659" cy="52388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38" name="Line 70"/>
          <p:cNvSpPr/>
          <p:nvPr/>
        </p:nvSpPr>
        <p:spPr>
          <a:xfrm flipV="1">
            <a:off x="6246019" y="4995863"/>
            <a:ext cx="161925" cy="52388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39" name="Line 71"/>
          <p:cNvSpPr/>
          <p:nvPr/>
        </p:nvSpPr>
        <p:spPr>
          <a:xfrm flipH="1" flipV="1">
            <a:off x="6246019" y="5049441"/>
            <a:ext cx="54769" cy="108347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40" name="Text Box 72"/>
          <p:cNvSpPr txBox="1"/>
          <p:nvPr/>
        </p:nvSpPr>
        <p:spPr>
          <a:xfrm>
            <a:off x="1088231" y="5481638"/>
            <a:ext cx="1249680" cy="575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100" dirty="0">
                <a:solidFill>
                  <a:srgbClr val="2E9313"/>
                </a:solidFill>
                <a:latin typeface="迷你简剪纸" pitchFamily="65" charset="-122"/>
                <a:ea typeface="汉仪丫丫体简" panose="02010604000101010101" pitchFamily="2" charset="-122"/>
              </a:rPr>
              <a:t>心的</a:t>
            </a:r>
            <a:r>
              <a:rPr lang="zh-CN" altLang="en-US" sz="2100" dirty="0">
                <a:solidFill>
                  <a:schemeClr val="bg1"/>
                </a:solidFill>
                <a:latin typeface="迷你简剪纸" pitchFamily="65" charset="-122"/>
                <a:ea typeface="汉仪丫丫体简" panose="02010604000101010101" pitchFamily="2" charset="-122"/>
              </a:rPr>
              <a:t>成长</a:t>
            </a:r>
            <a:endParaRPr lang="zh-CN" altLang="en-US" sz="2100" dirty="0">
              <a:solidFill>
                <a:schemeClr val="bg1"/>
              </a:solidFill>
              <a:latin typeface="迷你简剪纸" pitchFamily="65" charset="-122"/>
              <a:ea typeface="汉仪丫丫体简" panose="02010604000101010101" pitchFamily="2" charset="-122"/>
            </a:endParaRPr>
          </a:p>
        </p:txBody>
      </p:sp>
      <p:sp>
        <p:nvSpPr>
          <p:cNvPr id="7241" name="Line 73"/>
          <p:cNvSpPr/>
          <p:nvPr/>
        </p:nvSpPr>
        <p:spPr>
          <a:xfrm>
            <a:off x="5976938" y="5805488"/>
            <a:ext cx="2106216" cy="0"/>
          </a:xfrm>
          <a:prstGeom prst="line">
            <a:avLst/>
          </a:prstGeom>
          <a:ln w="9525" cap="flat" cmpd="sng">
            <a:solidFill>
              <a:srgbClr val="2E9313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77" grpId="0" bldLvl="0" animBg="1"/>
      <p:bldP spid="7178" grpId="0" bldLvl="0" animBg="1"/>
      <p:bldP spid="7180" grpId="0" bldLvl="0" animBg="1"/>
      <p:bldP spid="7181" grpId="0" bldLvl="0" animBg="1"/>
      <p:bldP spid="7182" grpId="0" bldLvl="0" animBg="1"/>
      <p:bldP spid="7184" grpId="0" bldLvl="0" animBg="1"/>
      <p:bldP spid="7185" grpId="0" bldLvl="0" animBg="1"/>
      <p:bldP spid="7186" grpId="0" bldLvl="0" animBg="1"/>
      <p:bldP spid="7187" grpId="0" bldLvl="0" animBg="1"/>
      <p:bldP spid="7188" grpId="0" bldLvl="0" animBg="1"/>
      <p:bldP spid="7189" grpId="0" bldLvl="0" animBg="1"/>
      <p:bldP spid="7190" grpId="0" bldLvl="0" animBg="1"/>
      <p:bldP spid="7194" grpId="0" bldLvl="0" animBg="1"/>
      <p:bldP spid="7195" grpId="0" bldLvl="0" animBg="1"/>
      <p:bldP spid="7196" grpId="0" bldLvl="0" animBg="1"/>
      <p:bldP spid="7197" grpId="0" bldLvl="0" animBg="1"/>
      <p:bldP spid="7198" grpId="0" bldLvl="0" animBg="1"/>
      <p:bldP spid="7199" grpId="0" bldLvl="0" animBg="1"/>
      <p:bldP spid="7212" grpId="0" bldLvl="0" animBg="1"/>
      <p:bldP spid="7215" grpId="0" bldLvl="0" animBg="1"/>
      <p:bldP spid="7216" grpId="0" bldLvl="0" animBg="1"/>
      <p:bldP spid="7217" grpId="0" bldLvl="0" animBg="1"/>
      <p:bldP spid="7229" grpId="0" bldLvl="0" animBg="1"/>
      <p:bldP spid="7230" grpId="0" bldLvl="0" animBg="1"/>
      <p:bldP spid="7231" grpId="0" bldLvl="0" animBg="1"/>
      <p:bldP spid="7232" grpId="0" bldLvl="0" animBg="1"/>
      <p:bldP spid="7233" grpId="0" bldLvl="0" animBg="1"/>
      <p:bldP spid="724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9618" name="图片 239617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5240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9619" name="标题 239618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4200" cy="457200"/>
          </a:xfrm>
          <a:noFill/>
          <a:ln>
            <a:noFill/>
          </a:ln>
        </p:spPr>
        <p:txBody>
          <a:bodyPr>
            <a:normAutofit fontScale="90000"/>
          </a:bodyPr>
          <a:p>
            <a:pPr algn="l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（一）健康定义的演变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39620" name="图片 239619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4384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9621" name="图片 239620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5814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9622" name="图片 239621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5974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9623" name="图片 239622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5486400"/>
            <a:ext cx="29210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9624" name="文本占位符 23962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3916363"/>
          </a:xfrm>
          <a:noFill/>
          <a:ln>
            <a:noFill/>
          </a:ln>
        </p:spPr>
        <p:txBody>
          <a:bodyPr>
            <a:normAutofit fontScale="40000"/>
          </a:bodyPr>
          <a:p>
            <a:pPr algn="just">
              <a:lnSpc>
                <a:spcPct val="80000"/>
              </a:lnSpc>
              <a:buNone/>
            </a:pPr>
            <a:r>
              <a:rPr lang="en-US" altLang="zh-CN" sz="1800" dirty="0">
                <a:latin typeface="方正大标宋简体" pitchFamily="2" charset="-122"/>
                <a:ea typeface="方正大标宋简体" pitchFamily="2" charset="-122"/>
              </a:rPr>
              <a:t>1</a:t>
            </a:r>
            <a:r>
              <a:rPr lang="zh-CN" altLang="en-US" sz="1800" dirty="0"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身体没有病，不虚弱。</a:t>
            </a: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                             </a:t>
            </a:r>
            <a:r>
              <a:rPr lang="en-US" altLang="zh-CN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---20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世纪前的定义</a:t>
            </a: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r">
              <a:lnSpc>
                <a:spcPct val="80000"/>
              </a:lnSpc>
              <a:buNone/>
            </a:pP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just">
              <a:buNone/>
            </a:pPr>
            <a:r>
              <a:rPr lang="en-US" altLang="zh-CN" sz="1800" dirty="0">
                <a:latin typeface="方正大标宋简体" pitchFamily="2" charset="-122"/>
                <a:ea typeface="方正大标宋简体" pitchFamily="2" charset="-122"/>
              </a:rPr>
              <a:t>2</a:t>
            </a:r>
            <a:r>
              <a:rPr lang="zh-CN" altLang="en-US" sz="1800" dirty="0"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健康不仅是没有疾病和衰弱，而且是保持体格方面、精神方面和社会方面的完美状态。</a:t>
            </a: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r">
              <a:buNone/>
            </a:pP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                                         </a:t>
            </a: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方正大标宋简体" pitchFamily="2" charset="-122"/>
              </a:rPr>
              <a:t>——</a:t>
            </a:r>
            <a:r>
              <a:rPr lang="en-US" altLang="zh-CN" sz="180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 1948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年</a:t>
            </a:r>
            <a:r>
              <a:rPr lang="en-US" altLang="zh-CN" sz="180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WHO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的定义</a:t>
            </a: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r">
              <a:lnSpc>
                <a:spcPct val="80000"/>
              </a:lnSpc>
              <a:buNone/>
            </a:pP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>
              <a:buNone/>
            </a:pPr>
            <a:r>
              <a:rPr lang="en-US" altLang="zh-CN" sz="1800">
                <a:latin typeface="方正大标宋简体" pitchFamily="2" charset="-122"/>
                <a:ea typeface="方正大标宋简体" pitchFamily="2" charset="-122"/>
              </a:rPr>
              <a:t>3</a:t>
            </a:r>
            <a:r>
              <a:rPr lang="zh-CN" altLang="en-US" sz="1800" dirty="0"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健康不仅是疾病体弱的匿迹，而且是身心健康、社会幸福的完美状态。</a:t>
            </a: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r">
              <a:buNone/>
            </a:pP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                                    </a:t>
            </a: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方正大标宋简体" pitchFamily="2" charset="-122"/>
              </a:rPr>
              <a:t>——</a:t>
            </a:r>
            <a:r>
              <a:rPr lang="en-US" altLang="zh-CN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1978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年国际初级卫生保健大会定义</a:t>
            </a: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r">
              <a:buNone/>
            </a:pP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>
              <a:buNone/>
            </a:pPr>
            <a:r>
              <a:rPr lang="en-US" altLang="zh-CN" sz="1800" dirty="0">
                <a:latin typeface="方正大标宋简体" pitchFamily="2" charset="-122"/>
                <a:ea typeface="方正大标宋简体" pitchFamily="2" charset="-122"/>
              </a:rPr>
              <a:t>4</a:t>
            </a:r>
            <a:r>
              <a:rPr lang="zh-CN" altLang="en-US" sz="1800" dirty="0"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健康不仅是没有疾病，而且包括躯体健康、心理健康、社会适应良好和道德健康。                                      </a:t>
            </a: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r"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方正大标宋简体" pitchFamily="2" charset="-122"/>
              </a:rPr>
              <a:t>——</a:t>
            </a:r>
            <a:r>
              <a:rPr lang="en-US" altLang="zh-CN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1989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年</a:t>
            </a:r>
            <a:r>
              <a:rPr lang="en-US" altLang="zh-CN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WHO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的定义</a:t>
            </a: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800" dirty="0">
                <a:latin typeface="方正大标宋简体" pitchFamily="2" charset="-122"/>
                <a:ea typeface="方正大标宋简体" pitchFamily="2" charset="-122"/>
              </a:rPr>
              <a:t>5</a:t>
            </a:r>
            <a:r>
              <a:rPr lang="zh-CN" altLang="en-US" sz="1800" dirty="0">
                <a:latin typeface="方正大标宋简体" pitchFamily="2" charset="-122"/>
                <a:ea typeface="方正大标宋简体" pitchFamily="2" charset="-122"/>
              </a:rPr>
              <a:t>、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健康指“健，康、智、乐、美、德”的和谐统一 。</a:t>
            </a:r>
            <a:r>
              <a:rPr lang="zh-CN" altLang="en-US" sz="180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                     </a:t>
            </a:r>
            <a:endParaRPr lang="zh-CN" altLang="en-US" sz="180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pPr algn="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               </a:t>
            </a: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方正大标宋简体" pitchFamily="2" charset="-122"/>
              </a:rPr>
              <a:t>——</a:t>
            </a:r>
            <a:r>
              <a:rPr lang="en-US" altLang="zh-CN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21</a:t>
            </a:r>
            <a:r>
              <a:rPr lang="zh-CN" altLang="en-US" sz="1800" dirty="0">
                <a:solidFill>
                  <a:srgbClr val="000000"/>
                </a:solidFill>
                <a:latin typeface="方正大标宋简体" pitchFamily="2" charset="-122"/>
                <a:ea typeface="方正大标宋简体" pitchFamily="2" charset="-122"/>
              </a:rPr>
              <a:t>世纪新概念 </a:t>
            </a:r>
            <a:endParaRPr lang="zh-CN" altLang="en-US" sz="1800" dirty="0">
              <a:solidFill>
                <a:srgbClr val="000000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7" name="图片占位符 3" descr="timg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-193675" y="781050"/>
            <a:ext cx="10021888" cy="5507038"/>
          </a:xfrm>
          <a:blipFill rotWithShape="1">
            <a:blip r:embed="rId2"/>
            <a:stretch>
              <a:fillRect/>
            </a:stretch>
          </a:blipFill>
        </p:spPr>
      </p:pic>
      <p:sp>
        <p:nvSpPr>
          <p:cNvPr id="6" name="5 Título"/>
          <p:cNvSpPr>
            <a:spLocks noGrp="1"/>
          </p:cNvSpPr>
          <p:nvPr>
            <p:ph type="ctrTitle" hasCustomPrompt="1"/>
          </p:nvPr>
        </p:nvSpPr>
        <p:spPr>
          <a:xfrm>
            <a:off x="901700" y="1550669"/>
            <a:ext cx="8634095" cy="2029459"/>
          </a:xfrm>
        </p:spPr>
        <p:txBody>
          <a:bodyPr anchor="b">
            <a:noAutofit/>
          </a:bodyPr>
          <a:lstStyle/>
          <a:p>
            <a:pPr fontAlgn="auto"/>
            <a:r>
              <a:rPr lang="en-US" altLang="zh-CN" sz="4000" b="0" strike="noStrike" noProof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pen Sans Extrabold" pitchFamily="34" charset="0"/>
                <a:ea typeface="宋体" panose="02010600030101010101" pitchFamily="2" charset="-122"/>
                <a:cs typeface="Open Sans Extrabold" pitchFamily="34" charset="0"/>
              </a:rPr>
              <a:t>        </a:t>
            </a:r>
            <a:endParaRPr lang="zh-CN" b="1" strike="noStrike" noProof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华文新魏" panose="02010800040101010101" pitchFamily="2" charset="-122"/>
              <a:ea typeface="华文新魏" panose="02010800040101010101" pitchFamily="2" charset="-122"/>
              <a:cs typeface="隶书" panose="02010509060101010101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" name="34 Rectángulo"/>
          <p:cNvSpPr/>
          <p:nvPr/>
        </p:nvSpPr>
        <p:spPr bwMode="auto"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4000">
                <a:srgbClr val="7030A0">
                  <a:alpha val="75000"/>
                </a:srgbClr>
              </a:gs>
              <a:gs pos="100000">
                <a:schemeClr val="accent5">
                  <a:alpha val="41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 rtlCol="0" anchor="ctr"/>
          <a:lstStyle/>
          <a:p>
            <a:pPr algn="ctr" defTabSz="868045" fontAlgn="auto"/>
            <a:endParaRPr lang="es-SV" sz="1100" strike="noStrike" noProof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直角三角形 11"/>
          <p:cNvSpPr/>
          <p:nvPr/>
        </p:nvSpPr>
        <p:spPr>
          <a:xfrm rot="19166180">
            <a:off x="2124075" y="-1263650"/>
            <a:ext cx="4897438" cy="4732338"/>
          </a:xfrm>
          <a:custGeom>
            <a:avLst/>
            <a:gdLst>
              <a:gd name="connsiteX0" fmla="*/ 0 w 4896544"/>
              <a:gd name="connsiteY0" fmla="*/ 4166567 h 4166567"/>
              <a:gd name="connsiteX1" fmla="*/ 0 w 4896544"/>
              <a:gd name="connsiteY1" fmla="*/ 0 h 4166567"/>
              <a:gd name="connsiteX2" fmla="*/ 4896544 w 4896544"/>
              <a:gd name="connsiteY2" fmla="*/ 4166567 h 4166567"/>
              <a:gd name="connsiteX3" fmla="*/ 0 w 4896544"/>
              <a:gd name="connsiteY3" fmla="*/ 4166567 h 4166567"/>
              <a:gd name="connsiteX0-1" fmla="*/ 797134 w 4896544"/>
              <a:gd name="connsiteY0-2" fmla="*/ 4390380 h 4390380"/>
              <a:gd name="connsiteX1-3" fmla="*/ 0 w 4896544"/>
              <a:gd name="connsiteY1-4" fmla="*/ 0 h 4390380"/>
              <a:gd name="connsiteX2-5" fmla="*/ 4896544 w 4896544"/>
              <a:gd name="connsiteY2-6" fmla="*/ 4166567 h 4390380"/>
              <a:gd name="connsiteX3-7" fmla="*/ 797134 w 4896544"/>
              <a:gd name="connsiteY3-8" fmla="*/ 4390380 h 4390380"/>
              <a:gd name="connsiteX0-9" fmla="*/ 360492 w 4896544"/>
              <a:gd name="connsiteY0-10" fmla="*/ 4733076 h 4733076"/>
              <a:gd name="connsiteX1-11" fmla="*/ 0 w 4896544"/>
              <a:gd name="connsiteY1-12" fmla="*/ 0 h 4733076"/>
              <a:gd name="connsiteX2-13" fmla="*/ 4896544 w 4896544"/>
              <a:gd name="connsiteY2-14" fmla="*/ 4166567 h 4733076"/>
              <a:gd name="connsiteX3-15" fmla="*/ 360492 w 4896544"/>
              <a:gd name="connsiteY3-16" fmla="*/ 4733076 h 4733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96544" h="4733076">
                <a:moveTo>
                  <a:pt x="360492" y="4733076"/>
                </a:moveTo>
                <a:lnTo>
                  <a:pt x="0" y="0"/>
                </a:lnTo>
                <a:lnTo>
                  <a:pt x="4896544" y="4166567"/>
                </a:lnTo>
                <a:lnTo>
                  <a:pt x="360492" y="4733076"/>
                </a:lnTo>
                <a:close/>
              </a:path>
            </a:pathLst>
          </a:custGeom>
          <a:gradFill flip="none" rotWithShape="0">
            <a:gsLst>
              <a:gs pos="100000">
                <a:srgbClr val="7030A0">
                  <a:alpha val="69000"/>
                </a:srgbClr>
              </a:gs>
              <a:gs pos="66000">
                <a:schemeClr val="accent6">
                  <a:lumMod val="75000"/>
                  <a:alpha val="0"/>
                </a:schemeClr>
              </a:gs>
              <a:gs pos="2000">
                <a:srgbClr val="0070C0">
                  <a:alpha val="40000"/>
                </a:srgb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60" tIns="44409" rIns="88860" bIns="44409" spcCol="0" rtlCol="0" anchor="ctr"/>
          <a:lstStyle/>
          <a:p>
            <a:pPr algn="ctr" fontAlgn="auto"/>
            <a:endParaRPr lang="zh-CN" altLang="en-US" sz="1800" strike="noStrike" noProof="1">
              <a:solidFill>
                <a:srgbClr val="FFFFFF"/>
              </a:solidFill>
            </a:endParaRPr>
          </a:p>
        </p:txBody>
      </p:sp>
      <p:pic>
        <p:nvPicPr>
          <p:cNvPr id="4710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1739900"/>
            <a:ext cx="8196263" cy="358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2390"/>
            <a:ext cx="1899285" cy="7378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custom"/>
  <p:tag name="KSO_WM_TEMPLATE_INDEX" val="179"/>
</p:tagLst>
</file>

<file path=ppt/tags/tag10.xml><?xml version="1.0" encoding="utf-8"?>
<p:tagLst xmlns:p="http://schemas.openxmlformats.org/presentationml/2006/main">
  <p:tag name="KSO_WM_TEMPLATE_CATEGORY" val="custom"/>
  <p:tag name="KSO_WM_TEMPLATE_INDEX" val="179"/>
</p:tagLst>
</file>

<file path=ppt/tags/tag11.xml><?xml version="1.0" encoding="utf-8"?>
<p:tagLst xmlns:p="http://schemas.openxmlformats.org/presentationml/2006/main">
  <p:tag name="KSO_WM_TEMPLATE_CATEGORY" val="custom"/>
  <p:tag name="KSO_WM_TEMPLATE_INDEX" val="179"/>
</p:tagLst>
</file>

<file path=ppt/tags/tag12.xml><?xml version="1.0" encoding="utf-8"?>
<p:tagLst xmlns:p="http://schemas.openxmlformats.org/presentationml/2006/main">
  <p:tag name="KSO_WM_TEMPLATE_CATEGORY" val="custom"/>
  <p:tag name="KSO_WM_TEMPLATE_INDEX" val="179"/>
</p:tagLst>
</file>

<file path=ppt/tags/tag13.xml><?xml version="1.0" encoding="utf-8"?>
<p:tagLst xmlns:p="http://schemas.openxmlformats.org/presentationml/2006/main">
  <p:tag name="KSO_WM_TEMPLATE_CATEGORY" val="custom"/>
  <p:tag name="KSO_WM_TEMPLATE_INDEX" val="179"/>
</p:tagLst>
</file>

<file path=ppt/tags/tag14.xml><?xml version="1.0" encoding="utf-8"?>
<p:tagLst xmlns:p="http://schemas.openxmlformats.org/presentationml/2006/main">
  <p:tag name="KSO_WM_TEMPLATE_CATEGORY" val="custom"/>
  <p:tag name="KSO_WM_TEMPLATE_INDEX" val="179"/>
</p:tagLst>
</file>

<file path=ppt/tags/tag15.xml><?xml version="1.0" encoding="utf-8"?>
<p:tagLst xmlns:p="http://schemas.openxmlformats.org/presentationml/2006/main">
  <p:tag name="KSO_WM_TEMPLATE_CATEGORY" val="custom"/>
  <p:tag name="KSO_WM_TEMPLATE_INDEX" val="179"/>
</p:tagLst>
</file>

<file path=ppt/tags/tag16.xml><?xml version="1.0" encoding="utf-8"?>
<p:tagLst xmlns:p="http://schemas.openxmlformats.org/presentationml/2006/main">
  <p:tag name="KSO_WM_TEMPLATE_CATEGORY" val="custom"/>
  <p:tag name="KSO_WM_TEMPLATE_INDEX" val="179"/>
</p:tagLst>
</file>

<file path=ppt/tags/tag17.xml><?xml version="1.0" encoding="utf-8"?>
<p:tagLst xmlns:p="http://schemas.openxmlformats.org/presentationml/2006/main">
  <p:tag name="KSO_WM_TEMPLATE_CATEGORY" val="custom"/>
  <p:tag name="KSO_WM_TEMPLATE_INDEX" val="179"/>
</p:tagLst>
</file>

<file path=ppt/tags/tag18.xml><?xml version="1.0" encoding="utf-8"?>
<p:tagLst xmlns:p="http://schemas.openxmlformats.org/presentationml/2006/main">
  <p:tag name="KSO_WM_TEMPLATE_CATEGORY" val="custom"/>
  <p:tag name="KSO_WM_TEMPLATE_INDEX" val="179"/>
</p:tagLst>
</file>

<file path=ppt/tags/tag19.xml><?xml version="1.0" encoding="utf-8"?>
<p:tagLst xmlns:p="http://schemas.openxmlformats.org/presentationml/2006/main">
  <p:tag name="KSO_WM_TEMPLATE_CATEGORY" val="custom"/>
  <p:tag name="KSO_WM_TEMPLATE_INDEX" val="179"/>
</p:tagLst>
</file>

<file path=ppt/tags/tag2.xml><?xml version="1.0" encoding="utf-8"?>
<p:tagLst xmlns:p="http://schemas.openxmlformats.org/presentationml/2006/main">
  <p:tag name="KSO_WM_TEMPLATE_CATEGORY" val="custom"/>
  <p:tag name="KSO_WM_TEMPLATE_INDEX" val="179"/>
</p:tagLst>
</file>

<file path=ppt/tags/tag20.xml><?xml version="1.0" encoding="utf-8"?>
<p:tagLst xmlns:p="http://schemas.openxmlformats.org/presentationml/2006/main">
  <p:tag name="KSO_WM_TEMPLATE_CATEGORY" val="custom"/>
  <p:tag name="KSO_WM_TEMPLATE_INDEX" val="179"/>
</p:tagLst>
</file>

<file path=ppt/tags/tag21.xml><?xml version="1.0" encoding="utf-8"?>
<p:tagLst xmlns:p="http://schemas.openxmlformats.org/presentationml/2006/main">
  <p:tag name="KSO_WM_TEMPLATE_CATEGORY" val="custom"/>
  <p:tag name="KSO_WM_TEMPLATE_INDEX" val="179"/>
</p:tagLst>
</file>

<file path=ppt/tags/tag22.xml><?xml version="1.0" encoding="utf-8"?>
<p:tagLst xmlns:p="http://schemas.openxmlformats.org/presentationml/2006/main">
  <p:tag name="KSO_WM_TEMPLATE_CATEGORY" val="custom"/>
  <p:tag name="KSO_WM_TEMPLATE_INDEX" val="179"/>
</p:tagLst>
</file>

<file path=ppt/tags/tag23.xml><?xml version="1.0" encoding="utf-8"?>
<p:tagLst xmlns:p="http://schemas.openxmlformats.org/presentationml/2006/main">
  <p:tag name="KSO_WM_TEMPLATE_CATEGORY" val="custom"/>
  <p:tag name="KSO_WM_TEMPLATE_INDEX" val="179"/>
</p:tagLst>
</file>

<file path=ppt/tags/tag24.xml><?xml version="1.0" encoding="utf-8"?>
<p:tagLst xmlns:p="http://schemas.openxmlformats.org/presentationml/2006/main">
  <p:tag name="KSO_WM_TEMPLATE_CATEGORY" val="custom"/>
  <p:tag name="KSO_WM_TEMPLATE_INDEX" val="179"/>
</p:tagLst>
</file>

<file path=ppt/tags/tag25.xml><?xml version="1.0" encoding="utf-8"?>
<p:tagLst xmlns:p="http://schemas.openxmlformats.org/presentationml/2006/main">
  <p:tag name="KSO_WM_TEMPLATE_CATEGORY" val="custom"/>
  <p:tag name="KSO_WM_TEMPLATE_INDEX" val="179"/>
</p:tagLst>
</file>

<file path=ppt/tags/tag26.xml><?xml version="1.0" encoding="utf-8"?>
<p:tagLst xmlns:p="http://schemas.openxmlformats.org/presentationml/2006/main">
  <p:tag name="KSO_WM_TEMPLATE_CATEGORY" val="custom"/>
  <p:tag name="KSO_WM_TEMPLATE_INDEX" val="179"/>
</p:tagLst>
</file>

<file path=ppt/tags/tag27.xml><?xml version="1.0" encoding="utf-8"?>
<p:tagLst xmlns:p="http://schemas.openxmlformats.org/presentationml/2006/main">
  <p:tag name="KSO_WM_TEMPLATE_CATEGORY" val="custom"/>
  <p:tag name="KSO_WM_TEMPLATE_INDEX" val="179"/>
</p:tagLst>
</file>

<file path=ppt/tags/tag28.xml><?xml version="1.0" encoding="utf-8"?>
<p:tagLst xmlns:p="http://schemas.openxmlformats.org/presentationml/2006/main">
  <p:tag name="KSO_WM_TEMPLATE_CATEGORY" val="custom"/>
  <p:tag name="KSO_WM_TEMPLATE_INDEX" val="179"/>
</p:tagLst>
</file>

<file path=ppt/tags/tag29.xml><?xml version="1.0" encoding="utf-8"?>
<p:tagLst xmlns:p="http://schemas.openxmlformats.org/presentationml/2006/main">
  <p:tag name="KSO_WM_TEMPLATE_CATEGORY" val="custom"/>
  <p:tag name="KSO_WM_TEMPLATE_INDEX" val="179"/>
</p:tagLst>
</file>

<file path=ppt/tags/tag3.xml><?xml version="1.0" encoding="utf-8"?>
<p:tagLst xmlns:p="http://schemas.openxmlformats.org/presentationml/2006/main">
  <p:tag name="KSO_WM_TEMPLATE_CATEGORY" val="custom"/>
  <p:tag name="KSO_WM_TEMPLATE_INDEX" val="179"/>
</p:tagLst>
</file>

<file path=ppt/tags/tag4.xml><?xml version="1.0" encoding="utf-8"?>
<p:tagLst xmlns:p="http://schemas.openxmlformats.org/presentationml/2006/main">
  <p:tag name="KSO_WM_TEMPLATE_CATEGORY" val="custom"/>
  <p:tag name="KSO_WM_TEMPLATE_INDEX" val="179"/>
</p:tagLst>
</file>

<file path=ppt/tags/tag5.xml><?xml version="1.0" encoding="utf-8"?>
<p:tagLst xmlns:p="http://schemas.openxmlformats.org/presentationml/2006/main">
  <p:tag name="KSO_WM_TEMPLATE_CATEGORY" val="custom"/>
  <p:tag name="KSO_WM_TEMPLATE_INDEX" val="179"/>
</p:tagLst>
</file>

<file path=ppt/tags/tag6.xml><?xml version="1.0" encoding="utf-8"?>
<p:tagLst xmlns:p="http://schemas.openxmlformats.org/presentationml/2006/main">
  <p:tag name="KSO_WM_TEMPLATE_CATEGORY" val="custom"/>
  <p:tag name="KSO_WM_TEMPLATE_INDEX" val="179"/>
</p:tagLst>
</file>

<file path=ppt/tags/tag7.xml><?xml version="1.0" encoding="utf-8"?>
<p:tagLst xmlns:p="http://schemas.openxmlformats.org/presentationml/2006/main">
  <p:tag name="KSO_WM_TEMPLATE_CATEGORY" val="custom"/>
  <p:tag name="KSO_WM_TEMPLATE_INDEX" val="179"/>
</p:tagLst>
</file>

<file path=ppt/tags/tag8.xml><?xml version="1.0" encoding="utf-8"?>
<p:tagLst xmlns:p="http://schemas.openxmlformats.org/presentationml/2006/main">
  <p:tag name="KSO_WM_TEMPLATE_CATEGORY" val="custom"/>
  <p:tag name="KSO_WM_TEMPLATE_INDEX" val="179"/>
</p:tagLst>
</file>

<file path=ppt/tags/tag9.xml><?xml version="1.0" encoding="utf-8"?>
<p:tagLst xmlns:p="http://schemas.openxmlformats.org/presentationml/2006/main">
  <p:tag name="KSO_WM_TEMPLATE_CATEGORY" val="custom"/>
  <p:tag name="KSO_WM_TEMPLATE_INDEX" val="179"/>
</p:tagLst>
</file>

<file path=ppt/theme/theme1.xml><?xml version="1.0" encoding="utf-8"?>
<a:theme xmlns:a="http://schemas.openxmlformats.org/drawingml/2006/main" name="1_自定义设计方案">
  <a:themeElements>
    <a:clrScheme name="">
      <a:dk1>
        <a:srgbClr val="FFFFFF"/>
      </a:dk1>
      <a:lt1>
        <a:srgbClr val="000000"/>
      </a:lt1>
      <a:dk2>
        <a:srgbClr val="E3EBF1"/>
      </a:dk2>
      <a:lt2>
        <a:srgbClr val="336699"/>
      </a:lt2>
      <a:accent1>
        <a:srgbClr val="003399"/>
      </a:accent1>
      <a:accent2>
        <a:srgbClr val="468A4B"/>
      </a:accent2>
      <a:accent3>
        <a:srgbClr val="AAAAAA"/>
      </a:accent3>
      <a:accent4>
        <a:srgbClr val="DCDCDC"/>
      </a:accent4>
      <a:accent5>
        <a:srgbClr val="AAADCA"/>
      </a:accent5>
      <a:accent6>
        <a:srgbClr val="3E7B43"/>
      </a:accent6>
      <a:hlink>
        <a:srgbClr val="66CCFF"/>
      </a:hlink>
      <a:folHlink>
        <a:srgbClr val="F0E5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FFFFFF"/>
      </a:dk1>
      <a:lt1>
        <a:srgbClr val="000000"/>
      </a:lt1>
      <a:dk2>
        <a:srgbClr val="E3EBF1"/>
      </a:dk2>
      <a:lt2>
        <a:srgbClr val="336699"/>
      </a:lt2>
      <a:accent1>
        <a:srgbClr val="003399"/>
      </a:accent1>
      <a:accent2>
        <a:srgbClr val="468A4B"/>
      </a:accent2>
      <a:accent3>
        <a:srgbClr val="AAAAAA"/>
      </a:accent3>
      <a:accent4>
        <a:srgbClr val="DCDCDC"/>
      </a:accent4>
      <a:accent5>
        <a:srgbClr val="AAADCA"/>
      </a:accent5>
      <a:accent6>
        <a:srgbClr val="3E7B43"/>
      </a:accent6>
      <a:hlink>
        <a:srgbClr val="66CCFF"/>
      </a:hlink>
      <a:folHlink>
        <a:srgbClr val="F0E5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0530A97PPBG">
  <a:themeElements>
    <a:clrScheme name="自定义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D2689D"/>
      </a:accent1>
      <a:accent2>
        <a:srgbClr val="D37051"/>
      </a:accent2>
      <a:accent3>
        <a:srgbClr val="F28711"/>
      </a:accent3>
      <a:accent4>
        <a:srgbClr val="D30E00"/>
      </a:accent4>
      <a:accent5>
        <a:srgbClr val="BAD038"/>
      </a:accent5>
      <a:accent6>
        <a:srgbClr val="46CBE6"/>
      </a:accent6>
      <a:hlink>
        <a:srgbClr val="00B0F0"/>
      </a:hlink>
      <a:folHlink>
        <a:srgbClr val="AFB2B4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">
      <a:dk1>
        <a:srgbClr val="FFFFFF"/>
      </a:dk1>
      <a:lt1>
        <a:srgbClr val="000000"/>
      </a:lt1>
      <a:dk2>
        <a:srgbClr val="E3EBF1"/>
      </a:dk2>
      <a:lt2>
        <a:srgbClr val="336699"/>
      </a:lt2>
      <a:accent1>
        <a:srgbClr val="003399"/>
      </a:accent1>
      <a:accent2>
        <a:srgbClr val="468A4B"/>
      </a:accent2>
      <a:accent3>
        <a:srgbClr val="AAAAAA"/>
      </a:accent3>
      <a:accent4>
        <a:srgbClr val="DCDCDC"/>
      </a:accent4>
      <a:accent5>
        <a:srgbClr val="AAADCA"/>
      </a:accent5>
      <a:accent6>
        <a:srgbClr val="3E7B43"/>
      </a:accent6>
      <a:hlink>
        <a:srgbClr val="66CCFF"/>
      </a:hlink>
      <a:folHlink>
        <a:srgbClr val="F0E5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3156</Words>
  <Application>WPS 演示</Application>
  <PresentationFormat>在屏幕上显示</PresentationFormat>
  <Paragraphs>443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39</vt:i4>
      </vt:variant>
    </vt:vector>
  </HeadingPairs>
  <TitlesOfParts>
    <vt:vector size="77" baseType="lpstr">
      <vt:lpstr>Arial</vt:lpstr>
      <vt:lpstr>宋体</vt:lpstr>
      <vt:lpstr>Wingdings</vt:lpstr>
      <vt:lpstr>Helvetica</vt:lpstr>
      <vt:lpstr>华文细黑</vt:lpstr>
      <vt:lpstr>微软雅黑</vt:lpstr>
      <vt:lpstr>黑体</vt:lpstr>
      <vt:lpstr>幼圆</vt:lpstr>
      <vt:lpstr>Times New Roman</vt:lpstr>
      <vt:lpstr>Source Sans Pro</vt:lpstr>
      <vt:lpstr>华文行楷</vt:lpstr>
      <vt:lpstr>迷你简剪纸</vt:lpstr>
      <vt:lpstr>迷你简行楷</vt:lpstr>
      <vt:lpstr>华文隶书</vt:lpstr>
      <vt:lpstr>华文彩云</vt:lpstr>
      <vt:lpstr>汉仪哈哈体简</vt:lpstr>
      <vt:lpstr>汉仪秀英体简</vt:lpstr>
      <vt:lpstr>汉仪丫丫体简</vt:lpstr>
      <vt:lpstr>汉仪双线体简</vt:lpstr>
      <vt:lpstr>Comic Sans MS</vt:lpstr>
      <vt:lpstr>方正黄草简体</vt:lpstr>
      <vt:lpstr>方正静蕾简体</vt:lpstr>
      <vt:lpstr>方正大标宋简体</vt:lpstr>
      <vt:lpstr>Open Sans Extrabold</vt:lpstr>
      <vt:lpstr>华文新魏</vt:lpstr>
      <vt:lpstr>隶书</vt:lpstr>
      <vt:lpstr>Calibri</vt:lpstr>
      <vt:lpstr>Segoe UI</vt:lpstr>
      <vt:lpstr>Arial Unicode MS</vt:lpstr>
      <vt:lpstr>楷体_GB2312</vt:lpstr>
      <vt:lpstr>MingLiU</vt:lpstr>
      <vt:lpstr>Tahoma</vt:lpstr>
      <vt:lpstr>Segoe Print</vt:lpstr>
      <vt:lpstr>新宋体</vt:lpstr>
      <vt:lpstr>1_自定义设计方案</vt:lpstr>
      <vt:lpstr>自定义设计方案</vt:lpstr>
      <vt:lpstr>1_A000120140530A97PPBG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（一）健康定义的演变</vt:lpstr>
      <vt:lpstr>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349</cp:revision>
  <dcterms:created xsi:type="dcterms:W3CDTF">2018-08-14T00:25:00Z</dcterms:created>
  <dcterms:modified xsi:type="dcterms:W3CDTF">2018-08-26T09:07:53Z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2052-10.1.0.7469</vt:lpwstr>
  </property>
</Properties>
</file>