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1623" r:id="rId3"/>
    <p:sldId id="1735" r:id="rId4"/>
    <p:sldId id="2048" r:id="rId5"/>
    <p:sldId id="2049" r:id="rId6"/>
    <p:sldId id="2050" r:id="rId7"/>
    <p:sldId id="1624" r:id="rId8"/>
    <p:sldId id="1745" r:id="rId9"/>
    <p:sldId id="1918" r:id="rId10"/>
    <p:sldId id="1522" r:id="rId11"/>
    <p:sldId id="347" r:id="rId12"/>
    <p:sldId id="1268" r:id="rId13"/>
    <p:sldId id="1998" r:id="rId14"/>
    <p:sldId id="1999" r:id="rId15"/>
    <p:sldId id="2000" r:id="rId16"/>
    <p:sldId id="2001" r:id="rId17"/>
    <p:sldId id="2002" r:id="rId18"/>
    <p:sldId id="2003" r:id="rId19"/>
    <p:sldId id="2004" r:id="rId20"/>
    <p:sldId id="2078" r:id="rId21"/>
    <p:sldId id="2077" r:id="rId22"/>
    <p:sldId id="1751" r:id="rId23"/>
    <p:sldId id="1291" r:id="rId24"/>
    <p:sldId id="1290" r:id="rId25"/>
    <p:sldId id="1960" r:id="rId26"/>
    <p:sldId id="1332" r:id="rId27"/>
    <p:sldId id="1336" r:id="rId28"/>
    <p:sldId id="1337" r:id="rId29"/>
    <p:sldId id="2066" r:id="rId30"/>
    <p:sldId id="1920" r:id="rId31"/>
    <p:sldId id="2093" r:id="rId3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481800"/>
    <a:srgbClr val="FE0000"/>
    <a:srgbClr val="F8F8F8"/>
    <a:srgbClr val="2500C0"/>
    <a:srgbClr val="C0C0C0"/>
    <a:srgbClr val="EAEAEA"/>
    <a:srgbClr val="DDDDDD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799"/>
    <p:restoredTop sz="94706"/>
  </p:normalViewPr>
  <p:slideViewPr>
    <p:cSldViewPr showGuides="1">
      <p:cViewPr varScale="1">
        <p:scale>
          <a:sx n="51" d="100"/>
          <a:sy n="51" d="100"/>
        </p:scale>
        <p:origin x="59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2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502AD7-8746-4FEC-B0E5-9B58970266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random/>
    <p:sndAc>
      <p:stSnd>
        <p:snd r:embed="rId2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E0370-F30C-4624-B966-6A1CBD11773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  <p:sndAc>
      <p:stSnd>
        <p:snd r:embed="rId12" name="applause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2.pn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48.png"/><Relationship Id="rId3" Type="http://schemas.microsoft.com/office/2007/relationships/media" Target="file:///C:\Users\lenovo\Desktop\&#12298;&#39134;&#34892;&#20174;&#24187;&#24819;&#21040;&#29616;&#23454;&#12299;20151111\MG.wmv" TargetMode="External"/><Relationship Id="rId2" Type="http://schemas.openxmlformats.org/officeDocument/2006/relationships/video" Target="file:///C:\Users\lenovo\Desktop\&#12298;&#39134;&#34892;&#20174;&#24187;&#24819;&#21040;&#29616;&#23454;&#12299;20151111\MG.wmv" TargetMode="Externa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C:\Users\lenovo\Desktop\Hindenburg_burning.jpg"/>
          <p:cNvPicPr>
            <a:picLocks noChangeAspect="1"/>
          </p:cNvPicPr>
          <p:nvPr/>
        </p:nvPicPr>
        <p:blipFill>
          <a:blip r:embed="rId1"/>
          <a:srcRect r="3226" b="465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5105400"/>
            <a:ext cx="6477000" cy="1752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b="1" dirty="0"/>
              <a:t>1937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6</a:t>
            </a:r>
            <a:r>
              <a:rPr lang="zh-CN" altLang="en-US" sz="2000" b="1" dirty="0"/>
              <a:t>日德国兴登堡号飞艇在美国新泽西突发大火</a:t>
            </a:r>
            <a:endParaRPr lang="en-US" altLang="zh-CN" sz="20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坠落，艇上</a:t>
            </a:r>
            <a:r>
              <a:rPr lang="en-US" altLang="zh-CN" sz="2000" b="1" dirty="0"/>
              <a:t>97</a:t>
            </a:r>
            <a:r>
              <a:rPr lang="zh-CN" altLang="en-US" sz="2000" b="1" dirty="0"/>
              <a:t>人中死亡</a:t>
            </a:r>
            <a:r>
              <a:rPr lang="en-US" altLang="zh-CN" sz="2000" b="1" dirty="0"/>
              <a:t>35</a:t>
            </a:r>
            <a:r>
              <a:rPr lang="zh-CN" altLang="en-US" sz="2000" b="1" dirty="0"/>
              <a:t>人，这次事故原因推断为静电</a:t>
            </a:r>
            <a:endParaRPr lang="en-US" altLang="zh-CN" sz="20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火花引燃了气囊中泄露的氢气。这次惨剧终结了曾经兴</a:t>
            </a:r>
            <a:endParaRPr lang="en-US" altLang="zh-CN" sz="20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旺一时的飞艇时代。</a:t>
            </a:r>
            <a:endParaRPr lang="zh-CN" altLang="en-US" sz="2000" b="1" dirty="0"/>
          </a:p>
        </p:txBody>
      </p:sp>
      <p:pic>
        <p:nvPicPr>
          <p:cNvPr id="24580" name="图片 4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7" descr="f082"/>
          <p:cNvPicPr>
            <a:picLocks noChangeAspect="1"/>
          </p:cNvPicPr>
          <p:nvPr/>
        </p:nvPicPr>
        <p:blipFill>
          <a:blip r:embed="rId1"/>
          <a:srcRect l="7692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8" descr="Lilienth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343400"/>
            <a:ext cx="2287588" cy="27432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796" name="图片 4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2" descr="图A12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55563"/>
            <a:ext cx="8763000" cy="6773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图片 2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 descr="C:\Documents and Settings\user\桌面\424304.jpg"/>
          <p:cNvPicPr>
            <a:picLocks noChangeAspect="1"/>
          </p:cNvPicPr>
          <p:nvPr/>
        </p:nvPicPr>
        <p:blipFill>
          <a:blip r:embed="rId1"/>
          <a:srcRect l="17500" b="9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4" descr="G:\工作文件\航空知识新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2057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6" descr="C:\Users\lenovo\Desktop\the_first_parachute_suit_test_from_the_eiffel_tower_1912-10893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00" y="1066800"/>
            <a:ext cx="4064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3" descr="H:\《航空玩具的故事》\A026玩具里的翼装飞行\图A026-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232275"/>
            <a:ext cx="3810000" cy="262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4" descr="H:\《航空玩具的故事》\A026玩具里的翼装飞行\图A026-005.jpg"/>
          <p:cNvPicPr>
            <a:picLocks noChangeAspect="1"/>
          </p:cNvPicPr>
          <p:nvPr/>
        </p:nvPicPr>
        <p:blipFill>
          <a:blip r:embed="rId3"/>
          <a:srcRect t="24382" r="12711" b="5107"/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43400" y="0"/>
            <a:ext cx="2590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6000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ea typeface="微软雅黑" panose="020B0503020204020204" pitchFamily="34" charset="-122"/>
                <a:cs typeface="+mn-cs"/>
              </a:rPr>
              <a:t>1912</a:t>
            </a:r>
            <a:endParaRPr kumimoji="0" lang="zh-CN" altLang="en-US" sz="6000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6870" name="图片 6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5" name="coin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5890" name="Picture 2" descr="H:\《航空玩具的故事》\A026玩具里的翼装飞行\图A026-0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13" y="990600"/>
            <a:ext cx="8910637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5892" name="Picture 4" descr="H:\《航空玩具的故事》\A026玩具里的翼装飞行\图A026-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0" y="4114800"/>
            <a:ext cx="195580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1937 Clem</a:t>
            </a:r>
            <a:r>
              <a:rPr kumimoji="0" lang="zh-CN" altLang="en-US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6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Sohm</a:t>
            </a:r>
            <a:endParaRPr kumimoji="0" lang="en-US" altLang="zh-CN" sz="3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Michigan</a:t>
            </a:r>
            <a:r>
              <a:rPr kumimoji="0" lang="zh-CN" altLang="en-US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6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Icarus</a:t>
            </a:r>
            <a:endParaRPr kumimoji="0" lang="zh-CN" altLang="en-US" sz="36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7893" name="图片 5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Picture 2" descr="C:\Documents and Settings\user\桌面\4590890157.jpg"/>
          <p:cNvPicPr>
            <a:picLocks noChangeAspect="1"/>
          </p:cNvPicPr>
          <p:nvPr/>
        </p:nvPicPr>
        <p:blipFill>
          <a:blip r:embed="rId1"/>
          <a:srcRect t="1666" b="483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2" descr="C:\Documents and Settings\user\桌面\新建文件夹 (3)\HQ-and-to-of-article-e139345033646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07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2" descr="C:\Documents and Settings\user\桌面\新建文件夹 (3)\jetman017.jpg"/>
          <p:cNvPicPr>
            <a:picLocks noChangeAspect="1"/>
          </p:cNvPicPr>
          <p:nvPr/>
        </p:nvPicPr>
        <p:blipFill>
          <a:blip r:embed="rId1"/>
          <a:srcRect r="1136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3" descr="H:\AAAAAAA\新建文件夹 (3)\新建文件夹 (3)\nausicaa-valley-of-the-wind_1750742.jpg"/>
          <p:cNvPicPr>
            <a:picLocks noChangeAspect="1"/>
          </p:cNvPicPr>
          <p:nvPr/>
        </p:nvPicPr>
        <p:blipFill>
          <a:blip r:embed="rId1"/>
          <a:srcRect l="1401" t="1241" r="1801" b="1395"/>
          <a:stretch>
            <a:fillRect/>
          </a:stretch>
        </p:blipFill>
        <p:spPr>
          <a:xfrm>
            <a:off x="0" y="0"/>
            <a:ext cx="9144000" cy="5932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9490" name="Picture 2" descr="H:\AAAAAAA\新建文件夹 (3)\新建文件夹 (3)\n-glider-a-20140925.jpg"/>
          <p:cNvPicPr>
            <a:picLocks noChangeAspect="1"/>
          </p:cNvPicPr>
          <p:nvPr/>
        </p:nvPicPr>
        <p:blipFill>
          <a:blip r:embed="rId2"/>
          <a:srcRect l="2979" r="17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图片 4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3010" name="Picture 2" descr="G:\2015-10《总统的演讲》\图02.jpg"/>
          <p:cNvPicPr>
            <a:picLocks noChangeAspect="1"/>
          </p:cNvPicPr>
          <p:nvPr/>
        </p:nvPicPr>
        <p:blipFill>
          <a:blip r:embed="rId1"/>
          <a:srcRect l="7410" t="20103" r="50763" b="20238"/>
          <a:stretch>
            <a:fillRect/>
          </a:stretch>
        </p:blipFill>
        <p:spPr>
          <a:xfrm>
            <a:off x="1371600" y="0"/>
            <a:ext cx="64103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25602" name="Picture 2" descr="G:\HH\关于图片\图A008-00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937"/>
            <a:ext cx="5181600" cy="686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4" descr="F:\AAA\84631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0" y="1981200"/>
            <a:ext cx="3956050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4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G:\2015-10《总统的演讲》\图01.jpg"/>
          <p:cNvPicPr>
            <a:picLocks noChangeAspect="1"/>
          </p:cNvPicPr>
          <p:nvPr/>
        </p:nvPicPr>
        <p:blipFill>
          <a:blip r:embed="rId1"/>
          <a:srcRect l="7909" t="12402" r="8954" b="12663"/>
          <a:stretch>
            <a:fillRect/>
          </a:stretch>
        </p:blipFill>
        <p:spPr>
          <a:xfrm>
            <a:off x="0" y="0"/>
            <a:ext cx="9144000" cy="621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4" descr="G:\工作文件\航空知识新log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0" y="6219825"/>
            <a:ext cx="2057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Picture 2" descr="C:\Users\lenovo\Desktop\wright_brothers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2600" cy="447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3" descr="C:\Users\lenovo\Desktop\huffaker-glider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0" y="3276600"/>
            <a:ext cx="528955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图片 4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5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5" descr="1909_Model_A_and_Catapult_in_France"/>
          <p:cNvPicPr>
            <a:picLocks noChangeAspect="1"/>
          </p:cNvPicPr>
          <p:nvPr/>
        </p:nvPicPr>
        <p:blipFill>
          <a:blip r:embed="rId1"/>
          <a:srcRect l="3728"/>
          <a:stretch>
            <a:fillRect/>
          </a:stretch>
        </p:blipFill>
        <p:spPr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20060104140613!Wright-Fort_Myer"/>
          <p:cNvPicPr>
            <a:picLocks noChangeAspect="1"/>
          </p:cNvPicPr>
          <p:nvPr/>
        </p:nvPicPr>
        <p:blipFill>
          <a:blip r:embed="rId1"/>
          <a:srcRect l="5511"/>
          <a:stretch>
            <a:fillRect/>
          </a:stretch>
        </p:blipFill>
        <p:spPr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2" name="Rectangle 4"/>
          <p:cNvSpPr/>
          <p:nvPr/>
        </p:nvSpPr>
        <p:spPr>
          <a:xfrm>
            <a:off x="228600" y="5562600"/>
            <a:ext cx="4876800" cy="1066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b="1" dirty="0"/>
              <a:t>1911</a:t>
            </a:r>
            <a:r>
              <a:rPr lang="zh-CN" altLang="en-US" sz="2000" b="1" dirty="0"/>
              <a:t>年</a:t>
            </a:r>
            <a:endParaRPr lang="zh-CN" altLang="en-US" sz="20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莱特兄弟为美国陆军进行飞行表演</a:t>
            </a:r>
            <a:endParaRPr lang="zh-CN" altLang="en-US" sz="20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此时美军已经意识到飞机的巨大军事潜力</a:t>
            </a:r>
            <a:endParaRPr lang="en-US" altLang="zh-CN" sz="2000" b="1" dirty="0"/>
          </a:p>
        </p:txBody>
      </p:sp>
      <p:pic>
        <p:nvPicPr>
          <p:cNvPr id="20486" name="Picture 2" descr="图01"/>
          <p:cNvPicPr>
            <a:picLocks noChangeAspect="1"/>
          </p:cNvPicPr>
          <p:nvPr/>
        </p:nvPicPr>
        <p:blipFill>
          <a:blip r:embed="rId2"/>
          <a:srcRect t="89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5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48130" name="Picture 5" descr="图025-07 1915"/>
          <p:cNvPicPr>
            <a:picLocks noChangeAspect="1"/>
          </p:cNvPicPr>
          <p:nvPr/>
        </p:nvPicPr>
        <p:blipFill>
          <a:blip r:embed="rId1"/>
          <a:srcRect l="4785" t="6436" r="2393" b="4410"/>
          <a:stretch>
            <a:fillRect/>
          </a:stretch>
        </p:blipFill>
        <p:spPr>
          <a:xfrm>
            <a:off x="-1587" y="0"/>
            <a:ext cx="5870575" cy="4191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8131" name="Picture 4" descr="图025-08 19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909888"/>
            <a:ext cx="5410200" cy="39497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476250" y="1676400"/>
            <a:ext cx="4552950" cy="7334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57200" y="2209800"/>
            <a:ext cx="46482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3" descr="051019-F-1234P-003"/>
          <p:cNvPicPr>
            <a:picLocks noChangeAspect="1"/>
          </p:cNvPicPr>
          <p:nvPr/>
        </p:nvPicPr>
        <p:blipFill>
          <a:blip r:embed="rId1"/>
          <a:srcRect l="4445" r="6667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88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5" descr="C:\Documents and Settings\user\桌面\新建文件夹 (3)\windtunnel.small.c.jpg"/>
          <p:cNvPicPr>
            <a:picLocks noChangeAspect="1"/>
          </p:cNvPicPr>
          <p:nvPr/>
        </p:nvPicPr>
        <p:blipFill>
          <a:blip r:embed="rId1"/>
          <a:srcRect r="10168"/>
          <a:stretch>
            <a:fillRect/>
          </a:stretch>
        </p:blipFill>
        <p:spPr>
          <a:xfrm>
            <a:off x="5105400" y="0"/>
            <a:ext cx="4038600" cy="3371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9" name="Picture 4" descr="H:\GUX\WYNNN\2008DIG29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2600" cy="3694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Picture 3" descr="060101-D-1111A-016"/>
          <p:cNvPicPr>
            <a:picLocks noChangeAspect="1"/>
          </p:cNvPicPr>
          <p:nvPr/>
        </p:nvPicPr>
        <p:blipFill>
          <a:blip r:embed="rId3"/>
          <a:srcRect t="22099" b="28177"/>
          <a:stretch>
            <a:fillRect/>
          </a:stretch>
        </p:blipFill>
        <p:spPr>
          <a:xfrm>
            <a:off x="4481513" y="3367088"/>
            <a:ext cx="4662487" cy="3490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1" name="Picture 4" descr="C:\Documents and Settings\user\桌面\新建文件夹 (3)\acd14-0078-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6138"/>
            <a:ext cx="4800600" cy="347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图片 6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6" name="coin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4" descr="2012-08插五抓只昆虫去吹风01"/>
          <p:cNvPicPr>
            <a:picLocks noChangeAspect="1"/>
          </p:cNvPicPr>
          <p:nvPr/>
        </p:nvPicPr>
        <p:blipFill>
          <a:blip r:embed="rId1"/>
          <a:srcRect l="20833" t="11859" b="12538"/>
          <a:stretch>
            <a:fillRect/>
          </a:stretch>
        </p:blipFill>
        <p:spPr>
          <a:xfrm>
            <a:off x="0" y="0"/>
            <a:ext cx="9144000" cy="490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5" descr="2012-08插五抓只昆虫去吹风04"/>
          <p:cNvPicPr>
            <a:picLocks noChangeAspect="1"/>
          </p:cNvPicPr>
          <p:nvPr/>
        </p:nvPicPr>
        <p:blipFill>
          <a:blip r:embed="rId2"/>
          <a:srcRect l="18205" t="14885" r="23418" b="23213"/>
          <a:stretch>
            <a:fillRect/>
          </a:stretch>
        </p:blipFill>
        <p:spPr>
          <a:xfrm>
            <a:off x="4724400" y="4222750"/>
            <a:ext cx="4419600" cy="263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6" descr="2012-08插五抓只昆虫去吹风03"/>
          <p:cNvPicPr>
            <a:picLocks noChangeAspect="1"/>
          </p:cNvPicPr>
          <p:nvPr/>
        </p:nvPicPr>
        <p:blipFill>
          <a:blip r:embed="rId3"/>
          <a:srcRect t="12521" r="41270" b="28220"/>
          <a:stretch>
            <a:fillRect/>
          </a:stretch>
        </p:blipFill>
        <p:spPr>
          <a:xfrm>
            <a:off x="0" y="4219575"/>
            <a:ext cx="4648200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5" name="图片 5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5" name="coin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4" descr="spy1-pige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463" y="0"/>
            <a:ext cx="567213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图片 2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0" name="Picture 4" descr="Flanders_WWI_gas_attack"/>
          <p:cNvPicPr>
            <a:picLocks noChangeAspect="1"/>
          </p:cNvPicPr>
          <p:nvPr/>
        </p:nvPicPr>
        <p:blipFill>
          <a:blip r:embed="rId1"/>
          <a:srcRect b="11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1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 descr="G:\AH\ZEPLIN\8d3de556-96fb-e162-6c01-ebc2cd720ad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141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4" name="Picture 4" descr="G:\工作文件\航空知识新log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057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MG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图片 4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6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G:\AH\ZEPLIN\2006-11-23-Zeppelin-002.jpg"/>
          <p:cNvPicPr>
            <a:picLocks noChangeAspect="1"/>
          </p:cNvPicPr>
          <p:nvPr/>
        </p:nvPicPr>
        <p:blipFill>
          <a:blip r:embed="rId1"/>
          <a:srcRect l="1134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C:\Users\lenovo\Desktop\manedcloud.jpg"/>
          <p:cNvPicPr>
            <a:picLocks noChangeAspect="1"/>
          </p:cNvPicPr>
          <p:nvPr/>
        </p:nvPicPr>
        <p:blipFill>
          <a:blip r:embed="rId1"/>
          <a:srcRect t="42316"/>
          <a:stretch>
            <a:fillRect/>
          </a:stretch>
        </p:blipFill>
        <p:spPr>
          <a:xfrm>
            <a:off x="0" y="762000"/>
            <a:ext cx="9132888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 descr="G:\EEE\《图像里的航空》\图059-03HUAV%20for%20LEMV_Lockheed%20Martin[2].jpg"/>
          <p:cNvPicPr>
            <a:picLocks noChangeAspect="1"/>
          </p:cNvPicPr>
          <p:nvPr/>
        </p:nvPicPr>
        <p:blipFill>
          <a:blip r:embed="rId1"/>
          <a:srcRect r="71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2" descr="F:\《图说中国航空》\《图说中国航空》书稿\图A003-001.jpg"/>
          <p:cNvPicPr>
            <a:picLocks noChangeAspect="1"/>
          </p:cNvPicPr>
          <p:nvPr/>
        </p:nvPicPr>
        <p:blipFill>
          <a:blip r:embed="rId1"/>
          <a:srcRect t="6044"/>
          <a:stretch>
            <a:fillRect/>
          </a:stretch>
        </p:blipFill>
        <p:spPr>
          <a:xfrm>
            <a:off x="0" y="1295400"/>
            <a:ext cx="3978275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2" descr="F:\《图说中国航空》\《图说中国航空》书稿\图A003-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-15875"/>
            <a:ext cx="5181600" cy="687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5934670"/>
            <a:ext cx="172354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1752</a:t>
            </a:r>
            <a:endParaRPr kumimoji="0" lang="zh-CN" alt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25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13" descr="F:\《图说中国航空》\《图说中国航空》书稿\图A003-004.jpg"/>
          <p:cNvPicPr>
            <a:picLocks noChangeAspect="1"/>
          </p:cNvPicPr>
          <p:nvPr/>
        </p:nvPicPr>
        <p:blipFill>
          <a:blip r:embed="rId1"/>
          <a:srcRect r="17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" descr="图01"/>
          <p:cNvPicPr>
            <a:picLocks noChangeAspect="1"/>
          </p:cNvPicPr>
          <p:nvPr/>
        </p:nvPicPr>
        <p:blipFill>
          <a:blip r:embed="rId2"/>
          <a:srcRect t="7077" b="13286"/>
          <a:stretch>
            <a:fillRect/>
          </a:stretch>
        </p:blipFill>
        <p:spPr>
          <a:xfrm>
            <a:off x="0" y="4051300"/>
            <a:ext cx="2514600" cy="28067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41" name="TextBox 4"/>
          <p:cNvSpPr txBox="1"/>
          <p:nvPr/>
        </p:nvSpPr>
        <p:spPr>
          <a:xfrm>
            <a:off x="5867400" y="5791200"/>
            <a:ext cx="2743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de-DE" sz="2000" b="1" dirty="0"/>
              <a:t>萨缪尔</a:t>
            </a:r>
            <a:r>
              <a:rPr lang="de-DE" altLang="zh-CN" sz="2000" b="1" dirty="0"/>
              <a:t>•</a:t>
            </a:r>
            <a:r>
              <a:rPr lang="zh-CN" altLang="de-DE" sz="2000" b="1" dirty="0"/>
              <a:t>弗兰克林</a:t>
            </a:r>
            <a:r>
              <a:rPr lang="de-DE" altLang="zh-CN" sz="2000" b="1" dirty="0"/>
              <a:t>•</a:t>
            </a:r>
            <a:r>
              <a:rPr lang="zh-CN" altLang="de-DE" sz="2000" b="1" dirty="0"/>
              <a:t>科迪</a:t>
            </a:r>
            <a:endParaRPr lang="zh-CN" altLang="de-DE" sz="2000" b="1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b="1" dirty="0"/>
              <a:t>（</a:t>
            </a:r>
            <a:r>
              <a:rPr lang="en-US" altLang="zh-CN" sz="2000" b="1" dirty="0"/>
              <a:t>1867-1913</a:t>
            </a:r>
            <a:r>
              <a:rPr lang="zh-CN" altLang="en-US" sz="2000" b="1" dirty="0"/>
              <a:t>）</a:t>
            </a:r>
            <a:endParaRPr lang="zh-CN" altLang="en-US" sz="2000" b="1" dirty="0"/>
          </a:p>
        </p:txBody>
      </p:sp>
      <p:pic>
        <p:nvPicPr>
          <p:cNvPr id="31749" name="图片 5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4" descr="图A09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图片 3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-152400"/>
            <a:ext cx="3138488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  <p:sndAc>
      <p:stSnd>
        <p:snd r:embed="rId3" name="coin.wav"/>
      </p:stSnd>
    </p:sndAc>
  </p:transition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WPS 演示</Application>
  <PresentationFormat>全屏显示(4:3)</PresentationFormat>
  <Paragraphs>19</Paragraphs>
  <Slides>30</Slides>
  <Notes>2</Notes>
  <HiddenSlides>6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宋体</vt:lpstr>
      <vt:lpstr>Wingdings</vt:lpstr>
      <vt:lpstr>Verdana</vt:lpstr>
      <vt:lpstr>黑体</vt:lpstr>
      <vt:lpstr>微软雅黑</vt:lpstr>
      <vt:lpstr>Arial Unicode MS</vt:lpstr>
      <vt:lpstr>Algerian</vt:lpstr>
      <vt:lpstr>Calibri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ZLFZB</dc:creator>
  <cp:lastModifiedBy>Administrator</cp:lastModifiedBy>
  <cp:revision>1256</cp:revision>
  <dcterms:created xsi:type="dcterms:W3CDTF">2018-10-23T08:49:00Z</dcterms:created>
  <dcterms:modified xsi:type="dcterms:W3CDTF">2018-10-23T08:59:01Z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2052-10.1.0.7469</vt:lpwstr>
  </property>
</Properties>
</file>