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59" r:id="rId4"/>
    <p:sldId id="257" r:id="rId6"/>
    <p:sldId id="296" r:id="rId7"/>
    <p:sldId id="295" r:id="rId8"/>
    <p:sldId id="260" r:id="rId9"/>
    <p:sldId id="261" r:id="rId10"/>
    <p:sldId id="262" r:id="rId11"/>
    <p:sldId id="263" r:id="rId12"/>
    <p:sldId id="297" r:id="rId13"/>
    <p:sldId id="265" r:id="rId14"/>
    <p:sldId id="331" r:id="rId15"/>
    <p:sldId id="266" r:id="rId16"/>
    <p:sldId id="267" r:id="rId17"/>
    <p:sldId id="268" r:id="rId18"/>
    <p:sldId id="269" r:id="rId19"/>
    <p:sldId id="270" r:id="rId20"/>
    <p:sldId id="271" r:id="rId21"/>
    <p:sldId id="275" r:id="rId22"/>
    <p:sldId id="273" r:id="rId23"/>
    <p:sldId id="272" r:id="rId24"/>
    <p:sldId id="274"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582" autoAdjust="0"/>
    <p:restoredTop sz="94660"/>
  </p:normalViewPr>
  <p:slideViewPr>
    <p:cSldViewPr>
      <p:cViewPr varScale="1">
        <p:scale>
          <a:sx n="75" d="100"/>
          <a:sy n="75" d="100"/>
        </p:scale>
        <p:origin x="-942" y="-96"/>
      </p:cViewPr>
      <p:guideLst>
        <p:guide orient="horz" pos="210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24FA58E-282C-455A-A3CB-30BDA98B5D23}" type="doc">
      <dgm:prSet loTypeId="urn:microsoft.com/office/officeart/2005/8/layout/process1" loCatId="process" qsTypeId="urn:microsoft.com/office/officeart/2005/8/quickstyle/simple3" qsCatId="simple" csTypeId="urn:microsoft.com/office/officeart/2005/8/colors/accent1_2" csCatId="accent1" phldr="1"/>
      <dgm:spPr/>
    </dgm:pt>
    <dgm:pt modelId="{4F2F7060-72AD-4337-A192-70A016C31893}">
      <dgm:prSet phldrT="[文本]"/>
      <dgm:spPr/>
      <dgm:t>
        <a:bodyPr/>
        <a:lstStyle/>
        <a:p>
          <a:r>
            <a:rPr lang="zh-CN" altLang="en-US" dirty="0" smtClean="0"/>
            <a:t>从鸦片战争到建国</a:t>
          </a:r>
          <a:endParaRPr lang="zh-CN" altLang="en-US" dirty="0"/>
        </a:p>
      </dgm:t>
    </dgm:pt>
    <dgm:pt modelId="{BE182EC1-D151-4F47-92D9-DF7D9BEABED0}" cxnId="{36FA7673-E052-44ED-9971-495EFF94A558}" type="parTrans">
      <dgm:prSet/>
      <dgm:spPr/>
      <dgm:t>
        <a:bodyPr/>
        <a:lstStyle/>
        <a:p>
          <a:endParaRPr lang="zh-CN" altLang="en-US"/>
        </a:p>
      </dgm:t>
    </dgm:pt>
    <dgm:pt modelId="{4F20EAC8-5602-4D47-AD8B-FEB9A0B0AB0D}" cxnId="{36FA7673-E052-44ED-9971-495EFF94A558}" type="sibTrans">
      <dgm:prSet/>
      <dgm:spPr/>
      <dgm:t>
        <a:bodyPr/>
        <a:lstStyle/>
        <a:p>
          <a:endParaRPr lang="zh-CN" altLang="en-US"/>
        </a:p>
      </dgm:t>
    </dgm:pt>
    <dgm:pt modelId="{AACC6035-F74B-4E12-8AF0-262B1E6A5B92}">
      <dgm:prSet phldrT="[文本]"/>
      <dgm:spPr/>
      <dgm:t>
        <a:bodyPr/>
        <a:lstStyle/>
        <a:p>
          <a:r>
            <a:rPr lang="zh-CN" altLang="en-US" dirty="0" smtClean="0"/>
            <a:t>从建国到改革开放</a:t>
          </a:r>
          <a:endParaRPr lang="zh-CN" altLang="en-US" dirty="0"/>
        </a:p>
      </dgm:t>
    </dgm:pt>
    <dgm:pt modelId="{5E7B2603-9BFB-419F-A9B4-0BEB430DD832}" cxnId="{6C3C9F24-AFFF-4A3B-AA1B-D7361C895C4C}" type="parTrans">
      <dgm:prSet/>
      <dgm:spPr/>
      <dgm:t>
        <a:bodyPr/>
        <a:lstStyle/>
        <a:p>
          <a:endParaRPr lang="zh-CN" altLang="en-US"/>
        </a:p>
      </dgm:t>
    </dgm:pt>
    <dgm:pt modelId="{E9A5E956-258A-4B80-91FF-69585B47598D}" cxnId="{6C3C9F24-AFFF-4A3B-AA1B-D7361C895C4C}" type="sibTrans">
      <dgm:prSet/>
      <dgm:spPr/>
      <dgm:t>
        <a:bodyPr/>
        <a:lstStyle/>
        <a:p>
          <a:endParaRPr lang="zh-CN" altLang="en-US"/>
        </a:p>
      </dgm:t>
    </dgm:pt>
    <dgm:pt modelId="{4DED3C55-3912-4415-B032-8F186B83065F}">
      <dgm:prSet phldrT="[文本]"/>
      <dgm:spPr/>
      <dgm:t>
        <a:bodyPr/>
        <a:lstStyle/>
        <a:p>
          <a:r>
            <a:rPr lang="zh-CN" altLang="en-US" dirty="0" smtClean="0"/>
            <a:t>改革开放后</a:t>
          </a:r>
          <a:endParaRPr lang="zh-CN" altLang="en-US" dirty="0"/>
        </a:p>
      </dgm:t>
    </dgm:pt>
    <dgm:pt modelId="{85334DE6-1429-49BC-B10A-FCA658FAC784}" cxnId="{128041F9-F5D9-46F3-9270-4578420E37E6}" type="parTrans">
      <dgm:prSet/>
      <dgm:spPr/>
      <dgm:t>
        <a:bodyPr/>
        <a:lstStyle/>
        <a:p>
          <a:endParaRPr lang="zh-CN" altLang="en-US"/>
        </a:p>
      </dgm:t>
    </dgm:pt>
    <dgm:pt modelId="{9BA4A50C-21DC-48DA-B202-AC5435B3E2BA}" cxnId="{128041F9-F5D9-46F3-9270-4578420E37E6}" type="sibTrans">
      <dgm:prSet/>
      <dgm:spPr/>
      <dgm:t>
        <a:bodyPr/>
        <a:lstStyle/>
        <a:p>
          <a:endParaRPr lang="zh-CN" altLang="en-US"/>
        </a:p>
      </dgm:t>
    </dgm:pt>
    <dgm:pt modelId="{B14628A9-F24E-4729-B694-3A542B08CCD5}" type="pres">
      <dgm:prSet presAssocID="{A24FA58E-282C-455A-A3CB-30BDA98B5D23}" presName="Name0" presStyleCnt="0">
        <dgm:presLayoutVars>
          <dgm:dir/>
          <dgm:resizeHandles val="exact"/>
        </dgm:presLayoutVars>
      </dgm:prSet>
      <dgm:spPr/>
    </dgm:pt>
    <dgm:pt modelId="{96DADDF9-CE07-4442-9DA7-EAA0BD20AF80}" type="pres">
      <dgm:prSet presAssocID="{4F2F7060-72AD-4337-A192-70A016C31893}" presName="node" presStyleLbl="node1" presStyleIdx="0" presStyleCnt="3">
        <dgm:presLayoutVars>
          <dgm:bulletEnabled val="1"/>
        </dgm:presLayoutVars>
      </dgm:prSet>
      <dgm:spPr/>
      <dgm:t>
        <a:bodyPr/>
        <a:lstStyle/>
        <a:p>
          <a:endParaRPr lang="zh-CN" altLang="en-US"/>
        </a:p>
      </dgm:t>
    </dgm:pt>
    <dgm:pt modelId="{DEAA1938-5278-448A-B73B-7D0015C31D72}" type="pres">
      <dgm:prSet presAssocID="{4F20EAC8-5602-4D47-AD8B-FEB9A0B0AB0D}" presName="sibTrans" presStyleLbl="sibTrans2D1" presStyleIdx="0" presStyleCnt="2"/>
      <dgm:spPr/>
      <dgm:t>
        <a:bodyPr/>
        <a:lstStyle/>
        <a:p>
          <a:endParaRPr lang="zh-CN" altLang="en-US"/>
        </a:p>
      </dgm:t>
    </dgm:pt>
    <dgm:pt modelId="{DF1EBDBB-0F6C-4526-8D8D-5B2DE2D6B862}" type="pres">
      <dgm:prSet presAssocID="{4F20EAC8-5602-4D47-AD8B-FEB9A0B0AB0D}" presName="connectorText" presStyleLbl="sibTrans2D1" presStyleIdx="0" presStyleCnt="2"/>
      <dgm:spPr/>
      <dgm:t>
        <a:bodyPr/>
        <a:lstStyle/>
        <a:p>
          <a:endParaRPr lang="zh-CN" altLang="en-US"/>
        </a:p>
      </dgm:t>
    </dgm:pt>
    <dgm:pt modelId="{ED6EF969-9740-4CC5-A502-EAA1B585AB31}" type="pres">
      <dgm:prSet presAssocID="{AACC6035-F74B-4E12-8AF0-262B1E6A5B92}" presName="node" presStyleLbl="node1" presStyleIdx="1" presStyleCnt="3">
        <dgm:presLayoutVars>
          <dgm:bulletEnabled val="1"/>
        </dgm:presLayoutVars>
      </dgm:prSet>
      <dgm:spPr/>
      <dgm:t>
        <a:bodyPr/>
        <a:lstStyle/>
        <a:p>
          <a:endParaRPr lang="zh-CN" altLang="en-US"/>
        </a:p>
      </dgm:t>
    </dgm:pt>
    <dgm:pt modelId="{DA4D7895-2FCE-4099-84AF-C22CDBB00EE6}" type="pres">
      <dgm:prSet presAssocID="{E9A5E956-258A-4B80-91FF-69585B47598D}" presName="sibTrans" presStyleLbl="sibTrans2D1" presStyleIdx="1" presStyleCnt="2"/>
      <dgm:spPr/>
      <dgm:t>
        <a:bodyPr/>
        <a:lstStyle/>
        <a:p>
          <a:endParaRPr lang="zh-CN" altLang="en-US"/>
        </a:p>
      </dgm:t>
    </dgm:pt>
    <dgm:pt modelId="{1C9CF73E-CD40-4572-8BF7-CE431BBE3520}" type="pres">
      <dgm:prSet presAssocID="{E9A5E956-258A-4B80-91FF-69585B47598D}" presName="connectorText" presStyleLbl="sibTrans2D1" presStyleIdx="1" presStyleCnt="2"/>
      <dgm:spPr/>
      <dgm:t>
        <a:bodyPr/>
        <a:lstStyle/>
        <a:p>
          <a:endParaRPr lang="zh-CN" altLang="en-US"/>
        </a:p>
      </dgm:t>
    </dgm:pt>
    <dgm:pt modelId="{488DB006-498A-42A6-B78C-440E18A49E13}" type="pres">
      <dgm:prSet presAssocID="{4DED3C55-3912-4415-B032-8F186B83065F}" presName="node" presStyleLbl="node1" presStyleIdx="2" presStyleCnt="3">
        <dgm:presLayoutVars>
          <dgm:bulletEnabled val="1"/>
        </dgm:presLayoutVars>
      </dgm:prSet>
      <dgm:spPr/>
      <dgm:t>
        <a:bodyPr/>
        <a:lstStyle/>
        <a:p>
          <a:endParaRPr lang="zh-CN" altLang="en-US"/>
        </a:p>
      </dgm:t>
    </dgm:pt>
  </dgm:ptLst>
  <dgm:cxnLst>
    <dgm:cxn modelId="{8CF3C2A9-FF8F-4465-86DF-0E61F20C6EF9}" type="presOf" srcId="{4F2F7060-72AD-4337-A192-70A016C31893}" destId="{96DADDF9-CE07-4442-9DA7-EAA0BD20AF80}" srcOrd="0" destOrd="0" presId="urn:microsoft.com/office/officeart/2005/8/layout/process1"/>
    <dgm:cxn modelId="{2AA282D9-FE9F-494F-8420-0508289837EE}" type="presOf" srcId="{E9A5E956-258A-4B80-91FF-69585B47598D}" destId="{1C9CF73E-CD40-4572-8BF7-CE431BBE3520}" srcOrd="1" destOrd="0" presId="urn:microsoft.com/office/officeart/2005/8/layout/process1"/>
    <dgm:cxn modelId="{4863C086-FAD3-4AE4-8EEE-B94A69E8128B}" type="presOf" srcId="{E9A5E956-258A-4B80-91FF-69585B47598D}" destId="{DA4D7895-2FCE-4099-84AF-C22CDBB00EE6}" srcOrd="0" destOrd="0" presId="urn:microsoft.com/office/officeart/2005/8/layout/process1"/>
    <dgm:cxn modelId="{47C047DD-E1A9-45DB-8CD3-CEAF37D81898}" type="presOf" srcId="{4DED3C55-3912-4415-B032-8F186B83065F}" destId="{488DB006-498A-42A6-B78C-440E18A49E13}" srcOrd="0" destOrd="0" presId="urn:microsoft.com/office/officeart/2005/8/layout/process1"/>
    <dgm:cxn modelId="{C4F40041-B05B-4EB9-8A73-38FAC527FAED}" type="presOf" srcId="{AACC6035-F74B-4E12-8AF0-262B1E6A5B92}" destId="{ED6EF969-9740-4CC5-A502-EAA1B585AB31}" srcOrd="0" destOrd="0" presId="urn:microsoft.com/office/officeart/2005/8/layout/process1"/>
    <dgm:cxn modelId="{128041F9-F5D9-46F3-9270-4578420E37E6}" srcId="{A24FA58E-282C-455A-A3CB-30BDA98B5D23}" destId="{4DED3C55-3912-4415-B032-8F186B83065F}" srcOrd="2" destOrd="0" parTransId="{85334DE6-1429-49BC-B10A-FCA658FAC784}" sibTransId="{9BA4A50C-21DC-48DA-B202-AC5435B3E2BA}"/>
    <dgm:cxn modelId="{6C3C9F24-AFFF-4A3B-AA1B-D7361C895C4C}" srcId="{A24FA58E-282C-455A-A3CB-30BDA98B5D23}" destId="{AACC6035-F74B-4E12-8AF0-262B1E6A5B92}" srcOrd="1" destOrd="0" parTransId="{5E7B2603-9BFB-419F-A9B4-0BEB430DD832}" sibTransId="{E9A5E956-258A-4B80-91FF-69585B47598D}"/>
    <dgm:cxn modelId="{36FA7673-E052-44ED-9971-495EFF94A558}" srcId="{A24FA58E-282C-455A-A3CB-30BDA98B5D23}" destId="{4F2F7060-72AD-4337-A192-70A016C31893}" srcOrd="0" destOrd="0" parTransId="{BE182EC1-D151-4F47-92D9-DF7D9BEABED0}" sibTransId="{4F20EAC8-5602-4D47-AD8B-FEB9A0B0AB0D}"/>
    <dgm:cxn modelId="{B48732D3-43C3-4003-81C3-BE3EB6E14059}" type="presOf" srcId="{4F20EAC8-5602-4D47-AD8B-FEB9A0B0AB0D}" destId="{DF1EBDBB-0F6C-4526-8D8D-5B2DE2D6B862}" srcOrd="1" destOrd="0" presId="urn:microsoft.com/office/officeart/2005/8/layout/process1"/>
    <dgm:cxn modelId="{366A97D5-2292-4502-8524-31E3A74148B4}" type="presOf" srcId="{4F20EAC8-5602-4D47-AD8B-FEB9A0B0AB0D}" destId="{DEAA1938-5278-448A-B73B-7D0015C31D72}" srcOrd="0" destOrd="0" presId="urn:microsoft.com/office/officeart/2005/8/layout/process1"/>
    <dgm:cxn modelId="{4DF249D6-D952-462C-99A7-F14023FAAFAB}" type="presOf" srcId="{A24FA58E-282C-455A-A3CB-30BDA98B5D23}" destId="{B14628A9-F24E-4729-B694-3A542B08CCD5}" srcOrd="0" destOrd="0" presId="urn:microsoft.com/office/officeart/2005/8/layout/process1"/>
    <dgm:cxn modelId="{ECAFC111-6EFB-4547-BDE0-F8C0F336D2D9}" type="presParOf" srcId="{B14628A9-F24E-4729-B694-3A542B08CCD5}" destId="{96DADDF9-CE07-4442-9DA7-EAA0BD20AF80}" srcOrd="0" destOrd="0" presId="urn:microsoft.com/office/officeart/2005/8/layout/process1"/>
    <dgm:cxn modelId="{D764FB12-FEDB-421D-9B2A-8CA48DDC68B5}" type="presParOf" srcId="{B14628A9-F24E-4729-B694-3A542B08CCD5}" destId="{DEAA1938-5278-448A-B73B-7D0015C31D72}" srcOrd="1" destOrd="0" presId="urn:microsoft.com/office/officeart/2005/8/layout/process1"/>
    <dgm:cxn modelId="{E3D2100F-6240-4945-901D-1CA5E9A4DBCD}" type="presParOf" srcId="{DEAA1938-5278-448A-B73B-7D0015C31D72}" destId="{DF1EBDBB-0F6C-4526-8D8D-5B2DE2D6B862}" srcOrd="0" destOrd="0" presId="urn:microsoft.com/office/officeart/2005/8/layout/process1"/>
    <dgm:cxn modelId="{238C26BC-D625-4310-BB0B-54BCA6FE85CD}" type="presParOf" srcId="{B14628A9-F24E-4729-B694-3A542B08CCD5}" destId="{ED6EF969-9740-4CC5-A502-EAA1B585AB31}" srcOrd="2" destOrd="0" presId="urn:microsoft.com/office/officeart/2005/8/layout/process1"/>
    <dgm:cxn modelId="{38084C70-3BAE-429B-989B-910F0B0F1840}" type="presParOf" srcId="{B14628A9-F24E-4729-B694-3A542B08CCD5}" destId="{DA4D7895-2FCE-4099-84AF-C22CDBB00EE6}" srcOrd="3" destOrd="0" presId="urn:microsoft.com/office/officeart/2005/8/layout/process1"/>
    <dgm:cxn modelId="{522C2FDB-92F0-4A34-8449-3A441F27BB35}" type="presParOf" srcId="{DA4D7895-2FCE-4099-84AF-C22CDBB00EE6}" destId="{1C9CF73E-CD40-4572-8BF7-CE431BBE3520}" srcOrd="0" destOrd="0" presId="urn:microsoft.com/office/officeart/2005/8/layout/process1"/>
    <dgm:cxn modelId="{AABEAC33-9C14-48B1-A3AE-9C275C4D22AB}" type="presParOf" srcId="{B14628A9-F24E-4729-B694-3A542B08CCD5}" destId="{488DB006-498A-42A6-B78C-440E18A49E13}" srcOrd="4"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1728CB-3865-4032-9956-DA8172849F68}"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zh-CN" altLang="en-US"/>
        </a:p>
      </dgm:t>
    </dgm:pt>
    <dgm:pt modelId="{818E4F1A-D63A-48D6-BC7E-37699344AF77}">
      <dgm:prSet phldrT="[文本]"/>
      <dgm:spPr/>
      <dgm:t>
        <a:bodyPr/>
        <a:lstStyle/>
        <a:p>
          <a:r>
            <a:rPr lang="zh-CN" altLang="en-US" dirty="0" smtClean="0"/>
            <a:t>发展特点</a:t>
          </a:r>
          <a:endParaRPr lang="zh-CN" altLang="en-US" dirty="0"/>
        </a:p>
      </dgm:t>
    </dgm:pt>
    <dgm:pt modelId="{EAC48EBC-9D15-497C-8723-99142EB30DCE}" cxnId="{12B81B6A-64AA-49BC-BDC5-7208AEB4AB9C}" type="parTrans">
      <dgm:prSet/>
      <dgm:spPr/>
      <dgm:t>
        <a:bodyPr/>
        <a:lstStyle/>
        <a:p>
          <a:endParaRPr lang="zh-CN" altLang="en-US"/>
        </a:p>
      </dgm:t>
    </dgm:pt>
    <dgm:pt modelId="{4D500997-128D-42C7-B827-5FA536FCBBA7}" cxnId="{12B81B6A-64AA-49BC-BDC5-7208AEB4AB9C}" type="sibTrans">
      <dgm:prSet/>
      <dgm:spPr/>
      <dgm:t>
        <a:bodyPr/>
        <a:lstStyle/>
        <a:p>
          <a:endParaRPr lang="zh-CN" altLang="en-US"/>
        </a:p>
      </dgm:t>
    </dgm:pt>
    <dgm:pt modelId="{18AC02C0-C060-4A1F-89B9-863F5B9E9E38}">
      <dgm:prSet phldrT="[文本]"/>
      <dgm:spPr/>
      <dgm:t>
        <a:bodyPr/>
        <a:lstStyle/>
        <a:p>
          <a:r>
            <a:rPr lang="zh-CN" altLang="en-US" dirty="0" smtClean="0"/>
            <a:t>曲折</a:t>
          </a:r>
          <a:endParaRPr lang="zh-CN" altLang="en-US" dirty="0"/>
        </a:p>
      </dgm:t>
    </dgm:pt>
    <dgm:pt modelId="{1CC2943C-6035-4671-AFA6-14B0D304B3CD}" cxnId="{6261ADE3-50B3-43E8-BD12-4E61EF59D623}" type="parTrans">
      <dgm:prSet/>
      <dgm:spPr/>
      <dgm:t>
        <a:bodyPr/>
        <a:lstStyle/>
        <a:p>
          <a:endParaRPr lang="zh-CN" altLang="en-US"/>
        </a:p>
      </dgm:t>
    </dgm:pt>
    <dgm:pt modelId="{38136F8F-A2F6-4BD6-9AE3-2DE7799090EA}" cxnId="{6261ADE3-50B3-43E8-BD12-4E61EF59D623}" type="sibTrans">
      <dgm:prSet/>
      <dgm:spPr/>
      <dgm:t>
        <a:bodyPr/>
        <a:lstStyle/>
        <a:p>
          <a:endParaRPr lang="zh-CN" altLang="en-US"/>
        </a:p>
      </dgm:t>
    </dgm:pt>
    <dgm:pt modelId="{3BF19FB0-BC34-4BE1-9E80-055EC18CA5E0}">
      <dgm:prSet phldrT="[文本]"/>
      <dgm:spPr/>
      <dgm:t>
        <a:bodyPr/>
        <a:lstStyle/>
        <a:p>
          <a:r>
            <a:rPr lang="zh-CN" altLang="en-US" dirty="0" smtClean="0"/>
            <a:t>可联系中国近代民族资本主义的发展</a:t>
          </a:r>
          <a:endParaRPr lang="zh-CN" altLang="en-US" dirty="0"/>
        </a:p>
      </dgm:t>
    </dgm:pt>
    <dgm:pt modelId="{42D0BC97-EA47-4F28-9371-D3B365BB8262}" cxnId="{5BB91523-5BD2-461E-A69F-B307EB681D9F}" type="parTrans">
      <dgm:prSet/>
      <dgm:spPr/>
      <dgm:t>
        <a:bodyPr/>
        <a:lstStyle/>
        <a:p>
          <a:endParaRPr lang="zh-CN" altLang="en-US"/>
        </a:p>
      </dgm:t>
    </dgm:pt>
    <dgm:pt modelId="{D95B6DB1-E655-4B3D-AA29-A5ADCCE26208}" cxnId="{5BB91523-5BD2-461E-A69F-B307EB681D9F}" type="sibTrans">
      <dgm:prSet/>
      <dgm:spPr/>
      <dgm:t>
        <a:bodyPr/>
        <a:lstStyle/>
        <a:p>
          <a:endParaRPr lang="zh-CN" altLang="en-US"/>
        </a:p>
      </dgm:t>
    </dgm:pt>
    <dgm:pt modelId="{97E0962F-9660-4C95-9393-0688ABEA9CEA}">
      <dgm:prSet phldrT="[文本]"/>
      <dgm:spPr/>
      <dgm:t>
        <a:bodyPr/>
        <a:lstStyle/>
        <a:p>
          <a:r>
            <a:rPr lang="zh-CN" altLang="en-US" dirty="0" smtClean="0"/>
            <a:t>影响其发展的因素</a:t>
          </a:r>
          <a:endParaRPr lang="zh-CN" altLang="en-US" dirty="0"/>
        </a:p>
      </dgm:t>
    </dgm:pt>
    <dgm:pt modelId="{610D596F-C0C1-4BE2-870E-01F6DFFDB703}" cxnId="{51DF4967-8F01-4134-B490-DD7D4A7AAF59}" type="parTrans">
      <dgm:prSet/>
      <dgm:spPr/>
      <dgm:t>
        <a:bodyPr/>
        <a:lstStyle/>
        <a:p>
          <a:endParaRPr lang="zh-CN" altLang="en-US"/>
        </a:p>
      </dgm:t>
    </dgm:pt>
    <dgm:pt modelId="{2B00A294-4FD9-4B85-BAC1-05EE26A382B9}" cxnId="{51DF4967-8F01-4134-B490-DD7D4A7AAF59}" type="sibTrans">
      <dgm:prSet/>
      <dgm:spPr/>
      <dgm:t>
        <a:bodyPr/>
        <a:lstStyle/>
        <a:p>
          <a:endParaRPr lang="zh-CN" altLang="en-US"/>
        </a:p>
      </dgm:t>
    </dgm:pt>
    <dgm:pt modelId="{82DFBD47-DAD0-4B75-97C2-EDC3B621F4F8}">
      <dgm:prSet phldrT="[文本]"/>
      <dgm:spPr/>
      <dgm:t>
        <a:bodyPr/>
        <a:lstStyle/>
        <a:p>
          <a:r>
            <a:rPr lang="zh-CN" altLang="en-US" dirty="0" smtClean="0"/>
            <a:t>国内：政治因素，战争因素，经济因素，社会因素</a:t>
          </a:r>
          <a:endParaRPr lang="zh-CN" altLang="en-US" dirty="0"/>
        </a:p>
      </dgm:t>
    </dgm:pt>
    <dgm:pt modelId="{9508EB5D-81DA-4918-842B-B1779FB87A51}" cxnId="{6AB8CD41-9F08-4E25-A3D1-7CEBAD7DFEB3}" type="parTrans">
      <dgm:prSet/>
      <dgm:spPr/>
      <dgm:t>
        <a:bodyPr/>
        <a:lstStyle/>
        <a:p>
          <a:endParaRPr lang="zh-CN" altLang="en-US"/>
        </a:p>
      </dgm:t>
    </dgm:pt>
    <dgm:pt modelId="{0826AAAA-D3E8-4307-9F24-DDA0BAC94379}" cxnId="{6AB8CD41-9F08-4E25-A3D1-7CEBAD7DFEB3}" type="sibTrans">
      <dgm:prSet/>
      <dgm:spPr/>
      <dgm:t>
        <a:bodyPr/>
        <a:lstStyle/>
        <a:p>
          <a:endParaRPr lang="zh-CN" altLang="en-US"/>
        </a:p>
      </dgm:t>
    </dgm:pt>
    <dgm:pt modelId="{74120054-5996-48AC-926F-AE8EE6B8C558}">
      <dgm:prSet phldrT="[文本]"/>
      <dgm:spPr/>
      <dgm:t>
        <a:bodyPr/>
        <a:lstStyle/>
        <a:p>
          <a:r>
            <a:rPr lang="zh-CN" altLang="en-US" dirty="0" smtClean="0"/>
            <a:t>国外：宗教、思想的引进（启发性和客观存在的冲击）</a:t>
          </a:r>
          <a:endParaRPr lang="zh-CN" altLang="en-US" dirty="0"/>
        </a:p>
      </dgm:t>
    </dgm:pt>
    <dgm:pt modelId="{A3CBCFB6-6D09-431C-BDBE-EBFDDBBDF626}" cxnId="{5A6A0E2E-4168-4183-9CB3-B0F6F4DB63A9}" type="parTrans">
      <dgm:prSet/>
      <dgm:spPr/>
      <dgm:t>
        <a:bodyPr/>
        <a:lstStyle/>
        <a:p>
          <a:endParaRPr lang="zh-CN" altLang="en-US"/>
        </a:p>
      </dgm:t>
    </dgm:pt>
    <dgm:pt modelId="{BD6F4F84-82EA-4663-9DCA-624D97AA6FD1}" cxnId="{5A6A0E2E-4168-4183-9CB3-B0F6F4DB63A9}" type="sibTrans">
      <dgm:prSet/>
      <dgm:spPr/>
      <dgm:t>
        <a:bodyPr/>
        <a:lstStyle/>
        <a:p>
          <a:endParaRPr lang="zh-CN" altLang="en-US"/>
        </a:p>
      </dgm:t>
    </dgm:pt>
    <dgm:pt modelId="{D335A8B5-2F22-4EC8-AC7C-E1CDFE7BCE19}">
      <dgm:prSet phldrT="[文本]"/>
      <dgm:spPr/>
      <dgm:t>
        <a:bodyPr/>
        <a:lstStyle/>
        <a:p>
          <a:r>
            <a:rPr lang="zh-CN" altLang="en-US" dirty="0" smtClean="0"/>
            <a:t>内容</a:t>
          </a:r>
          <a:endParaRPr lang="zh-CN" altLang="en-US" dirty="0"/>
        </a:p>
      </dgm:t>
    </dgm:pt>
    <dgm:pt modelId="{82B126CD-7DDD-46BD-A652-0381DD7E0B0D}" cxnId="{7F2C96F8-558B-423C-8273-BF422F064467}" type="parTrans">
      <dgm:prSet/>
      <dgm:spPr/>
      <dgm:t>
        <a:bodyPr/>
        <a:lstStyle/>
        <a:p>
          <a:endParaRPr lang="zh-CN" altLang="en-US"/>
        </a:p>
      </dgm:t>
    </dgm:pt>
    <dgm:pt modelId="{60FEFCA9-0D20-4C5E-8D6D-C2A22C09FE58}" cxnId="{7F2C96F8-558B-423C-8273-BF422F064467}" type="sibTrans">
      <dgm:prSet/>
      <dgm:spPr/>
      <dgm:t>
        <a:bodyPr/>
        <a:lstStyle/>
        <a:p>
          <a:endParaRPr lang="zh-CN" altLang="en-US"/>
        </a:p>
      </dgm:t>
    </dgm:pt>
    <dgm:pt modelId="{32D3448B-12C1-436E-9C4F-C51438867B39}">
      <dgm:prSet phldrT="[文本]"/>
      <dgm:spPr/>
      <dgm:t>
        <a:bodyPr/>
        <a:lstStyle/>
        <a:p>
          <a:r>
            <a:rPr lang="zh-CN" altLang="en-US" dirty="0" smtClean="0"/>
            <a:t>以政治为主             加入科学，技术等新的血液</a:t>
          </a:r>
          <a:endParaRPr lang="zh-CN" altLang="en-US" dirty="0"/>
        </a:p>
      </dgm:t>
    </dgm:pt>
    <dgm:pt modelId="{35F60C9E-FB9F-4DF6-9072-8E8901F5AB4D}" cxnId="{9F57940E-EB0E-482D-A524-34817ADECB09}" type="parTrans">
      <dgm:prSet/>
      <dgm:spPr/>
      <dgm:t>
        <a:bodyPr/>
        <a:lstStyle/>
        <a:p>
          <a:endParaRPr lang="zh-CN" altLang="en-US"/>
        </a:p>
      </dgm:t>
    </dgm:pt>
    <dgm:pt modelId="{3055CD2B-81AF-45F7-B2D9-2E4A601A67BA}" cxnId="{9F57940E-EB0E-482D-A524-34817ADECB09}" type="sibTrans">
      <dgm:prSet/>
      <dgm:spPr/>
      <dgm:t>
        <a:bodyPr/>
        <a:lstStyle/>
        <a:p>
          <a:endParaRPr lang="zh-CN" altLang="en-US"/>
        </a:p>
      </dgm:t>
    </dgm:pt>
    <dgm:pt modelId="{201CA1B1-DFD6-4A97-9C70-E5E3C85F2584}">
      <dgm:prSet phldrT="[文本]"/>
      <dgm:spPr/>
      <dgm:t>
        <a:bodyPr/>
        <a:lstStyle/>
        <a:p>
          <a:r>
            <a:rPr lang="en-US" altLang="zh-CN" dirty="0" smtClean="0"/>
            <a:t>             </a:t>
          </a:r>
          <a:r>
            <a:rPr lang="zh-CN" altLang="en-US" dirty="0" smtClean="0"/>
            <a:t>揉入改革性的思想             更加注重思想性</a:t>
          </a:r>
          <a:endParaRPr lang="zh-CN" altLang="en-US" dirty="0"/>
        </a:p>
      </dgm:t>
    </dgm:pt>
    <dgm:pt modelId="{A979EEB4-A5D3-4640-8F9A-351DA74A89E0}" cxnId="{9818074A-BA0A-426A-B1B6-7E6231DB18AD}" type="parTrans">
      <dgm:prSet/>
      <dgm:spPr/>
      <dgm:t>
        <a:bodyPr/>
        <a:lstStyle/>
        <a:p>
          <a:endParaRPr lang="zh-CN" altLang="en-US"/>
        </a:p>
      </dgm:t>
    </dgm:pt>
    <dgm:pt modelId="{9A103F2D-03B9-4C50-ACFC-259AC96B2F07}" cxnId="{9818074A-BA0A-426A-B1B6-7E6231DB18AD}" type="sibTrans">
      <dgm:prSet/>
      <dgm:spPr/>
      <dgm:t>
        <a:bodyPr/>
        <a:lstStyle/>
        <a:p>
          <a:endParaRPr lang="zh-CN" altLang="en-US"/>
        </a:p>
      </dgm:t>
    </dgm:pt>
    <dgm:pt modelId="{D95D8375-3772-4385-80F4-F1765DAB3376}">
      <dgm:prSet phldrT="[文本]"/>
      <dgm:spPr/>
      <dgm:t>
        <a:bodyPr/>
        <a:lstStyle/>
        <a:p>
          <a:r>
            <a:rPr lang="zh-CN" altLang="en-US" dirty="0" smtClean="0"/>
            <a:t>颜色单一，以黑白为主</a:t>
          </a:r>
          <a:endParaRPr lang="zh-CN" altLang="en-US" dirty="0"/>
        </a:p>
      </dgm:t>
    </dgm:pt>
    <dgm:pt modelId="{B61F35D0-FA29-4A60-9330-1ACD91301A04}" cxnId="{1E29D482-B9D5-4FB6-B3C8-1F337D8E684E}" type="parTrans">
      <dgm:prSet/>
      <dgm:spPr/>
      <dgm:t>
        <a:bodyPr/>
        <a:lstStyle/>
        <a:p>
          <a:endParaRPr lang="zh-CN" altLang="en-US"/>
        </a:p>
      </dgm:t>
    </dgm:pt>
    <dgm:pt modelId="{4164B925-7B7F-4E6F-82ED-048290C54AFC}" cxnId="{1E29D482-B9D5-4FB6-B3C8-1F337D8E684E}" type="sibTrans">
      <dgm:prSet/>
      <dgm:spPr/>
      <dgm:t>
        <a:bodyPr/>
        <a:lstStyle/>
        <a:p>
          <a:endParaRPr lang="zh-CN" altLang="en-US"/>
        </a:p>
      </dgm:t>
    </dgm:pt>
    <dgm:pt modelId="{73E2220F-DA83-44F6-B448-5EA4D94687C4}" type="pres">
      <dgm:prSet presAssocID="{701728CB-3865-4032-9956-DA8172849F68}" presName="Name0" presStyleCnt="0">
        <dgm:presLayoutVars>
          <dgm:dir/>
          <dgm:animLvl val="lvl"/>
          <dgm:resizeHandles val="exact"/>
        </dgm:presLayoutVars>
      </dgm:prSet>
      <dgm:spPr/>
      <dgm:t>
        <a:bodyPr/>
        <a:lstStyle/>
        <a:p>
          <a:endParaRPr lang="zh-CN" altLang="en-US"/>
        </a:p>
      </dgm:t>
    </dgm:pt>
    <dgm:pt modelId="{4E9C4162-F38A-4EE7-9531-8D36892EBEA1}" type="pres">
      <dgm:prSet presAssocID="{818E4F1A-D63A-48D6-BC7E-37699344AF77}" presName="linNode" presStyleCnt="0"/>
      <dgm:spPr/>
    </dgm:pt>
    <dgm:pt modelId="{52C9B58A-0238-44AA-A5B9-021F1DC88829}" type="pres">
      <dgm:prSet presAssocID="{818E4F1A-D63A-48D6-BC7E-37699344AF77}" presName="parentText" presStyleLbl="node1" presStyleIdx="0" presStyleCnt="3">
        <dgm:presLayoutVars>
          <dgm:chMax val="1"/>
          <dgm:bulletEnabled val="1"/>
        </dgm:presLayoutVars>
      </dgm:prSet>
      <dgm:spPr/>
      <dgm:t>
        <a:bodyPr/>
        <a:lstStyle/>
        <a:p>
          <a:endParaRPr lang="zh-CN" altLang="en-US"/>
        </a:p>
      </dgm:t>
    </dgm:pt>
    <dgm:pt modelId="{0B746AC1-EAD5-41B3-8CC7-3617FECE64BE}" type="pres">
      <dgm:prSet presAssocID="{818E4F1A-D63A-48D6-BC7E-37699344AF77}" presName="descendantText" presStyleLbl="alignAccFollowNode1" presStyleIdx="0" presStyleCnt="3">
        <dgm:presLayoutVars>
          <dgm:bulletEnabled val="1"/>
        </dgm:presLayoutVars>
      </dgm:prSet>
      <dgm:spPr/>
      <dgm:t>
        <a:bodyPr/>
        <a:lstStyle/>
        <a:p>
          <a:endParaRPr lang="zh-CN" altLang="en-US"/>
        </a:p>
      </dgm:t>
    </dgm:pt>
    <dgm:pt modelId="{C4F21EBF-0E9A-4A83-9185-D8D4DB6E612B}" type="pres">
      <dgm:prSet presAssocID="{4D500997-128D-42C7-B827-5FA536FCBBA7}" presName="sp" presStyleCnt="0"/>
      <dgm:spPr/>
    </dgm:pt>
    <dgm:pt modelId="{7E990D60-28AA-42AC-AA3B-9F0E99974B09}" type="pres">
      <dgm:prSet presAssocID="{97E0962F-9660-4C95-9393-0688ABEA9CEA}" presName="linNode" presStyleCnt="0"/>
      <dgm:spPr/>
    </dgm:pt>
    <dgm:pt modelId="{6A40F201-4D22-49C6-932F-36BBE5221A5D}" type="pres">
      <dgm:prSet presAssocID="{97E0962F-9660-4C95-9393-0688ABEA9CEA}" presName="parentText" presStyleLbl="node1" presStyleIdx="1" presStyleCnt="3">
        <dgm:presLayoutVars>
          <dgm:chMax val="1"/>
          <dgm:bulletEnabled val="1"/>
        </dgm:presLayoutVars>
      </dgm:prSet>
      <dgm:spPr/>
      <dgm:t>
        <a:bodyPr/>
        <a:lstStyle/>
        <a:p>
          <a:endParaRPr lang="zh-CN" altLang="en-US"/>
        </a:p>
      </dgm:t>
    </dgm:pt>
    <dgm:pt modelId="{9AA88263-00FD-4B8B-BEF5-FD1B406999F3}" type="pres">
      <dgm:prSet presAssocID="{97E0962F-9660-4C95-9393-0688ABEA9CEA}" presName="descendantText" presStyleLbl="alignAccFollowNode1" presStyleIdx="1" presStyleCnt="3">
        <dgm:presLayoutVars>
          <dgm:bulletEnabled val="1"/>
        </dgm:presLayoutVars>
      </dgm:prSet>
      <dgm:spPr/>
      <dgm:t>
        <a:bodyPr/>
        <a:lstStyle/>
        <a:p>
          <a:endParaRPr lang="zh-CN" altLang="en-US"/>
        </a:p>
      </dgm:t>
    </dgm:pt>
    <dgm:pt modelId="{81E7E041-17E8-47B5-A302-5B9B162BACF2}" type="pres">
      <dgm:prSet presAssocID="{2B00A294-4FD9-4B85-BAC1-05EE26A382B9}" presName="sp" presStyleCnt="0"/>
      <dgm:spPr/>
    </dgm:pt>
    <dgm:pt modelId="{ED287E96-5536-4BDB-B825-289327A2AEC6}" type="pres">
      <dgm:prSet presAssocID="{D335A8B5-2F22-4EC8-AC7C-E1CDFE7BCE19}" presName="linNode" presStyleCnt="0"/>
      <dgm:spPr/>
    </dgm:pt>
    <dgm:pt modelId="{E1FB4FB4-DDB5-40D6-86AC-FDE6F4F15CBF}" type="pres">
      <dgm:prSet presAssocID="{D335A8B5-2F22-4EC8-AC7C-E1CDFE7BCE19}" presName="parentText" presStyleLbl="node1" presStyleIdx="2" presStyleCnt="3">
        <dgm:presLayoutVars>
          <dgm:chMax val="1"/>
          <dgm:bulletEnabled val="1"/>
        </dgm:presLayoutVars>
      </dgm:prSet>
      <dgm:spPr/>
      <dgm:t>
        <a:bodyPr/>
        <a:lstStyle/>
        <a:p>
          <a:endParaRPr lang="zh-CN" altLang="en-US"/>
        </a:p>
      </dgm:t>
    </dgm:pt>
    <dgm:pt modelId="{B2C07ABD-0BC9-4961-8832-B9A886C61B6A}" type="pres">
      <dgm:prSet presAssocID="{D335A8B5-2F22-4EC8-AC7C-E1CDFE7BCE19}" presName="descendantText" presStyleLbl="alignAccFollowNode1" presStyleIdx="2" presStyleCnt="3">
        <dgm:presLayoutVars>
          <dgm:bulletEnabled val="1"/>
        </dgm:presLayoutVars>
      </dgm:prSet>
      <dgm:spPr/>
      <dgm:t>
        <a:bodyPr/>
        <a:lstStyle/>
        <a:p>
          <a:endParaRPr lang="zh-CN" altLang="en-US"/>
        </a:p>
      </dgm:t>
    </dgm:pt>
  </dgm:ptLst>
  <dgm:cxnLst>
    <dgm:cxn modelId="{FB6BE9D8-4E17-4F74-A12D-D7608D20C45D}" type="presOf" srcId="{74120054-5996-48AC-926F-AE8EE6B8C558}" destId="{9AA88263-00FD-4B8B-BEF5-FD1B406999F3}" srcOrd="0" destOrd="1" presId="urn:microsoft.com/office/officeart/2005/8/layout/vList5"/>
    <dgm:cxn modelId="{5A6A0E2E-4168-4183-9CB3-B0F6F4DB63A9}" srcId="{97E0962F-9660-4C95-9393-0688ABEA9CEA}" destId="{74120054-5996-48AC-926F-AE8EE6B8C558}" srcOrd="1" destOrd="0" parTransId="{A3CBCFB6-6D09-431C-BDBE-EBFDDBBDF626}" sibTransId="{BD6F4F84-82EA-4663-9DCA-624D97AA6FD1}"/>
    <dgm:cxn modelId="{725C52B2-5D87-466D-8EC3-466CF6F56A73}" type="presOf" srcId="{3BF19FB0-BC34-4BE1-9E80-055EC18CA5E0}" destId="{0B746AC1-EAD5-41B3-8CC7-3617FECE64BE}" srcOrd="0" destOrd="1" presId="urn:microsoft.com/office/officeart/2005/8/layout/vList5"/>
    <dgm:cxn modelId="{6AE065F5-B6B3-4E72-B3B6-6287FF89C421}" type="presOf" srcId="{97E0962F-9660-4C95-9393-0688ABEA9CEA}" destId="{6A40F201-4D22-49C6-932F-36BBE5221A5D}" srcOrd="0" destOrd="0" presId="urn:microsoft.com/office/officeart/2005/8/layout/vList5"/>
    <dgm:cxn modelId="{695C1B8C-D745-4228-AB4D-98C3081929D8}" type="presOf" srcId="{18AC02C0-C060-4A1F-89B9-863F5B9E9E38}" destId="{0B746AC1-EAD5-41B3-8CC7-3617FECE64BE}" srcOrd="0" destOrd="0" presId="urn:microsoft.com/office/officeart/2005/8/layout/vList5"/>
    <dgm:cxn modelId="{9818074A-BA0A-426A-B1B6-7E6231DB18AD}" srcId="{D335A8B5-2F22-4EC8-AC7C-E1CDFE7BCE19}" destId="{201CA1B1-DFD6-4A97-9C70-E5E3C85F2584}" srcOrd="1" destOrd="0" parTransId="{A979EEB4-A5D3-4640-8F9A-351DA74A89E0}" sibTransId="{9A103F2D-03B9-4C50-ACFC-259AC96B2F07}"/>
    <dgm:cxn modelId="{7F2C96F8-558B-423C-8273-BF422F064467}" srcId="{701728CB-3865-4032-9956-DA8172849F68}" destId="{D335A8B5-2F22-4EC8-AC7C-E1CDFE7BCE19}" srcOrd="2" destOrd="0" parTransId="{82B126CD-7DDD-46BD-A652-0381DD7E0B0D}" sibTransId="{60FEFCA9-0D20-4C5E-8D6D-C2A22C09FE58}"/>
    <dgm:cxn modelId="{6B40C3FC-FAE3-4133-94F2-B7CD59886754}" type="presOf" srcId="{701728CB-3865-4032-9956-DA8172849F68}" destId="{73E2220F-DA83-44F6-B448-5EA4D94687C4}" srcOrd="0" destOrd="0" presId="urn:microsoft.com/office/officeart/2005/8/layout/vList5"/>
    <dgm:cxn modelId="{6261ADE3-50B3-43E8-BD12-4E61EF59D623}" srcId="{818E4F1A-D63A-48D6-BC7E-37699344AF77}" destId="{18AC02C0-C060-4A1F-89B9-863F5B9E9E38}" srcOrd="0" destOrd="0" parTransId="{1CC2943C-6035-4671-AFA6-14B0D304B3CD}" sibTransId="{38136F8F-A2F6-4BD6-9AE3-2DE7799090EA}"/>
    <dgm:cxn modelId="{1E29D482-B9D5-4FB6-B3C8-1F337D8E684E}" srcId="{D335A8B5-2F22-4EC8-AC7C-E1CDFE7BCE19}" destId="{D95D8375-3772-4385-80F4-F1765DAB3376}" srcOrd="2" destOrd="0" parTransId="{B61F35D0-FA29-4A60-9330-1ACD91301A04}" sibTransId="{4164B925-7B7F-4E6F-82ED-048290C54AFC}"/>
    <dgm:cxn modelId="{B452D870-F0D3-4332-9CA4-F46C5E080F71}" type="presOf" srcId="{D95D8375-3772-4385-80F4-F1765DAB3376}" destId="{B2C07ABD-0BC9-4961-8832-B9A886C61B6A}" srcOrd="0" destOrd="2" presId="urn:microsoft.com/office/officeart/2005/8/layout/vList5"/>
    <dgm:cxn modelId="{9F57940E-EB0E-482D-A524-34817ADECB09}" srcId="{D335A8B5-2F22-4EC8-AC7C-E1CDFE7BCE19}" destId="{32D3448B-12C1-436E-9C4F-C51438867B39}" srcOrd="0" destOrd="0" parTransId="{35F60C9E-FB9F-4DF6-9072-8E8901F5AB4D}" sibTransId="{3055CD2B-81AF-45F7-B2D9-2E4A601A67BA}"/>
    <dgm:cxn modelId="{5BB91523-5BD2-461E-A69F-B307EB681D9F}" srcId="{818E4F1A-D63A-48D6-BC7E-37699344AF77}" destId="{3BF19FB0-BC34-4BE1-9E80-055EC18CA5E0}" srcOrd="1" destOrd="0" parTransId="{42D0BC97-EA47-4F28-9371-D3B365BB8262}" sibTransId="{D95B6DB1-E655-4B3D-AA29-A5ADCCE26208}"/>
    <dgm:cxn modelId="{6AB8CD41-9F08-4E25-A3D1-7CEBAD7DFEB3}" srcId="{97E0962F-9660-4C95-9393-0688ABEA9CEA}" destId="{82DFBD47-DAD0-4B75-97C2-EDC3B621F4F8}" srcOrd="0" destOrd="0" parTransId="{9508EB5D-81DA-4918-842B-B1779FB87A51}" sibTransId="{0826AAAA-D3E8-4307-9F24-DDA0BAC94379}"/>
    <dgm:cxn modelId="{FAB0F1FE-8F6E-4116-AB4F-BBEBB22A3781}" type="presOf" srcId="{201CA1B1-DFD6-4A97-9C70-E5E3C85F2584}" destId="{B2C07ABD-0BC9-4961-8832-B9A886C61B6A}" srcOrd="0" destOrd="1" presId="urn:microsoft.com/office/officeart/2005/8/layout/vList5"/>
    <dgm:cxn modelId="{51DF4967-8F01-4134-B490-DD7D4A7AAF59}" srcId="{701728CB-3865-4032-9956-DA8172849F68}" destId="{97E0962F-9660-4C95-9393-0688ABEA9CEA}" srcOrd="1" destOrd="0" parTransId="{610D596F-C0C1-4BE2-870E-01F6DFFDB703}" sibTransId="{2B00A294-4FD9-4B85-BAC1-05EE26A382B9}"/>
    <dgm:cxn modelId="{BBDE8126-AFE6-4E36-93F8-45E9A5F96432}" type="presOf" srcId="{82DFBD47-DAD0-4B75-97C2-EDC3B621F4F8}" destId="{9AA88263-00FD-4B8B-BEF5-FD1B406999F3}" srcOrd="0" destOrd="0" presId="urn:microsoft.com/office/officeart/2005/8/layout/vList5"/>
    <dgm:cxn modelId="{8EA35011-7945-4B9F-819D-4A0905656D6E}" type="presOf" srcId="{818E4F1A-D63A-48D6-BC7E-37699344AF77}" destId="{52C9B58A-0238-44AA-A5B9-021F1DC88829}" srcOrd="0" destOrd="0" presId="urn:microsoft.com/office/officeart/2005/8/layout/vList5"/>
    <dgm:cxn modelId="{139592B9-9F6C-4119-AD0C-6D3A26C539ED}" type="presOf" srcId="{32D3448B-12C1-436E-9C4F-C51438867B39}" destId="{B2C07ABD-0BC9-4961-8832-B9A886C61B6A}" srcOrd="0" destOrd="0" presId="urn:microsoft.com/office/officeart/2005/8/layout/vList5"/>
    <dgm:cxn modelId="{4A54E8BE-E65E-4454-A13D-687BF57D67FD}" type="presOf" srcId="{D335A8B5-2F22-4EC8-AC7C-E1CDFE7BCE19}" destId="{E1FB4FB4-DDB5-40D6-86AC-FDE6F4F15CBF}" srcOrd="0" destOrd="0" presId="urn:microsoft.com/office/officeart/2005/8/layout/vList5"/>
    <dgm:cxn modelId="{12B81B6A-64AA-49BC-BDC5-7208AEB4AB9C}" srcId="{701728CB-3865-4032-9956-DA8172849F68}" destId="{818E4F1A-D63A-48D6-BC7E-37699344AF77}" srcOrd="0" destOrd="0" parTransId="{EAC48EBC-9D15-497C-8723-99142EB30DCE}" sibTransId="{4D500997-128D-42C7-B827-5FA536FCBBA7}"/>
    <dgm:cxn modelId="{AD255A6B-E1BF-4B3F-A634-1CE412F5FF39}" type="presParOf" srcId="{73E2220F-DA83-44F6-B448-5EA4D94687C4}" destId="{4E9C4162-F38A-4EE7-9531-8D36892EBEA1}" srcOrd="0" destOrd="0" presId="urn:microsoft.com/office/officeart/2005/8/layout/vList5"/>
    <dgm:cxn modelId="{F70AF74D-3AAB-44D5-8565-C46BA0631654}" type="presParOf" srcId="{4E9C4162-F38A-4EE7-9531-8D36892EBEA1}" destId="{52C9B58A-0238-44AA-A5B9-021F1DC88829}" srcOrd="0" destOrd="0" presId="urn:microsoft.com/office/officeart/2005/8/layout/vList5"/>
    <dgm:cxn modelId="{DE56CFCC-90CE-4705-A32E-12DB6881988A}" type="presParOf" srcId="{4E9C4162-F38A-4EE7-9531-8D36892EBEA1}" destId="{0B746AC1-EAD5-41B3-8CC7-3617FECE64BE}" srcOrd="1" destOrd="0" presId="urn:microsoft.com/office/officeart/2005/8/layout/vList5"/>
    <dgm:cxn modelId="{E88B99B0-15C4-43D6-8091-A1E178878E2C}" type="presParOf" srcId="{73E2220F-DA83-44F6-B448-5EA4D94687C4}" destId="{C4F21EBF-0E9A-4A83-9185-D8D4DB6E612B}" srcOrd="1" destOrd="0" presId="urn:microsoft.com/office/officeart/2005/8/layout/vList5"/>
    <dgm:cxn modelId="{B3C2E482-113C-47B3-A395-8C61BD473960}" type="presParOf" srcId="{73E2220F-DA83-44F6-B448-5EA4D94687C4}" destId="{7E990D60-28AA-42AC-AA3B-9F0E99974B09}" srcOrd="2" destOrd="0" presId="urn:microsoft.com/office/officeart/2005/8/layout/vList5"/>
    <dgm:cxn modelId="{AE360655-1684-4713-8885-04746D82877A}" type="presParOf" srcId="{7E990D60-28AA-42AC-AA3B-9F0E99974B09}" destId="{6A40F201-4D22-49C6-932F-36BBE5221A5D}" srcOrd="0" destOrd="0" presId="urn:microsoft.com/office/officeart/2005/8/layout/vList5"/>
    <dgm:cxn modelId="{76E02CDC-A3A5-41AF-B176-0F4FEDBF4274}" type="presParOf" srcId="{7E990D60-28AA-42AC-AA3B-9F0E99974B09}" destId="{9AA88263-00FD-4B8B-BEF5-FD1B406999F3}" srcOrd="1" destOrd="0" presId="urn:microsoft.com/office/officeart/2005/8/layout/vList5"/>
    <dgm:cxn modelId="{3444B559-4BB5-4622-8772-F8AFC44FF678}" type="presParOf" srcId="{73E2220F-DA83-44F6-B448-5EA4D94687C4}" destId="{81E7E041-17E8-47B5-A302-5B9B162BACF2}" srcOrd="3" destOrd="0" presId="urn:microsoft.com/office/officeart/2005/8/layout/vList5"/>
    <dgm:cxn modelId="{D523C0FC-3D1E-4885-A380-D03C3F7A8DB0}" type="presParOf" srcId="{73E2220F-DA83-44F6-B448-5EA4D94687C4}" destId="{ED287E96-5536-4BDB-B825-289327A2AEC6}" srcOrd="4" destOrd="0" presId="urn:microsoft.com/office/officeart/2005/8/layout/vList5"/>
    <dgm:cxn modelId="{EF90D9BB-95A9-4DD6-B2C4-5CC20A481F9F}" type="presParOf" srcId="{ED287E96-5536-4BDB-B825-289327A2AEC6}" destId="{E1FB4FB4-DDB5-40D6-86AC-FDE6F4F15CBF}" srcOrd="0" destOrd="0" presId="urn:microsoft.com/office/officeart/2005/8/layout/vList5"/>
    <dgm:cxn modelId="{E086329E-79E1-446A-A212-8228FED90223}" type="presParOf" srcId="{ED287E96-5536-4BDB-B825-289327A2AEC6}" destId="{B2C07ABD-0BC9-4961-8832-B9A886C61B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A7B008-BFD0-438D-AAB1-BA89529CD40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zh-CN" altLang="en-US"/>
        </a:p>
      </dgm:t>
    </dgm:pt>
    <dgm:pt modelId="{1C2040A8-5C9E-4AAD-A2D9-BD1C09A46A36}">
      <dgm:prSet phldrT="[文本]"/>
      <dgm:spPr/>
      <dgm:t>
        <a:bodyPr/>
        <a:lstStyle/>
        <a:p>
          <a:r>
            <a:rPr lang="zh-CN" altLang="en-US" dirty="0" smtClean="0"/>
            <a:t>影响因素</a:t>
          </a:r>
          <a:endParaRPr lang="zh-CN" altLang="en-US" dirty="0"/>
        </a:p>
      </dgm:t>
    </dgm:pt>
    <dgm:pt modelId="{458C7C11-6673-4906-81B4-00D9B7D33E6D}" cxnId="{462F651A-77BF-4000-8205-096EC752A38F}" type="parTrans">
      <dgm:prSet/>
      <dgm:spPr/>
      <dgm:t>
        <a:bodyPr/>
        <a:lstStyle/>
        <a:p>
          <a:endParaRPr lang="zh-CN" altLang="en-US"/>
        </a:p>
      </dgm:t>
    </dgm:pt>
    <dgm:pt modelId="{BBAEAD61-0A3C-497C-A8CD-D693EDA0CC20}" cxnId="{462F651A-77BF-4000-8205-096EC752A38F}" type="sibTrans">
      <dgm:prSet/>
      <dgm:spPr/>
      <dgm:t>
        <a:bodyPr/>
        <a:lstStyle/>
        <a:p>
          <a:endParaRPr lang="zh-CN" altLang="en-US"/>
        </a:p>
      </dgm:t>
    </dgm:pt>
    <dgm:pt modelId="{AA1C6F92-70F4-4F5B-B3F7-A87EC08AE1F0}">
      <dgm:prSet phldrT="[文本]"/>
      <dgm:spPr/>
      <dgm:t>
        <a:bodyPr/>
        <a:lstStyle/>
        <a:p>
          <a:r>
            <a:rPr lang="zh-CN" altLang="en-US" dirty="0" smtClean="0"/>
            <a:t>主要受政治、政策影响</a:t>
          </a:r>
          <a:endParaRPr lang="zh-CN" altLang="en-US" dirty="0"/>
        </a:p>
      </dgm:t>
    </dgm:pt>
    <dgm:pt modelId="{5443B5F0-617F-421C-831C-A8DC0AC20635}" cxnId="{6AE2F4D0-B324-47E5-839B-7F73BA1CE652}" type="parTrans">
      <dgm:prSet/>
      <dgm:spPr/>
      <dgm:t>
        <a:bodyPr/>
        <a:lstStyle/>
        <a:p>
          <a:endParaRPr lang="zh-CN" altLang="en-US"/>
        </a:p>
      </dgm:t>
    </dgm:pt>
    <dgm:pt modelId="{6A011D04-E9D5-468B-96C0-53BF657178A2}" cxnId="{6AE2F4D0-B324-47E5-839B-7F73BA1CE652}" type="sibTrans">
      <dgm:prSet/>
      <dgm:spPr/>
      <dgm:t>
        <a:bodyPr/>
        <a:lstStyle/>
        <a:p>
          <a:endParaRPr lang="zh-CN" altLang="en-US"/>
        </a:p>
      </dgm:t>
    </dgm:pt>
    <dgm:pt modelId="{C847D499-5703-4F33-854E-DEF2555AE85B}">
      <dgm:prSet phldrT="[文本]"/>
      <dgm:spPr/>
      <dgm:t>
        <a:bodyPr/>
        <a:lstStyle/>
        <a:p>
          <a:r>
            <a:rPr lang="zh-CN" altLang="en-US" dirty="0" smtClean="0"/>
            <a:t>人民思想层次提高</a:t>
          </a:r>
          <a:endParaRPr lang="zh-CN" altLang="en-US" dirty="0"/>
        </a:p>
      </dgm:t>
    </dgm:pt>
    <dgm:pt modelId="{C19D6160-4A8A-4F6C-AF90-7E7461FD215E}" cxnId="{B4ADE7AB-5B18-4BF5-8C84-94A198ABBE47}" type="parTrans">
      <dgm:prSet/>
      <dgm:spPr/>
      <dgm:t>
        <a:bodyPr/>
        <a:lstStyle/>
        <a:p>
          <a:endParaRPr lang="zh-CN" altLang="en-US"/>
        </a:p>
      </dgm:t>
    </dgm:pt>
    <dgm:pt modelId="{51887AF3-6614-4E0B-AEE0-898E7E2DEEA6}" cxnId="{B4ADE7AB-5B18-4BF5-8C84-94A198ABBE47}" type="sibTrans">
      <dgm:prSet/>
      <dgm:spPr/>
      <dgm:t>
        <a:bodyPr/>
        <a:lstStyle/>
        <a:p>
          <a:endParaRPr lang="zh-CN" altLang="en-US"/>
        </a:p>
      </dgm:t>
    </dgm:pt>
    <dgm:pt modelId="{91B762AE-2AE2-4BAB-B028-6033D6E6DCB4}">
      <dgm:prSet phldrT="[文本]"/>
      <dgm:spPr/>
      <dgm:t>
        <a:bodyPr/>
        <a:lstStyle/>
        <a:p>
          <a:r>
            <a:rPr lang="zh-CN" altLang="en-US" dirty="0" smtClean="0"/>
            <a:t>内容</a:t>
          </a:r>
          <a:endParaRPr lang="zh-CN" altLang="en-US" dirty="0"/>
        </a:p>
      </dgm:t>
    </dgm:pt>
    <dgm:pt modelId="{100D6820-5D55-48E7-BDB0-4C1C5BC98FEB}" cxnId="{283EB285-7881-4246-B81A-0D644C75ED91}" type="parTrans">
      <dgm:prSet/>
      <dgm:spPr/>
      <dgm:t>
        <a:bodyPr/>
        <a:lstStyle/>
        <a:p>
          <a:endParaRPr lang="zh-CN" altLang="en-US"/>
        </a:p>
      </dgm:t>
    </dgm:pt>
    <dgm:pt modelId="{6F0B49D4-E84E-4A01-B0A2-3D9FA71FA437}" cxnId="{283EB285-7881-4246-B81A-0D644C75ED91}" type="sibTrans">
      <dgm:prSet/>
      <dgm:spPr/>
      <dgm:t>
        <a:bodyPr/>
        <a:lstStyle/>
        <a:p>
          <a:endParaRPr lang="zh-CN" altLang="en-US"/>
        </a:p>
      </dgm:t>
    </dgm:pt>
    <dgm:pt modelId="{4E11ED1F-1586-4CC0-AF8B-922036A08C07}">
      <dgm:prSet phldrT="[文本]"/>
      <dgm:spPr/>
      <dgm:t>
        <a:bodyPr/>
        <a:lstStyle/>
        <a:p>
          <a:r>
            <a:rPr lang="zh-CN" altLang="en-US" dirty="0" smtClean="0"/>
            <a:t>内容更加丰富，但依旧政治宣传方面涉及较多，娱乐题材的报刊十分缺乏</a:t>
          </a:r>
          <a:endParaRPr lang="zh-CN" altLang="en-US" dirty="0"/>
        </a:p>
      </dgm:t>
    </dgm:pt>
    <dgm:pt modelId="{6EA49A38-F308-4E17-B41C-3EA5DDE9280D}" cxnId="{268ED174-AEB4-4712-A533-D6B78C793C91}" type="parTrans">
      <dgm:prSet/>
      <dgm:spPr/>
      <dgm:t>
        <a:bodyPr/>
        <a:lstStyle/>
        <a:p>
          <a:endParaRPr lang="zh-CN" altLang="en-US"/>
        </a:p>
      </dgm:t>
    </dgm:pt>
    <dgm:pt modelId="{688D58F4-F9B5-484E-827F-49DFBB913240}" cxnId="{268ED174-AEB4-4712-A533-D6B78C793C91}" type="sibTrans">
      <dgm:prSet/>
      <dgm:spPr/>
      <dgm:t>
        <a:bodyPr/>
        <a:lstStyle/>
        <a:p>
          <a:endParaRPr lang="zh-CN" altLang="en-US"/>
        </a:p>
      </dgm:t>
    </dgm:pt>
    <dgm:pt modelId="{2FD24C4E-6AD1-4A02-9A05-F68824CE5456}">
      <dgm:prSet phldrT="[文本]"/>
      <dgm:spPr/>
      <dgm:t>
        <a:bodyPr/>
        <a:lstStyle/>
        <a:p>
          <a:r>
            <a:rPr lang="zh-CN" altLang="en-US" dirty="0" smtClean="0"/>
            <a:t>颜色依旧叫为单一，黑白为主</a:t>
          </a:r>
          <a:endParaRPr lang="zh-CN" altLang="en-US" dirty="0"/>
        </a:p>
      </dgm:t>
    </dgm:pt>
    <dgm:pt modelId="{93472A23-9CCC-4722-9FC1-072AC7D1A4B9}" cxnId="{26C79C71-CB76-41F7-A1FF-BDEB1B201046}" type="parTrans">
      <dgm:prSet/>
      <dgm:spPr/>
      <dgm:t>
        <a:bodyPr/>
        <a:lstStyle/>
        <a:p>
          <a:endParaRPr lang="zh-CN" altLang="en-US"/>
        </a:p>
      </dgm:t>
    </dgm:pt>
    <dgm:pt modelId="{6480992C-BA11-4F25-A9C9-D8C88DE170B5}" cxnId="{26C79C71-CB76-41F7-A1FF-BDEB1B201046}" type="sibTrans">
      <dgm:prSet/>
      <dgm:spPr/>
      <dgm:t>
        <a:bodyPr/>
        <a:lstStyle/>
        <a:p>
          <a:endParaRPr lang="zh-CN" altLang="en-US"/>
        </a:p>
      </dgm:t>
    </dgm:pt>
    <dgm:pt modelId="{8F2AC332-2051-4D45-B594-0337B1340BF9}">
      <dgm:prSet phldrT="[文本]"/>
      <dgm:spPr/>
      <dgm:t>
        <a:bodyPr/>
        <a:lstStyle/>
        <a:p>
          <a:r>
            <a:rPr lang="zh-CN" altLang="en-US" dirty="0" smtClean="0"/>
            <a:t>特点</a:t>
          </a:r>
          <a:endParaRPr lang="zh-CN" altLang="en-US" dirty="0"/>
        </a:p>
      </dgm:t>
    </dgm:pt>
    <dgm:pt modelId="{EFC549AF-65B5-47B9-B7AE-5F8F37054961}" cxnId="{2089261A-52CA-4A3A-B1C6-3EC7744A6CC5}" type="parTrans">
      <dgm:prSet/>
      <dgm:spPr/>
      <dgm:t>
        <a:bodyPr/>
        <a:lstStyle/>
        <a:p>
          <a:endParaRPr lang="zh-CN" altLang="en-US"/>
        </a:p>
      </dgm:t>
    </dgm:pt>
    <dgm:pt modelId="{914ADBB9-4CE7-447C-8B12-7E749A5DDDF0}" cxnId="{2089261A-52CA-4A3A-B1C6-3EC7744A6CC5}" type="sibTrans">
      <dgm:prSet/>
      <dgm:spPr/>
      <dgm:t>
        <a:bodyPr/>
        <a:lstStyle/>
        <a:p>
          <a:endParaRPr lang="zh-CN" altLang="en-US"/>
        </a:p>
      </dgm:t>
    </dgm:pt>
    <dgm:pt modelId="{CE1BC215-AAC6-40A6-8F9E-FB41DACBF45F}">
      <dgm:prSet phldrT="[文本]"/>
      <dgm:spPr/>
      <dgm:t>
        <a:bodyPr/>
        <a:lstStyle/>
        <a:p>
          <a:r>
            <a:rPr lang="zh-CN" altLang="en-US" dirty="0" smtClean="0"/>
            <a:t>进步性：思想进步，言论自由化</a:t>
          </a:r>
          <a:endParaRPr lang="zh-CN" altLang="en-US" dirty="0"/>
        </a:p>
      </dgm:t>
    </dgm:pt>
    <dgm:pt modelId="{68BEF95C-F856-429C-BEF1-C6FF816BC9AB}" cxnId="{5429B58E-6F4D-4004-BB21-C4E7A338C9A5}" type="parTrans">
      <dgm:prSet/>
      <dgm:spPr/>
      <dgm:t>
        <a:bodyPr/>
        <a:lstStyle/>
        <a:p>
          <a:endParaRPr lang="zh-CN" altLang="en-US"/>
        </a:p>
      </dgm:t>
    </dgm:pt>
    <dgm:pt modelId="{BFE58DD3-342B-480F-95E4-581BE550CCE7}" cxnId="{5429B58E-6F4D-4004-BB21-C4E7A338C9A5}" type="sibTrans">
      <dgm:prSet/>
      <dgm:spPr/>
      <dgm:t>
        <a:bodyPr/>
        <a:lstStyle/>
        <a:p>
          <a:endParaRPr lang="zh-CN" altLang="en-US"/>
        </a:p>
      </dgm:t>
    </dgm:pt>
    <dgm:pt modelId="{D2340DF6-3A3F-4B81-8453-55E5BEFF9D36}">
      <dgm:prSet phldrT="[文本]"/>
      <dgm:spPr/>
      <dgm:t>
        <a:bodyPr/>
        <a:lstStyle/>
        <a:p>
          <a:r>
            <a:rPr lang="zh-CN" altLang="en-US" dirty="0" smtClean="0"/>
            <a:t>局限性：文化大革命等政治上的禁锢阻碍了报刊的健康发展</a:t>
          </a:r>
          <a:endParaRPr lang="zh-CN" altLang="en-US" dirty="0"/>
        </a:p>
      </dgm:t>
    </dgm:pt>
    <dgm:pt modelId="{050DF751-C230-4E38-AB36-C1038FA7E481}" cxnId="{1DBC125F-5FE6-40C6-8B49-63CE48B331B8}" type="parTrans">
      <dgm:prSet/>
      <dgm:spPr/>
      <dgm:t>
        <a:bodyPr/>
        <a:lstStyle/>
        <a:p>
          <a:endParaRPr lang="zh-CN" altLang="en-US"/>
        </a:p>
      </dgm:t>
    </dgm:pt>
    <dgm:pt modelId="{D102A7F6-A770-4234-BEAC-58E00BE94F65}" cxnId="{1DBC125F-5FE6-40C6-8B49-63CE48B331B8}" type="sibTrans">
      <dgm:prSet/>
      <dgm:spPr/>
      <dgm:t>
        <a:bodyPr/>
        <a:lstStyle/>
        <a:p>
          <a:endParaRPr lang="zh-CN" altLang="en-US"/>
        </a:p>
      </dgm:t>
    </dgm:pt>
    <dgm:pt modelId="{4D962F93-A683-4410-872B-C081BE5F2E64}" type="pres">
      <dgm:prSet presAssocID="{4AA7B008-BFD0-438D-AAB1-BA89529CD407}" presName="Name0" presStyleCnt="0">
        <dgm:presLayoutVars>
          <dgm:dir/>
          <dgm:animLvl val="lvl"/>
          <dgm:resizeHandles val="exact"/>
        </dgm:presLayoutVars>
      </dgm:prSet>
      <dgm:spPr/>
      <dgm:t>
        <a:bodyPr/>
        <a:lstStyle/>
        <a:p>
          <a:endParaRPr lang="zh-CN" altLang="en-US"/>
        </a:p>
      </dgm:t>
    </dgm:pt>
    <dgm:pt modelId="{48D50325-DED5-4CAE-A863-2B72E2BF75DF}" type="pres">
      <dgm:prSet presAssocID="{1C2040A8-5C9E-4AAD-A2D9-BD1C09A46A36}" presName="linNode" presStyleCnt="0"/>
      <dgm:spPr/>
    </dgm:pt>
    <dgm:pt modelId="{95882C17-465E-4587-8B1D-21CF5C683593}" type="pres">
      <dgm:prSet presAssocID="{1C2040A8-5C9E-4AAD-A2D9-BD1C09A46A36}" presName="parentText" presStyleLbl="node1" presStyleIdx="0" presStyleCnt="3">
        <dgm:presLayoutVars>
          <dgm:chMax val="1"/>
          <dgm:bulletEnabled val="1"/>
        </dgm:presLayoutVars>
      </dgm:prSet>
      <dgm:spPr/>
      <dgm:t>
        <a:bodyPr/>
        <a:lstStyle/>
        <a:p>
          <a:endParaRPr lang="zh-CN" altLang="en-US"/>
        </a:p>
      </dgm:t>
    </dgm:pt>
    <dgm:pt modelId="{7975CFCB-2C8B-4987-BC71-89E2695406F2}" type="pres">
      <dgm:prSet presAssocID="{1C2040A8-5C9E-4AAD-A2D9-BD1C09A46A36}" presName="descendantText" presStyleLbl="alignAccFollowNode1" presStyleIdx="0" presStyleCnt="3">
        <dgm:presLayoutVars>
          <dgm:bulletEnabled val="1"/>
        </dgm:presLayoutVars>
      </dgm:prSet>
      <dgm:spPr/>
      <dgm:t>
        <a:bodyPr/>
        <a:lstStyle/>
        <a:p>
          <a:endParaRPr lang="zh-CN" altLang="en-US"/>
        </a:p>
      </dgm:t>
    </dgm:pt>
    <dgm:pt modelId="{FE55C722-7D1D-4B05-9DD9-CCC3AB4A3F41}" type="pres">
      <dgm:prSet presAssocID="{BBAEAD61-0A3C-497C-A8CD-D693EDA0CC20}" presName="sp" presStyleCnt="0"/>
      <dgm:spPr/>
    </dgm:pt>
    <dgm:pt modelId="{3B7BD5D5-F0BD-4B44-8201-D028C0B0254B}" type="pres">
      <dgm:prSet presAssocID="{91B762AE-2AE2-4BAB-B028-6033D6E6DCB4}" presName="linNode" presStyleCnt="0"/>
      <dgm:spPr/>
    </dgm:pt>
    <dgm:pt modelId="{93F15702-5FE7-4A05-A080-38C913239456}" type="pres">
      <dgm:prSet presAssocID="{91B762AE-2AE2-4BAB-B028-6033D6E6DCB4}" presName="parentText" presStyleLbl="node1" presStyleIdx="1" presStyleCnt="3">
        <dgm:presLayoutVars>
          <dgm:chMax val="1"/>
          <dgm:bulletEnabled val="1"/>
        </dgm:presLayoutVars>
      </dgm:prSet>
      <dgm:spPr/>
      <dgm:t>
        <a:bodyPr/>
        <a:lstStyle/>
        <a:p>
          <a:endParaRPr lang="zh-CN" altLang="en-US"/>
        </a:p>
      </dgm:t>
    </dgm:pt>
    <dgm:pt modelId="{46DB1199-4B87-4E8C-8FF3-938394EA677B}" type="pres">
      <dgm:prSet presAssocID="{91B762AE-2AE2-4BAB-B028-6033D6E6DCB4}" presName="descendantText" presStyleLbl="alignAccFollowNode1" presStyleIdx="1" presStyleCnt="3">
        <dgm:presLayoutVars>
          <dgm:bulletEnabled val="1"/>
        </dgm:presLayoutVars>
      </dgm:prSet>
      <dgm:spPr/>
      <dgm:t>
        <a:bodyPr/>
        <a:lstStyle/>
        <a:p>
          <a:endParaRPr lang="zh-CN" altLang="en-US"/>
        </a:p>
      </dgm:t>
    </dgm:pt>
    <dgm:pt modelId="{B7C447EB-735B-4DCB-A07A-1BEF51FD73F5}" type="pres">
      <dgm:prSet presAssocID="{6F0B49D4-E84E-4A01-B0A2-3D9FA71FA437}" presName="sp" presStyleCnt="0"/>
      <dgm:spPr/>
    </dgm:pt>
    <dgm:pt modelId="{46E4A5CA-EB5D-431A-864F-5D18A96DC1E6}" type="pres">
      <dgm:prSet presAssocID="{8F2AC332-2051-4D45-B594-0337B1340BF9}" presName="linNode" presStyleCnt="0"/>
      <dgm:spPr/>
    </dgm:pt>
    <dgm:pt modelId="{FB2CBB86-BDB0-4368-B5D8-0E9F30D80CDD}" type="pres">
      <dgm:prSet presAssocID="{8F2AC332-2051-4D45-B594-0337B1340BF9}" presName="parentText" presStyleLbl="node1" presStyleIdx="2" presStyleCnt="3">
        <dgm:presLayoutVars>
          <dgm:chMax val="1"/>
          <dgm:bulletEnabled val="1"/>
        </dgm:presLayoutVars>
      </dgm:prSet>
      <dgm:spPr/>
      <dgm:t>
        <a:bodyPr/>
        <a:lstStyle/>
        <a:p>
          <a:endParaRPr lang="zh-CN" altLang="en-US"/>
        </a:p>
      </dgm:t>
    </dgm:pt>
    <dgm:pt modelId="{06EA75E6-F919-429C-BAC1-C16AB7259218}" type="pres">
      <dgm:prSet presAssocID="{8F2AC332-2051-4D45-B594-0337B1340BF9}" presName="descendantText" presStyleLbl="alignAccFollowNode1" presStyleIdx="2" presStyleCnt="3">
        <dgm:presLayoutVars>
          <dgm:bulletEnabled val="1"/>
        </dgm:presLayoutVars>
      </dgm:prSet>
      <dgm:spPr/>
      <dgm:t>
        <a:bodyPr/>
        <a:lstStyle/>
        <a:p>
          <a:endParaRPr lang="zh-CN" altLang="en-US"/>
        </a:p>
      </dgm:t>
    </dgm:pt>
  </dgm:ptLst>
  <dgm:cxnLst>
    <dgm:cxn modelId="{26C79C71-CB76-41F7-A1FF-BDEB1B201046}" srcId="{91B762AE-2AE2-4BAB-B028-6033D6E6DCB4}" destId="{2FD24C4E-6AD1-4A02-9A05-F68824CE5456}" srcOrd="1" destOrd="0" parTransId="{93472A23-9CCC-4722-9FC1-072AC7D1A4B9}" sibTransId="{6480992C-BA11-4F25-A9C9-D8C88DE170B5}"/>
    <dgm:cxn modelId="{83298A0E-0D44-4333-8001-7C5C6A4425A3}" type="presOf" srcId="{4AA7B008-BFD0-438D-AAB1-BA89529CD407}" destId="{4D962F93-A683-4410-872B-C081BE5F2E64}" srcOrd="0" destOrd="0" presId="urn:microsoft.com/office/officeart/2005/8/layout/vList5"/>
    <dgm:cxn modelId="{6AE2F4D0-B324-47E5-839B-7F73BA1CE652}" srcId="{1C2040A8-5C9E-4AAD-A2D9-BD1C09A46A36}" destId="{AA1C6F92-70F4-4F5B-B3F7-A87EC08AE1F0}" srcOrd="0" destOrd="0" parTransId="{5443B5F0-617F-421C-831C-A8DC0AC20635}" sibTransId="{6A011D04-E9D5-468B-96C0-53BF657178A2}"/>
    <dgm:cxn modelId="{910CC468-C3F5-4EA6-B7E9-41D99BB2EA5E}" type="presOf" srcId="{1C2040A8-5C9E-4AAD-A2D9-BD1C09A46A36}" destId="{95882C17-465E-4587-8B1D-21CF5C683593}" srcOrd="0" destOrd="0" presId="urn:microsoft.com/office/officeart/2005/8/layout/vList5"/>
    <dgm:cxn modelId="{C24BF9F0-5FBF-4A3E-9831-8C29AE00490B}" type="presOf" srcId="{CE1BC215-AAC6-40A6-8F9E-FB41DACBF45F}" destId="{06EA75E6-F919-429C-BAC1-C16AB7259218}" srcOrd="0" destOrd="0" presId="urn:microsoft.com/office/officeart/2005/8/layout/vList5"/>
    <dgm:cxn modelId="{462F651A-77BF-4000-8205-096EC752A38F}" srcId="{4AA7B008-BFD0-438D-AAB1-BA89529CD407}" destId="{1C2040A8-5C9E-4AAD-A2D9-BD1C09A46A36}" srcOrd="0" destOrd="0" parTransId="{458C7C11-6673-4906-81B4-00D9B7D33E6D}" sibTransId="{BBAEAD61-0A3C-497C-A8CD-D693EDA0CC20}"/>
    <dgm:cxn modelId="{5429B58E-6F4D-4004-BB21-C4E7A338C9A5}" srcId="{8F2AC332-2051-4D45-B594-0337B1340BF9}" destId="{CE1BC215-AAC6-40A6-8F9E-FB41DACBF45F}" srcOrd="0" destOrd="0" parTransId="{68BEF95C-F856-429C-BEF1-C6FF816BC9AB}" sibTransId="{BFE58DD3-342B-480F-95E4-581BE550CCE7}"/>
    <dgm:cxn modelId="{283EB285-7881-4246-B81A-0D644C75ED91}" srcId="{4AA7B008-BFD0-438D-AAB1-BA89529CD407}" destId="{91B762AE-2AE2-4BAB-B028-6033D6E6DCB4}" srcOrd="1" destOrd="0" parTransId="{100D6820-5D55-48E7-BDB0-4C1C5BC98FEB}" sibTransId="{6F0B49D4-E84E-4A01-B0A2-3D9FA71FA437}"/>
    <dgm:cxn modelId="{2089261A-52CA-4A3A-B1C6-3EC7744A6CC5}" srcId="{4AA7B008-BFD0-438D-AAB1-BA89529CD407}" destId="{8F2AC332-2051-4D45-B594-0337B1340BF9}" srcOrd="2" destOrd="0" parTransId="{EFC549AF-65B5-47B9-B7AE-5F8F37054961}" sibTransId="{914ADBB9-4CE7-447C-8B12-7E749A5DDDF0}"/>
    <dgm:cxn modelId="{CBF9285C-A407-4E02-84E7-5DA0FDED0CAE}" type="presOf" srcId="{8F2AC332-2051-4D45-B594-0337B1340BF9}" destId="{FB2CBB86-BDB0-4368-B5D8-0E9F30D80CDD}" srcOrd="0" destOrd="0" presId="urn:microsoft.com/office/officeart/2005/8/layout/vList5"/>
    <dgm:cxn modelId="{1DBC125F-5FE6-40C6-8B49-63CE48B331B8}" srcId="{8F2AC332-2051-4D45-B594-0337B1340BF9}" destId="{D2340DF6-3A3F-4B81-8453-55E5BEFF9D36}" srcOrd="1" destOrd="0" parTransId="{050DF751-C230-4E38-AB36-C1038FA7E481}" sibTransId="{D102A7F6-A770-4234-BEAC-58E00BE94F65}"/>
    <dgm:cxn modelId="{81E372C3-00F1-499E-A4CA-1CD9E46DB3B2}" type="presOf" srcId="{4E11ED1F-1586-4CC0-AF8B-922036A08C07}" destId="{46DB1199-4B87-4E8C-8FF3-938394EA677B}" srcOrd="0" destOrd="0" presId="urn:microsoft.com/office/officeart/2005/8/layout/vList5"/>
    <dgm:cxn modelId="{BF5ACF82-D3EF-42E4-B033-2E684243FD85}" type="presOf" srcId="{2FD24C4E-6AD1-4A02-9A05-F68824CE5456}" destId="{46DB1199-4B87-4E8C-8FF3-938394EA677B}" srcOrd="0" destOrd="1" presId="urn:microsoft.com/office/officeart/2005/8/layout/vList5"/>
    <dgm:cxn modelId="{B4ADE7AB-5B18-4BF5-8C84-94A198ABBE47}" srcId="{1C2040A8-5C9E-4AAD-A2D9-BD1C09A46A36}" destId="{C847D499-5703-4F33-854E-DEF2555AE85B}" srcOrd="1" destOrd="0" parTransId="{C19D6160-4A8A-4F6C-AF90-7E7461FD215E}" sibTransId="{51887AF3-6614-4E0B-AEE0-898E7E2DEEA6}"/>
    <dgm:cxn modelId="{7CCB0FBF-7127-47CF-8DBF-1528E3705B75}" type="presOf" srcId="{AA1C6F92-70F4-4F5B-B3F7-A87EC08AE1F0}" destId="{7975CFCB-2C8B-4987-BC71-89E2695406F2}" srcOrd="0" destOrd="0" presId="urn:microsoft.com/office/officeart/2005/8/layout/vList5"/>
    <dgm:cxn modelId="{44757B79-7D37-44D4-BA5E-7B927F88F811}" type="presOf" srcId="{C847D499-5703-4F33-854E-DEF2555AE85B}" destId="{7975CFCB-2C8B-4987-BC71-89E2695406F2}" srcOrd="0" destOrd="1" presId="urn:microsoft.com/office/officeart/2005/8/layout/vList5"/>
    <dgm:cxn modelId="{962F3641-0895-4860-917A-A4289B1F8A04}" type="presOf" srcId="{91B762AE-2AE2-4BAB-B028-6033D6E6DCB4}" destId="{93F15702-5FE7-4A05-A080-38C913239456}" srcOrd="0" destOrd="0" presId="urn:microsoft.com/office/officeart/2005/8/layout/vList5"/>
    <dgm:cxn modelId="{69A3D93E-ED87-4E4A-953F-3DF977305E70}" type="presOf" srcId="{D2340DF6-3A3F-4B81-8453-55E5BEFF9D36}" destId="{06EA75E6-F919-429C-BAC1-C16AB7259218}" srcOrd="0" destOrd="1" presId="urn:microsoft.com/office/officeart/2005/8/layout/vList5"/>
    <dgm:cxn modelId="{268ED174-AEB4-4712-A533-D6B78C793C91}" srcId="{91B762AE-2AE2-4BAB-B028-6033D6E6DCB4}" destId="{4E11ED1F-1586-4CC0-AF8B-922036A08C07}" srcOrd="0" destOrd="0" parTransId="{6EA49A38-F308-4E17-B41C-3EA5DDE9280D}" sibTransId="{688D58F4-F9B5-484E-827F-49DFBB913240}"/>
    <dgm:cxn modelId="{F441F956-18EE-482C-A76E-64DD499DD77A}" type="presParOf" srcId="{4D962F93-A683-4410-872B-C081BE5F2E64}" destId="{48D50325-DED5-4CAE-A863-2B72E2BF75DF}" srcOrd="0" destOrd="0" presId="urn:microsoft.com/office/officeart/2005/8/layout/vList5"/>
    <dgm:cxn modelId="{80AA4CD1-B361-4A01-9944-5A150BE6CC13}" type="presParOf" srcId="{48D50325-DED5-4CAE-A863-2B72E2BF75DF}" destId="{95882C17-465E-4587-8B1D-21CF5C683593}" srcOrd="0" destOrd="0" presId="urn:microsoft.com/office/officeart/2005/8/layout/vList5"/>
    <dgm:cxn modelId="{A135C3FF-AB33-4F37-BF0D-8BF7F05FB847}" type="presParOf" srcId="{48D50325-DED5-4CAE-A863-2B72E2BF75DF}" destId="{7975CFCB-2C8B-4987-BC71-89E2695406F2}" srcOrd="1" destOrd="0" presId="urn:microsoft.com/office/officeart/2005/8/layout/vList5"/>
    <dgm:cxn modelId="{50D479C3-C3EC-4557-8EA3-E3A9B09109B8}" type="presParOf" srcId="{4D962F93-A683-4410-872B-C081BE5F2E64}" destId="{FE55C722-7D1D-4B05-9DD9-CCC3AB4A3F41}" srcOrd="1" destOrd="0" presId="urn:microsoft.com/office/officeart/2005/8/layout/vList5"/>
    <dgm:cxn modelId="{51F2C391-54A0-4566-907E-7B90D9B6A339}" type="presParOf" srcId="{4D962F93-A683-4410-872B-C081BE5F2E64}" destId="{3B7BD5D5-F0BD-4B44-8201-D028C0B0254B}" srcOrd="2" destOrd="0" presId="urn:microsoft.com/office/officeart/2005/8/layout/vList5"/>
    <dgm:cxn modelId="{2B2EC9DB-DB62-4E02-88A2-DE806EA964D6}" type="presParOf" srcId="{3B7BD5D5-F0BD-4B44-8201-D028C0B0254B}" destId="{93F15702-5FE7-4A05-A080-38C913239456}" srcOrd="0" destOrd="0" presId="urn:microsoft.com/office/officeart/2005/8/layout/vList5"/>
    <dgm:cxn modelId="{A7248EAC-2341-4320-91D2-769A128BB519}" type="presParOf" srcId="{3B7BD5D5-F0BD-4B44-8201-D028C0B0254B}" destId="{46DB1199-4B87-4E8C-8FF3-938394EA677B}" srcOrd="1" destOrd="0" presId="urn:microsoft.com/office/officeart/2005/8/layout/vList5"/>
    <dgm:cxn modelId="{A4D6BF2E-10F4-4900-ACBF-FB2CB0C5A0BE}" type="presParOf" srcId="{4D962F93-A683-4410-872B-C081BE5F2E64}" destId="{B7C447EB-735B-4DCB-A07A-1BEF51FD73F5}" srcOrd="3" destOrd="0" presId="urn:microsoft.com/office/officeart/2005/8/layout/vList5"/>
    <dgm:cxn modelId="{DD11D6B0-0892-46BC-9AFB-79970579317B}" type="presParOf" srcId="{4D962F93-A683-4410-872B-C081BE5F2E64}" destId="{46E4A5CA-EB5D-431A-864F-5D18A96DC1E6}" srcOrd="4" destOrd="0" presId="urn:microsoft.com/office/officeart/2005/8/layout/vList5"/>
    <dgm:cxn modelId="{97C5A2E7-22A8-4B2B-AFD7-6CE85C444B5F}" type="presParOf" srcId="{46E4A5CA-EB5D-431A-864F-5D18A96DC1E6}" destId="{FB2CBB86-BDB0-4368-B5D8-0E9F30D80CDD}" srcOrd="0" destOrd="0" presId="urn:microsoft.com/office/officeart/2005/8/layout/vList5"/>
    <dgm:cxn modelId="{DD0EAEDB-07D6-4E50-AF4A-B45FE3E4EAB0}" type="presParOf" srcId="{46E4A5CA-EB5D-431A-864F-5D18A96DC1E6}" destId="{06EA75E6-F919-429C-BAC1-C16AB72592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25E693-50A2-4A40-B51B-E271F957C6B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CN" altLang="en-US"/>
        </a:p>
      </dgm:t>
    </dgm:pt>
    <dgm:pt modelId="{683AF307-3E32-47A2-ACEE-AEC5EBF18F49}">
      <dgm:prSet phldrT="[文本]"/>
      <dgm:spPr/>
      <dgm:t>
        <a:bodyPr/>
        <a:lstStyle/>
        <a:p>
          <a:r>
            <a:rPr lang="zh-CN" altLang="en-US" dirty="0" smtClean="0"/>
            <a:t>影响因素</a:t>
          </a:r>
          <a:endParaRPr lang="zh-CN" altLang="en-US" dirty="0"/>
        </a:p>
      </dgm:t>
    </dgm:pt>
    <dgm:pt modelId="{9B1D3EB7-AD2C-441A-97B9-96A5AEDC7ABA}" cxnId="{1005FDC4-73E9-4F92-AE36-982B0E3DD700}" type="parTrans">
      <dgm:prSet/>
      <dgm:spPr/>
      <dgm:t>
        <a:bodyPr/>
        <a:lstStyle/>
        <a:p>
          <a:endParaRPr lang="zh-CN" altLang="en-US"/>
        </a:p>
      </dgm:t>
    </dgm:pt>
    <dgm:pt modelId="{6E0B3BA0-335E-49A4-9CC7-7A543D6CC5EF}" cxnId="{1005FDC4-73E9-4F92-AE36-982B0E3DD700}" type="sibTrans">
      <dgm:prSet/>
      <dgm:spPr/>
      <dgm:t>
        <a:bodyPr/>
        <a:lstStyle/>
        <a:p>
          <a:endParaRPr lang="zh-CN" altLang="en-US"/>
        </a:p>
      </dgm:t>
    </dgm:pt>
    <dgm:pt modelId="{3616BEB1-BEE1-4ACF-9BA0-EBE199B9E5A8}">
      <dgm:prSet phldrT="[文本]"/>
      <dgm:spPr/>
      <dgm:t>
        <a:bodyPr/>
        <a:lstStyle/>
        <a:p>
          <a:r>
            <a:rPr lang="zh-CN" altLang="en-US" dirty="0" smtClean="0"/>
            <a:t>政策，政治因素（对外开放）</a:t>
          </a:r>
          <a:endParaRPr lang="zh-CN" altLang="en-US" dirty="0"/>
        </a:p>
      </dgm:t>
    </dgm:pt>
    <dgm:pt modelId="{4AA4CEB7-8849-4765-A782-D3F6392AA9A4}" cxnId="{52273B44-CB88-4EDB-922F-7DDE52C6C4BC}" type="parTrans">
      <dgm:prSet/>
      <dgm:spPr/>
      <dgm:t>
        <a:bodyPr/>
        <a:lstStyle/>
        <a:p>
          <a:endParaRPr lang="zh-CN" altLang="en-US"/>
        </a:p>
      </dgm:t>
    </dgm:pt>
    <dgm:pt modelId="{2CE6AE89-849F-458C-8E97-DC1444A5BF4B}" cxnId="{52273B44-CB88-4EDB-922F-7DDE52C6C4BC}" type="sibTrans">
      <dgm:prSet/>
      <dgm:spPr/>
      <dgm:t>
        <a:bodyPr/>
        <a:lstStyle/>
        <a:p>
          <a:endParaRPr lang="zh-CN" altLang="en-US"/>
        </a:p>
      </dgm:t>
    </dgm:pt>
    <dgm:pt modelId="{C8170998-6584-4916-BBC4-C16A0E2E1E66}">
      <dgm:prSet phldrT="[文本]"/>
      <dgm:spPr/>
      <dgm:t>
        <a:bodyPr/>
        <a:lstStyle/>
        <a:p>
          <a:r>
            <a:rPr lang="zh-CN" altLang="en-US" dirty="0" smtClean="0"/>
            <a:t>经济因素，思想文化，国际交流带来的冲击</a:t>
          </a:r>
          <a:endParaRPr lang="zh-CN" altLang="en-US" dirty="0"/>
        </a:p>
      </dgm:t>
    </dgm:pt>
    <dgm:pt modelId="{1546FC82-4FD8-4AC5-AA0A-894CB2276365}" cxnId="{F3C449D8-1997-4A58-8FBB-A702B8228058}" type="parTrans">
      <dgm:prSet/>
      <dgm:spPr/>
      <dgm:t>
        <a:bodyPr/>
        <a:lstStyle/>
        <a:p>
          <a:endParaRPr lang="zh-CN" altLang="en-US"/>
        </a:p>
      </dgm:t>
    </dgm:pt>
    <dgm:pt modelId="{F7A47E99-0B4A-4EDF-B922-B2FD441354D2}" cxnId="{F3C449D8-1997-4A58-8FBB-A702B8228058}" type="sibTrans">
      <dgm:prSet/>
      <dgm:spPr/>
      <dgm:t>
        <a:bodyPr/>
        <a:lstStyle/>
        <a:p>
          <a:endParaRPr lang="zh-CN" altLang="en-US"/>
        </a:p>
      </dgm:t>
    </dgm:pt>
    <dgm:pt modelId="{F1BCFA08-E102-4FC7-925C-4899375D8663}">
      <dgm:prSet phldrT="[文本]"/>
      <dgm:spPr/>
      <dgm:t>
        <a:bodyPr/>
        <a:lstStyle/>
        <a:p>
          <a:r>
            <a:rPr lang="zh-CN" altLang="en-US" dirty="0" smtClean="0"/>
            <a:t>内容</a:t>
          </a:r>
          <a:endParaRPr lang="zh-CN" altLang="en-US" dirty="0"/>
        </a:p>
      </dgm:t>
    </dgm:pt>
    <dgm:pt modelId="{0E679C7F-B40B-469E-B257-537C27D59C12}" cxnId="{1E331C67-3B62-447A-B364-8543A42BB945}" type="parTrans">
      <dgm:prSet/>
      <dgm:spPr/>
      <dgm:t>
        <a:bodyPr/>
        <a:lstStyle/>
        <a:p>
          <a:endParaRPr lang="zh-CN" altLang="en-US"/>
        </a:p>
      </dgm:t>
    </dgm:pt>
    <dgm:pt modelId="{2481C14D-0E94-4D95-B090-B4A49B470A82}" cxnId="{1E331C67-3B62-447A-B364-8543A42BB945}" type="sibTrans">
      <dgm:prSet/>
      <dgm:spPr/>
      <dgm:t>
        <a:bodyPr/>
        <a:lstStyle/>
        <a:p>
          <a:endParaRPr lang="zh-CN" altLang="en-US"/>
        </a:p>
      </dgm:t>
    </dgm:pt>
    <dgm:pt modelId="{A094DD64-E010-4C2C-83E7-68F43F38D3AA}">
      <dgm:prSet phldrT="[文本]"/>
      <dgm:spPr/>
      <dgm:t>
        <a:bodyPr/>
        <a:lstStyle/>
        <a:p>
          <a:r>
            <a:rPr lang="zh-CN" altLang="en-US" dirty="0" smtClean="0"/>
            <a:t>内容丰富多彩，娱乐性题材日益丰富</a:t>
          </a:r>
          <a:endParaRPr lang="zh-CN" altLang="en-US" dirty="0"/>
        </a:p>
      </dgm:t>
    </dgm:pt>
    <dgm:pt modelId="{EA1FC6DC-F95A-4D78-9F34-6FB5E2233D1F}" cxnId="{3875546E-0827-469D-820E-A11E99B56421}" type="parTrans">
      <dgm:prSet/>
      <dgm:spPr/>
      <dgm:t>
        <a:bodyPr/>
        <a:lstStyle/>
        <a:p>
          <a:endParaRPr lang="zh-CN" altLang="en-US"/>
        </a:p>
      </dgm:t>
    </dgm:pt>
    <dgm:pt modelId="{6169A9B6-9C18-492C-85D6-967CCBFFF2DA}" cxnId="{3875546E-0827-469D-820E-A11E99B56421}" type="sibTrans">
      <dgm:prSet/>
      <dgm:spPr/>
      <dgm:t>
        <a:bodyPr/>
        <a:lstStyle/>
        <a:p>
          <a:endParaRPr lang="zh-CN" altLang="en-US"/>
        </a:p>
      </dgm:t>
    </dgm:pt>
    <dgm:pt modelId="{46EF904E-AFEF-4D45-8900-892C51C7D7C4}">
      <dgm:prSet phldrT="[文本]"/>
      <dgm:spPr/>
      <dgm:t>
        <a:bodyPr/>
        <a:lstStyle/>
        <a:p>
          <a:r>
            <a:rPr lang="zh-CN" altLang="en-US" dirty="0" smtClean="0"/>
            <a:t>颜色不再单一，明艳多彩，更有欣赏价值</a:t>
          </a:r>
          <a:endParaRPr lang="zh-CN" altLang="en-US" dirty="0"/>
        </a:p>
      </dgm:t>
    </dgm:pt>
    <dgm:pt modelId="{029F5517-B989-4EE0-A1A7-079D33EBC5FF}" cxnId="{C65EC299-C12F-4B5F-A2D5-AB6662DDCB37}" type="parTrans">
      <dgm:prSet/>
      <dgm:spPr/>
      <dgm:t>
        <a:bodyPr/>
        <a:lstStyle/>
        <a:p>
          <a:endParaRPr lang="zh-CN" altLang="en-US"/>
        </a:p>
      </dgm:t>
    </dgm:pt>
    <dgm:pt modelId="{6D01A10A-8C01-4162-BA49-53BD646FF744}" cxnId="{C65EC299-C12F-4B5F-A2D5-AB6662DDCB37}" type="sibTrans">
      <dgm:prSet/>
      <dgm:spPr/>
      <dgm:t>
        <a:bodyPr/>
        <a:lstStyle/>
        <a:p>
          <a:endParaRPr lang="zh-CN" altLang="en-US"/>
        </a:p>
      </dgm:t>
    </dgm:pt>
    <dgm:pt modelId="{260B3877-D88F-4DB7-B200-A45026158F56}">
      <dgm:prSet phldrT="[文本]"/>
      <dgm:spPr/>
      <dgm:t>
        <a:bodyPr/>
        <a:lstStyle/>
        <a:p>
          <a:r>
            <a:rPr lang="zh-CN" altLang="en-US" dirty="0" smtClean="0"/>
            <a:t>发展</a:t>
          </a:r>
          <a:endParaRPr lang="zh-CN" altLang="en-US" dirty="0"/>
        </a:p>
      </dgm:t>
    </dgm:pt>
    <dgm:pt modelId="{5F73B5AB-571F-4854-8406-D2E11BF576AF}" cxnId="{7963A045-1681-4C85-A162-3FB3D72544A8}" type="parTrans">
      <dgm:prSet/>
      <dgm:spPr/>
      <dgm:t>
        <a:bodyPr/>
        <a:lstStyle/>
        <a:p>
          <a:endParaRPr lang="zh-CN" altLang="en-US"/>
        </a:p>
      </dgm:t>
    </dgm:pt>
    <dgm:pt modelId="{BA019DF3-7500-4209-947F-DF03B73EEA5C}" cxnId="{7963A045-1681-4C85-A162-3FB3D72544A8}" type="sibTrans">
      <dgm:prSet/>
      <dgm:spPr/>
      <dgm:t>
        <a:bodyPr/>
        <a:lstStyle/>
        <a:p>
          <a:endParaRPr lang="zh-CN" altLang="en-US"/>
        </a:p>
      </dgm:t>
    </dgm:pt>
    <dgm:pt modelId="{A667F096-425A-4D3D-925C-3973D9F5CC63}">
      <dgm:prSet phldrT="[文本]"/>
      <dgm:spPr/>
      <dgm:t>
        <a:bodyPr/>
        <a:lstStyle/>
        <a:p>
          <a:r>
            <a:rPr lang="zh-CN" altLang="en-US" dirty="0" smtClean="0"/>
            <a:t>发展迅速且较为稳定，逐渐走向正轨</a:t>
          </a:r>
          <a:endParaRPr lang="zh-CN" altLang="en-US" dirty="0"/>
        </a:p>
      </dgm:t>
    </dgm:pt>
    <dgm:pt modelId="{EAB5DEF9-4916-4AFC-8333-CA900F95BCDE}" cxnId="{30B6AF76-AAB8-400E-A8F3-B78169BA77C4}" type="parTrans">
      <dgm:prSet/>
      <dgm:spPr/>
      <dgm:t>
        <a:bodyPr/>
        <a:lstStyle/>
        <a:p>
          <a:endParaRPr lang="zh-CN" altLang="en-US"/>
        </a:p>
      </dgm:t>
    </dgm:pt>
    <dgm:pt modelId="{90554DEE-816C-407B-A00F-FD58DC49B864}" cxnId="{30B6AF76-AAB8-400E-A8F3-B78169BA77C4}" type="sibTrans">
      <dgm:prSet/>
      <dgm:spPr/>
      <dgm:t>
        <a:bodyPr/>
        <a:lstStyle/>
        <a:p>
          <a:endParaRPr lang="zh-CN" altLang="en-US"/>
        </a:p>
      </dgm:t>
    </dgm:pt>
    <dgm:pt modelId="{0813CD2F-7F03-441C-B007-B799CC1B04A1}">
      <dgm:prSet phldrT="[文本]"/>
      <dgm:spPr/>
      <dgm:t>
        <a:bodyPr/>
        <a:lstStyle/>
        <a:p>
          <a:r>
            <a:rPr lang="zh-CN" altLang="en-US" dirty="0" smtClean="0"/>
            <a:t>是精神文明建设的助力</a:t>
          </a:r>
          <a:endParaRPr lang="zh-CN" altLang="en-US" dirty="0"/>
        </a:p>
      </dgm:t>
    </dgm:pt>
    <dgm:pt modelId="{87EC524B-7BA7-4F51-9C1C-527151A038CC}" cxnId="{96E980B8-41D7-44B8-B23F-48A6646404CA}" type="parTrans">
      <dgm:prSet/>
      <dgm:spPr/>
      <dgm:t>
        <a:bodyPr/>
        <a:lstStyle/>
        <a:p>
          <a:endParaRPr lang="zh-CN" altLang="en-US"/>
        </a:p>
      </dgm:t>
    </dgm:pt>
    <dgm:pt modelId="{FF7A2D20-0306-4DB7-AB1D-44FBFCE9B30D}" cxnId="{96E980B8-41D7-44B8-B23F-48A6646404CA}" type="sibTrans">
      <dgm:prSet/>
      <dgm:spPr/>
      <dgm:t>
        <a:bodyPr/>
        <a:lstStyle/>
        <a:p>
          <a:endParaRPr lang="zh-CN" altLang="en-US"/>
        </a:p>
      </dgm:t>
    </dgm:pt>
    <dgm:pt modelId="{844A953C-6C97-431C-B5E8-BD4956E1666E}" type="pres">
      <dgm:prSet presAssocID="{7F25E693-50A2-4A40-B51B-E271F957C6B7}" presName="Name0" presStyleCnt="0">
        <dgm:presLayoutVars>
          <dgm:dir/>
          <dgm:animLvl val="lvl"/>
          <dgm:resizeHandles val="exact"/>
        </dgm:presLayoutVars>
      </dgm:prSet>
      <dgm:spPr/>
      <dgm:t>
        <a:bodyPr/>
        <a:lstStyle/>
        <a:p>
          <a:endParaRPr lang="zh-CN" altLang="en-US"/>
        </a:p>
      </dgm:t>
    </dgm:pt>
    <dgm:pt modelId="{99A8A5A1-2DAD-4BF1-ACDF-CB75C7471E30}" type="pres">
      <dgm:prSet presAssocID="{683AF307-3E32-47A2-ACEE-AEC5EBF18F49}" presName="linNode" presStyleCnt="0"/>
      <dgm:spPr/>
    </dgm:pt>
    <dgm:pt modelId="{0AEF75B5-EE44-4316-B219-A013EC792F92}" type="pres">
      <dgm:prSet presAssocID="{683AF307-3E32-47A2-ACEE-AEC5EBF18F49}" presName="parentText" presStyleLbl="node1" presStyleIdx="0" presStyleCnt="3">
        <dgm:presLayoutVars>
          <dgm:chMax val="1"/>
          <dgm:bulletEnabled val="1"/>
        </dgm:presLayoutVars>
      </dgm:prSet>
      <dgm:spPr/>
      <dgm:t>
        <a:bodyPr/>
        <a:lstStyle/>
        <a:p>
          <a:endParaRPr lang="zh-CN" altLang="en-US"/>
        </a:p>
      </dgm:t>
    </dgm:pt>
    <dgm:pt modelId="{EA0E07CA-1105-45C5-89A7-FBA515379014}" type="pres">
      <dgm:prSet presAssocID="{683AF307-3E32-47A2-ACEE-AEC5EBF18F49}" presName="descendantText" presStyleLbl="alignAccFollowNode1" presStyleIdx="0" presStyleCnt="3">
        <dgm:presLayoutVars>
          <dgm:bulletEnabled val="1"/>
        </dgm:presLayoutVars>
      </dgm:prSet>
      <dgm:spPr/>
      <dgm:t>
        <a:bodyPr/>
        <a:lstStyle/>
        <a:p>
          <a:endParaRPr lang="zh-CN" altLang="en-US"/>
        </a:p>
      </dgm:t>
    </dgm:pt>
    <dgm:pt modelId="{601DC741-CA9E-40CD-B0EE-FD4750DF8769}" type="pres">
      <dgm:prSet presAssocID="{6E0B3BA0-335E-49A4-9CC7-7A543D6CC5EF}" presName="sp" presStyleCnt="0"/>
      <dgm:spPr/>
    </dgm:pt>
    <dgm:pt modelId="{DEABF2B2-1E1F-49DD-81C2-41D2AA98205E}" type="pres">
      <dgm:prSet presAssocID="{F1BCFA08-E102-4FC7-925C-4899375D8663}" presName="linNode" presStyleCnt="0"/>
      <dgm:spPr/>
    </dgm:pt>
    <dgm:pt modelId="{20D08EB8-B226-429E-A5E2-1F4A5C25F4AB}" type="pres">
      <dgm:prSet presAssocID="{F1BCFA08-E102-4FC7-925C-4899375D8663}" presName="parentText" presStyleLbl="node1" presStyleIdx="1" presStyleCnt="3">
        <dgm:presLayoutVars>
          <dgm:chMax val="1"/>
          <dgm:bulletEnabled val="1"/>
        </dgm:presLayoutVars>
      </dgm:prSet>
      <dgm:spPr/>
      <dgm:t>
        <a:bodyPr/>
        <a:lstStyle/>
        <a:p>
          <a:endParaRPr lang="zh-CN" altLang="en-US"/>
        </a:p>
      </dgm:t>
    </dgm:pt>
    <dgm:pt modelId="{F2AD1340-DF71-420D-800B-022D126D15FA}" type="pres">
      <dgm:prSet presAssocID="{F1BCFA08-E102-4FC7-925C-4899375D8663}" presName="descendantText" presStyleLbl="alignAccFollowNode1" presStyleIdx="1" presStyleCnt="3">
        <dgm:presLayoutVars>
          <dgm:bulletEnabled val="1"/>
        </dgm:presLayoutVars>
      </dgm:prSet>
      <dgm:spPr/>
      <dgm:t>
        <a:bodyPr/>
        <a:lstStyle/>
        <a:p>
          <a:endParaRPr lang="zh-CN" altLang="en-US"/>
        </a:p>
      </dgm:t>
    </dgm:pt>
    <dgm:pt modelId="{8B9B5B9B-E774-48A8-88E4-E575E260AFF0}" type="pres">
      <dgm:prSet presAssocID="{2481C14D-0E94-4D95-B090-B4A49B470A82}" presName="sp" presStyleCnt="0"/>
      <dgm:spPr/>
    </dgm:pt>
    <dgm:pt modelId="{5EA31D6E-56C5-4078-A3CC-87ED84B38F39}" type="pres">
      <dgm:prSet presAssocID="{260B3877-D88F-4DB7-B200-A45026158F56}" presName="linNode" presStyleCnt="0"/>
      <dgm:spPr/>
    </dgm:pt>
    <dgm:pt modelId="{DAFFCEDB-31CF-4613-BA27-0BD94207A963}" type="pres">
      <dgm:prSet presAssocID="{260B3877-D88F-4DB7-B200-A45026158F56}" presName="parentText" presStyleLbl="node1" presStyleIdx="2" presStyleCnt="3">
        <dgm:presLayoutVars>
          <dgm:chMax val="1"/>
          <dgm:bulletEnabled val="1"/>
        </dgm:presLayoutVars>
      </dgm:prSet>
      <dgm:spPr/>
      <dgm:t>
        <a:bodyPr/>
        <a:lstStyle/>
        <a:p>
          <a:endParaRPr lang="zh-CN" altLang="en-US"/>
        </a:p>
      </dgm:t>
    </dgm:pt>
    <dgm:pt modelId="{1A4124E6-000B-420D-B92A-1B6DD85BB696}" type="pres">
      <dgm:prSet presAssocID="{260B3877-D88F-4DB7-B200-A45026158F56}" presName="descendantText" presStyleLbl="alignAccFollowNode1" presStyleIdx="2" presStyleCnt="3">
        <dgm:presLayoutVars>
          <dgm:bulletEnabled val="1"/>
        </dgm:presLayoutVars>
      </dgm:prSet>
      <dgm:spPr/>
      <dgm:t>
        <a:bodyPr/>
        <a:lstStyle/>
        <a:p>
          <a:endParaRPr lang="zh-CN" altLang="en-US"/>
        </a:p>
      </dgm:t>
    </dgm:pt>
  </dgm:ptLst>
  <dgm:cxnLst>
    <dgm:cxn modelId="{790782CD-97D6-45FE-9FE2-410F77FD9463}" type="presOf" srcId="{A667F096-425A-4D3D-925C-3973D9F5CC63}" destId="{1A4124E6-000B-420D-B92A-1B6DD85BB696}" srcOrd="0" destOrd="0" presId="urn:microsoft.com/office/officeart/2005/8/layout/vList5"/>
    <dgm:cxn modelId="{DC35B829-5D9E-4F65-83E5-1699D53552BD}" type="presOf" srcId="{7F25E693-50A2-4A40-B51B-E271F957C6B7}" destId="{844A953C-6C97-431C-B5E8-BD4956E1666E}" srcOrd="0" destOrd="0" presId="urn:microsoft.com/office/officeart/2005/8/layout/vList5"/>
    <dgm:cxn modelId="{1647BDD6-EF3B-4ED5-AFCB-5CEB982CACE3}" type="presOf" srcId="{3616BEB1-BEE1-4ACF-9BA0-EBE199B9E5A8}" destId="{EA0E07CA-1105-45C5-89A7-FBA515379014}" srcOrd="0" destOrd="0" presId="urn:microsoft.com/office/officeart/2005/8/layout/vList5"/>
    <dgm:cxn modelId="{52273B44-CB88-4EDB-922F-7DDE52C6C4BC}" srcId="{683AF307-3E32-47A2-ACEE-AEC5EBF18F49}" destId="{3616BEB1-BEE1-4ACF-9BA0-EBE199B9E5A8}" srcOrd="0" destOrd="0" parTransId="{4AA4CEB7-8849-4765-A782-D3F6392AA9A4}" sibTransId="{2CE6AE89-849F-458C-8E97-DC1444A5BF4B}"/>
    <dgm:cxn modelId="{30B6AF76-AAB8-400E-A8F3-B78169BA77C4}" srcId="{260B3877-D88F-4DB7-B200-A45026158F56}" destId="{A667F096-425A-4D3D-925C-3973D9F5CC63}" srcOrd="0" destOrd="0" parTransId="{EAB5DEF9-4916-4AFC-8333-CA900F95BCDE}" sibTransId="{90554DEE-816C-407B-A00F-FD58DC49B864}"/>
    <dgm:cxn modelId="{8C89B0BA-66E0-4A0A-960F-39AE30F76D20}" type="presOf" srcId="{0813CD2F-7F03-441C-B007-B799CC1B04A1}" destId="{1A4124E6-000B-420D-B92A-1B6DD85BB696}" srcOrd="0" destOrd="1" presId="urn:microsoft.com/office/officeart/2005/8/layout/vList5"/>
    <dgm:cxn modelId="{3875546E-0827-469D-820E-A11E99B56421}" srcId="{F1BCFA08-E102-4FC7-925C-4899375D8663}" destId="{A094DD64-E010-4C2C-83E7-68F43F38D3AA}" srcOrd="0" destOrd="0" parTransId="{EA1FC6DC-F95A-4D78-9F34-6FB5E2233D1F}" sibTransId="{6169A9B6-9C18-492C-85D6-967CCBFFF2DA}"/>
    <dgm:cxn modelId="{7963A045-1681-4C85-A162-3FB3D72544A8}" srcId="{7F25E693-50A2-4A40-B51B-E271F957C6B7}" destId="{260B3877-D88F-4DB7-B200-A45026158F56}" srcOrd="2" destOrd="0" parTransId="{5F73B5AB-571F-4854-8406-D2E11BF576AF}" sibTransId="{BA019DF3-7500-4209-947F-DF03B73EEA5C}"/>
    <dgm:cxn modelId="{1E331C67-3B62-447A-B364-8543A42BB945}" srcId="{7F25E693-50A2-4A40-B51B-E271F957C6B7}" destId="{F1BCFA08-E102-4FC7-925C-4899375D8663}" srcOrd="1" destOrd="0" parTransId="{0E679C7F-B40B-469E-B257-537C27D59C12}" sibTransId="{2481C14D-0E94-4D95-B090-B4A49B470A82}"/>
    <dgm:cxn modelId="{6B911243-87B4-4E70-ABB7-AA1DCF0C58E3}" type="presOf" srcId="{A094DD64-E010-4C2C-83E7-68F43F38D3AA}" destId="{F2AD1340-DF71-420D-800B-022D126D15FA}" srcOrd="0" destOrd="0" presId="urn:microsoft.com/office/officeart/2005/8/layout/vList5"/>
    <dgm:cxn modelId="{96E980B8-41D7-44B8-B23F-48A6646404CA}" srcId="{260B3877-D88F-4DB7-B200-A45026158F56}" destId="{0813CD2F-7F03-441C-B007-B799CC1B04A1}" srcOrd="1" destOrd="0" parTransId="{87EC524B-7BA7-4F51-9C1C-527151A038CC}" sibTransId="{FF7A2D20-0306-4DB7-AB1D-44FBFCE9B30D}"/>
    <dgm:cxn modelId="{15496A65-402B-44D2-9F98-3D925774BAB1}" type="presOf" srcId="{683AF307-3E32-47A2-ACEE-AEC5EBF18F49}" destId="{0AEF75B5-EE44-4316-B219-A013EC792F92}" srcOrd="0" destOrd="0" presId="urn:microsoft.com/office/officeart/2005/8/layout/vList5"/>
    <dgm:cxn modelId="{C65EC299-C12F-4B5F-A2D5-AB6662DDCB37}" srcId="{F1BCFA08-E102-4FC7-925C-4899375D8663}" destId="{46EF904E-AFEF-4D45-8900-892C51C7D7C4}" srcOrd="1" destOrd="0" parTransId="{029F5517-B989-4EE0-A1A7-079D33EBC5FF}" sibTransId="{6D01A10A-8C01-4162-BA49-53BD646FF744}"/>
    <dgm:cxn modelId="{D9227965-3066-47E5-BE4F-47345E4A5665}" type="presOf" srcId="{C8170998-6584-4916-BBC4-C16A0E2E1E66}" destId="{EA0E07CA-1105-45C5-89A7-FBA515379014}" srcOrd="0" destOrd="1" presId="urn:microsoft.com/office/officeart/2005/8/layout/vList5"/>
    <dgm:cxn modelId="{C7ED9F31-5CAB-4B2A-B3B3-8B8EAE4C9775}" type="presOf" srcId="{260B3877-D88F-4DB7-B200-A45026158F56}" destId="{DAFFCEDB-31CF-4613-BA27-0BD94207A963}" srcOrd="0" destOrd="0" presId="urn:microsoft.com/office/officeart/2005/8/layout/vList5"/>
    <dgm:cxn modelId="{AD0BC259-52BE-4F12-8F5F-D264F0F0F565}" type="presOf" srcId="{46EF904E-AFEF-4D45-8900-892C51C7D7C4}" destId="{F2AD1340-DF71-420D-800B-022D126D15FA}" srcOrd="0" destOrd="1" presId="urn:microsoft.com/office/officeart/2005/8/layout/vList5"/>
    <dgm:cxn modelId="{403BA385-B5BA-4580-917A-6114D5E63FEF}" type="presOf" srcId="{F1BCFA08-E102-4FC7-925C-4899375D8663}" destId="{20D08EB8-B226-429E-A5E2-1F4A5C25F4AB}" srcOrd="0" destOrd="0" presId="urn:microsoft.com/office/officeart/2005/8/layout/vList5"/>
    <dgm:cxn modelId="{1005FDC4-73E9-4F92-AE36-982B0E3DD700}" srcId="{7F25E693-50A2-4A40-B51B-E271F957C6B7}" destId="{683AF307-3E32-47A2-ACEE-AEC5EBF18F49}" srcOrd="0" destOrd="0" parTransId="{9B1D3EB7-AD2C-441A-97B9-96A5AEDC7ABA}" sibTransId="{6E0B3BA0-335E-49A4-9CC7-7A543D6CC5EF}"/>
    <dgm:cxn modelId="{F3C449D8-1997-4A58-8FBB-A702B8228058}" srcId="{683AF307-3E32-47A2-ACEE-AEC5EBF18F49}" destId="{C8170998-6584-4916-BBC4-C16A0E2E1E66}" srcOrd="1" destOrd="0" parTransId="{1546FC82-4FD8-4AC5-AA0A-894CB2276365}" sibTransId="{F7A47E99-0B4A-4EDF-B922-B2FD441354D2}"/>
    <dgm:cxn modelId="{C808B31E-1B51-416A-A121-794AC7B49C6F}" type="presParOf" srcId="{844A953C-6C97-431C-B5E8-BD4956E1666E}" destId="{99A8A5A1-2DAD-4BF1-ACDF-CB75C7471E30}" srcOrd="0" destOrd="0" presId="urn:microsoft.com/office/officeart/2005/8/layout/vList5"/>
    <dgm:cxn modelId="{46F7A3DB-BF72-4015-92EB-AF805B67AD29}" type="presParOf" srcId="{99A8A5A1-2DAD-4BF1-ACDF-CB75C7471E30}" destId="{0AEF75B5-EE44-4316-B219-A013EC792F92}" srcOrd="0" destOrd="0" presId="urn:microsoft.com/office/officeart/2005/8/layout/vList5"/>
    <dgm:cxn modelId="{7C9437CA-AADD-4686-AD98-CC214BADD621}" type="presParOf" srcId="{99A8A5A1-2DAD-4BF1-ACDF-CB75C7471E30}" destId="{EA0E07CA-1105-45C5-89A7-FBA515379014}" srcOrd="1" destOrd="0" presId="urn:microsoft.com/office/officeart/2005/8/layout/vList5"/>
    <dgm:cxn modelId="{E451288B-853A-41E6-B7AC-30E3041A7FD8}" type="presParOf" srcId="{844A953C-6C97-431C-B5E8-BD4956E1666E}" destId="{601DC741-CA9E-40CD-B0EE-FD4750DF8769}" srcOrd="1" destOrd="0" presId="urn:microsoft.com/office/officeart/2005/8/layout/vList5"/>
    <dgm:cxn modelId="{8035DDD9-31DE-430D-93F5-6EDE1A22199B}" type="presParOf" srcId="{844A953C-6C97-431C-B5E8-BD4956E1666E}" destId="{DEABF2B2-1E1F-49DD-81C2-41D2AA98205E}" srcOrd="2" destOrd="0" presId="urn:microsoft.com/office/officeart/2005/8/layout/vList5"/>
    <dgm:cxn modelId="{103A58E7-941E-4D27-8D3B-B09D163BDEB0}" type="presParOf" srcId="{DEABF2B2-1E1F-49DD-81C2-41D2AA98205E}" destId="{20D08EB8-B226-429E-A5E2-1F4A5C25F4AB}" srcOrd="0" destOrd="0" presId="urn:microsoft.com/office/officeart/2005/8/layout/vList5"/>
    <dgm:cxn modelId="{2EC51991-C1B2-4451-A6D6-1302B71B9EB1}" type="presParOf" srcId="{DEABF2B2-1E1F-49DD-81C2-41D2AA98205E}" destId="{F2AD1340-DF71-420D-800B-022D126D15FA}" srcOrd="1" destOrd="0" presId="urn:microsoft.com/office/officeart/2005/8/layout/vList5"/>
    <dgm:cxn modelId="{8318C155-C3DB-41AF-9F36-11559AA0268B}" type="presParOf" srcId="{844A953C-6C97-431C-B5E8-BD4956E1666E}" destId="{8B9B5B9B-E774-48A8-88E4-E575E260AFF0}" srcOrd="3" destOrd="0" presId="urn:microsoft.com/office/officeart/2005/8/layout/vList5"/>
    <dgm:cxn modelId="{58563D03-AB12-4442-B8EF-FC9B854C0806}" type="presParOf" srcId="{844A953C-6C97-431C-B5E8-BD4956E1666E}" destId="{5EA31D6E-56C5-4078-A3CC-87ED84B38F39}" srcOrd="4" destOrd="0" presId="urn:microsoft.com/office/officeart/2005/8/layout/vList5"/>
    <dgm:cxn modelId="{4AFFEB73-A90D-424F-B64E-AF468D739704}" type="presParOf" srcId="{5EA31D6E-56C5-4078-A3CC-87ED84B38F39}" destId="{DAFFCEDB-31CF-4613-BA27-0BD94207A963}" srcOrd="0" destOrd="0" presId="urn:microsoft.com/office/officeart/2005/8/layout/vList5"/>
    <dgm:cxn modelId="{B036D5BA-A067-4AF4-86AB-E497F5422041}" type="presParOf" srcId="{5EA31D6E-56C5-4078-A3CC-87ED84B38F39}" destId="{1A4124E6-000B-420D-B92A-1B6DD85BB696}"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32A40F-59AC-4B15-A178-484568A62662}" type="doc">
      <dgm:prSet loTypeId="urn:microsoft.com/office/officeart/2005/8/layout/chevron1" loCatId="process" qsTypeId="urn:microsoft.com/office/officeart/2005/8/quickstyle/simple1" qsCatId="simple" csTypeId="urn:microsoft.com/office/officeart/2005/8/colors/accent4_4" csCatId="accent4" phldr="1"/>
      <dgm:spPr/>
    </dgm:pt>
    <dgm:pt modelId="{44DB61F5-2A03-4312-9466-1B28B065F94D}">
      <dgm:prSet phldrT="[文本]"/>
      <dgm:spPr/>
      <dgm:t>
        <a:bodyPr/>
        <a:lstStyle/>
        <a:p>
          <a:r>
            <a:rPr lang="zh-CN" altLang="en-US" dirty="0" smtClean="0"/>
            <a:t>内容主要宣传政治，宗教</a:t>
          </a:r>
          <a:endParaRPr lang="zh-CN" altLang="en-US" dirty="0"/>
        </a:p>
      </dgm:t>
    </dgm:pt>
    <dgm:pt modelId="{9253C2F8-BDB2-4CE8-BB45-58324717DCE0}" cxnId="{E5285123-FEEB-4561-B80B-65DC67679F88}" type="parTrans">
      <dgm:prSet/>
      <dgm:spPr/>
      <dgm:t>
        <a:bodyPr/>
        <a:lstStyle/>
        <a:p>
          <a:endParaRPr lang="zh-CN" altLang="en-US"/>
        </a:p>
      </dgm:t>
    </dgm:pt>
    <dgm:pt modelId="{DF11D801-E538-4841-B624-320C5ABBE5F8}" cxnId="{E5285123-FEEB-4561-B80B-65DC67679F88}" type="sibTrans">
      <dgm:prSet/>
      <dgm:spPr/>
      <dgm:t>
        <a:bodyPr/>
        <a:lstStyle/>
        <a:p>
          <a:endParaRPr lang="zh-CN" altLang="en-US"/>
        </a:p>
      </dgm:t>
    </dgm:pt>
    <dgm:pt modelId="{72342C54-E279-4A6E-9F33-18EB72CA2062}">
      <dgm:prSet phldrT="[文本]"/>
      <dgm:spPr/>
      <dgm:t>
        <a:bodyPr/>
        <a:lstStyle/>
        <a:p>
          <a:r>
            <a:rPr lang="zh-CN" altLang="en-US" dirty="0" smtClean="0"/>
            <a:t>加入科技，文艺等新内容</a:t>
          </a:r>
          <a:endParaRPr lang="zh-CN" altLang="en-US" dirty="0"/>
        </a:p>
      </dgm:t>
    </dgm:pt>
    <dgm:pt modelId="{EBD9A281-118F-47AE-89B3-D4DD2DE8FCFD}" cxnId="{01E74BC6-E427-4C01-9760-65223D8EE006}" type="parTrans">
      <dgm:prSet/>
      <dgm:spPr/>
      <dgm:t>
        <a:bodyPr/>
        <a:lstStyle/>
        <a:p>
          <a:endParaRPr lang="zh-CN" altLang="en-US"/>
        </a:p>
      </dgm:t>
    </dgm:pt>
    <dgm:pt modelId="{F4C8B033-1625-4794-AD71-F75C5ED3153A}" cxnId="{01E74BC6-E427-4C01-9760-65223D8EE006}" type="sibTrans">
      <dgm:prSet/>
      <dgm:spPr/>
      <dgm:t>
        <a:bodyPr/>
        <a:lstStyle/>
        <a:p>
          <a:endParaRPr lang="zh-CN" altLang="en-US"/>
        </a:p>
      </dgm:t>
    </dgm:pt>
    <dgm:pt modelId="{68CA844D-D28E-48F7-9031-E7439CBE117A}">
      <dgm:prSet phldrT="[文本]"/>
      <dgm:spPr/>
      <dgm:t>
        <a:bodyPr/>
        <a:lstStyle/>
        <a:p>
          <a:r>
            <a:rPr lang="zh-CN" altLang="en-US" dirty="0" smtClean="0"/>
            <a:t>娱乐，综艺题材日渐丰富</a:t>
          </a:r>
          <a:endParaRPr lang="zh-CN" altLang="en-US" dirty="0"/>
        </a:p>
      </dgm:t>
    </dgm:pt>
    <dgm:pt modelId="{44DEAD3D-28FA-4CE8-8870-0B9718C6422A}" cxnId="{A01392D9-826E-41D5-8676-210CBADAC2C9}" type="parTrans">
      <dgm:prSet/>
      <dgm:spPr/>
      <dgm:t>
        <a:bodyPr/>
        <a:lstStyle/>
        <a:p>
          <a:endParaRPr lang="zh-CN" altLang="en-US"/>
        </a:p>
      </dgm:t>
    </dgm:pt>
    <dgm:pt modelId="{1280DAB6-25A6-416B-9D80-B9AF519E2419}" cxnId="{A01392D9-826E-41D5-8676-210CBADAC2C9}" type="sibTrans">
      <dgm:prSet/>
      <dgm:spPr/>
      <dgm:t>
        <a:bodyPr/>
        <a:lstStyle/>
        <a:p>
          <a:endParaRPr lang="zh-CN" altLang="en-US"/>
        </a:p>
      </dgm:t>
    </dgm:pt>
    <dgm:pt modelId="{8019F8A0-0FCF-4100-8990-E6577C952526}" type="pres">
      <dgm:prSet presAssocID="{4732A40F-59AC-4B15-A178-484568A62662}" presName="Name0" presStyleCnt="0">
        <dgm:presLayoutVars>
          <dgm:dir/>
          <dgm:animLvl val="lvl"/>
          <dgm:resizeHandles val="exact"/>
        </dgm:presLayoutVars>
      </dgm:prSet>
      <dgm:spPr/>
    </dgm:pt>
    <dgm:pt modelId="{0445D059-C3B8-4701-9E1C-D2B9633830F0}" type="pres">
      <dgm:prSet presAssocID="{44DB61F5-2A03-4312-9466-1B28B065F94D}" presName="parTxOnly" presStyleLbl="node1" presStyleIdx="0" presStyleCnt="3">
        <dgm:presLayoutVars>
          <dgm:chMax val="0"/>
          <dgm:chPref val="0"/>
          <dgm:bulletEnabled val="1"/>
        </dgm:presLayoutVars>
      </dgm:prSet>
      <dgm:spPr/>
      <dgm:t>
        <a:bodyPr/>
        <a:lstStyle/>
        <a:p>
          <a:endParaRPr lang="zh-CN" altLang="en-US"/>
        </a:p>
      </dgm:t>
    </dgm:pt>
    <dgm:pt modelId="{A4820113-BD9E-4856-B159-FFBD2A85412A}" type="pres">
      <dgm:prSet presAssocID="{DF11D801-E538-4841-B624-320C5ABBE5F8}" presName="parTxOnlySpace" presStyleCnt="0"/>
      <dgm:spPr/>
    </dgm:pt>
    <dgm:pt modelId="{1800FAE6-C859-4AE4-8B82-BBDF29684D4D}" type="pres">
      <dgm:prSet presAssocID="{72342C54-E279-4A6E-9F33-18EB72CA2062}" presName="parTxOnly" presStyleLbl="node1" presStyleIdx="1" presStyleCnt="3">
        <dgm:presLayoutVars>
          <dgm:chMax val="0"/>
          <dgm:chPref val="0"/>
          <dgm:bulletEnabled val="1"/>
        </dgm:presLayoutVars>
      </dgm:prSet>
      <dgm:spPr/>
      <dgm:t>
        <a:bodyPr/>
        <a:lstStyle/>
        <a:p>
          <a:endParaRPr lang="zh-CN" altLang="en-US"/>
        </a:p>
      </dgm:t>
    </dgm:pt>
    <dgm:pt modelId="{465E5A42-B8EA-469B-98EF-A23EF13307E4}" type="pres">
      <dgm:prSet presAssocID="{F4C8B033-1625-4794-AD71-F75C5ED3153A}" presName="parTxOnlySpace" presStyleCnt="0"/>
      <dgm:spPr/>
    </dgm:pt>
    <dgm:pt modelId="{259F2A35-0DFD-4E5D-A3AB-AD6B7A3FF008}" type="pres">
      <dgm:prSet presAssocID="{68CA844D-D28E-48F7-9031-E7439CBE117A}" presName="parTxOnly" presStyleLbl="node1" presStyleIdx="2" presStyleCnt="3">
        <dgm:presLayoutVars>
          <dgm:chMax val="0"/>
          <dgm:chPref val="0"/>
          <dgm:bulletEnabled val="1"/>
        </dgm:presLayoutVars>
      </dgm:prSet>
      <dgm:spPr/>
      <dgm:t>
        <a:bodyPr/>
        <a:lstStyle/>
        <a:p>
          <a:endParaRPr lang="zh-CN" altLang="en-US"/>
        </a:p>
      </dgm:t>
    </dgm:pt>
  </dgm:ptLst>
  <dgm:cxnLst>
    <dgm:cxn modelId="{7C4DC2A7-9877-48EB-A399-AF2F0ACD696F}" type="presOf" srcId="{44DB61F5-2A03-4312-9466-1B28B065F94D}" destId="{0445D059-C3B8-4701-9E1C-D2B9633830F0}" srcOrd="0" destOrd="0" presId="urn:microsoft.com/office/officeart/2005/8/layout/chevron1"/>
    <dgm:cxn modelId="{EA8211C8-BF31-4A5E-8147-F492CDAF8C2B}" type="presOf" srcId="{4732A40F-59AC-4B15-A178-484568A62662}" destId="{8019F8A0-0FCF-4100-8990-E6577C952526}" srcOrd="0" destOrd="0" presId="urn:microsoft.com/office/officeart/2005/8/layout/chevron1"/>
    <dgm:cxn modelId="{E5285123-FEEB-4561-B80B-65DC67679F88}" srcId="{4732A40F-59AC-4B15-A178-484568A62662}" destId="{44DB61F5-2A03-4312-9466-1B28B065F94D}" srcOrd="0" destOrd="0" parTransId="{9253C2F8-BDB2-4CE8-BB45-58324717DCE0}" sibTransId="{DF11D801-E538-4841-B624-320C5ABBE5F8}"/>
    <dgm:cxn modelId="{A01392D9-826E-41D5-8676-210CBADAC2C9}" srcId="{4732A40F-59AC-4B15-A178-484568A62662}" destId="{68CA844D-D28E-48F7-9031-E7439CBE117A}" srcOrd="2" destOrd="0" parTransId="{44DEAD3D-28FA-4CE8-8870-0B9718C6422A}" sibTransId="{1280DAB6-25A6-416B-9D80-B9AF519E2419}"/>
    <dgm:cxn modelId="{E768E2C2-22CD-4E85-BE1D-2469597EFF8E}" type="presOf" srcId="{72342C54-E279-4A6E-9F33-18EB72CA2062}" destId="{1800FAE6-C859-4AE4-8B82-BBDF29684D4D}" srcOrd="0" destOrd="0" presId="urn:microsoft.com/office/officeart/2005/8/layout/chevron1"/>
    <dgm:cxn modelId="{87D74BAD-41D9-4439-8497-DA553247C66E}" type="presOf" srcId="{68CA844D-D28E-48F7-9031-E7439CBE117A}" destId="{259F2A35-0DFD-4E5D-A3AB-AD6B7A3FF008}" srcOrd="0" destOrd="0" presId="urn:microsoft.com/office/officeart/2005/8/layout/chevron1"/>
    <dgm:cxn modelId="{01E74BC6-E427-4C01-9760-65223D8EE006}" srcId="{4732A40F-59AC-4B15-A178-484568A62662}" destId="{72342C54-E279-4A6E-9F33-18EB72CA2062}" srcOrd="1" destOrd="0" parTransId="{EBD9A281-118F-47AE-89B3-D4DD2DE8FCFD}" sibTransId="{F4C8B033-1625-4794-AD71-F75C5ED3153A}"/>
    <dgm:cxn modelId="{8C430AA4-D3E3-41FC-B451-660A1A83B04C}" type="presParOf" srcId="{8019F8A0-0FCF-4100-8990-E6577C952526}" destId="{0445D059-C3B8-4701-9E1C-D2B9633830F0}" srcOrd="0" destOrd="0" presId="urn:microsoft.com/office/officeart/2005/8/layout/chevron1"/>
    <dgm:cxn modelId="{986241B8-2BEB-4131-A4E9-1E3A059F4A48}" type="presParOf" srcId="{8019F8A0-0FCF-4100-8990-E6577C952526}" destId="{A4820113-BD9E-4856-B159-FFBD2A85412A}" srcOrd="1" destOrd="0" presId="urn:microsoft.com/office/officeart/2005/8/layout/chevron1"/>
    <dgm:cxn modelId="{D27E6350-0EEA-4E99-953A-14C35DA752C7}" type="presParOf" srcId="{8019F8A0-0FCF-4100-8990-E6577C952526}" destId="{1800FAE6-C859-4AE4-8B82-BBDF29684D4D}" srcOrd="2" destOrd="0" presId="urn:microsoft.com/office/officeart/2005/8/layout/chevron1"/>
    <dgm:cxn modelId="{85096825-1389-4858-B9E7-6F77C39BD125}" type="presParOf" srcId="{8019F8A0-0FCF-4100-8990-E6577C952526}" destId="{465E5A42-B8EA-469B-98EF-A23EF13307E4}" srcOrd="3" destOrd="0" presId="urn:microsoft.com/office/officeart/2005/8/layout/chevron1"/>
    <dgm:cxn modelId="{853558AB-CFA6-46F5-9815-C351185964FE}" type="presParOf" srcId="{8019F8A0-0FCF-4100-8990-E6577C952526}" destId="{259F2A35-0DFD-4E5D-A3AB-AD6B7A3FF008}"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32A40F-59AC-4B15-A178-484568A62662}" type="doc">
      <dgm:prSet loTypeId="urn:microsoft.com/office/officeart/2005/8/layout/chevron1" loCatId="process" qsTypeId="urn:microsoft.com/office/officeart/2005/8/quickstyle/simple1" qsCatId="simple" csTypeId="urn:microsoft.com/office/officeart/2005/8/colors/accent1_4" csCatId="accent1" phldr="1"/>
      <dgm:spPr/>
    </dgm:pt>
    <dgm:pt modelId="{44DB61F5-2A03-4312-9466-1B28B065F94D}">
      <dgm:prSet phldrT="[文本]"/>
      <dgm:spPr/>
      <dgm:t>
        <a:bodyPr/>
        <a:lstStyle/>
        <a:p>
          <a:r>
            <a:rPr lang="zh-CN" altLang="en-US" dirty="0" smtClean="0"/>
            <a:t>发展曲折</a:t>
          </a:r>
          <a:endParaRPr lang="zh-CN" altLang="en-US" dirty="0"/>
        </a:p>
      </dgm:t>
    </dgm:pt>
    <dgm:pt modelId="{9253C2F8-BDB2-4CE8-BB45-58324717DCE0}" cxnId="{E5285123-FEEB-4561-B80B-65DC67679F88}" type="parTrans">
      <dgm:prSet/>
      <dgm:spPr/>
      <dgm:t>
        <a:bodyPr/>
        <a:lstStyle/>
        <a:p>
          <a:endParaRPr lang="zh-CN" altLang="en-US"/>
        </a:p>
      </dgm:t>
    </dgm:pt>
    <dgm:pt modelId="{DF11D801-E538-4841-B624-320C5ABBE5F8}" cxnId="{E5285123-FEEB-4561-B80B-65DC67679F88}" type="sibTrans">
      <dgm:prSet/>
      <dgm:spPr/>
      <dgm:t>
        <a:bodyPr/>
        <a:lstStyle/>
        <a:p>
          <a:endParaRPr lang="zh-CN" altLang="en-US"/>
        </a:p>
      </dgm:t>
    </dgm:pt>
    <dgm:pt modelId="{72342C54-E279-4A6E-9F33-18EB72CA2062}">
      <dgm:prSet phldrT="[文本]"/>
      <dgm:spPr/>
      <dgm:t>
        <a:bodyPr/>
        <a:lstStyle/>
        <a:p>
          <a:r>
            <a:rPr lang="zh-CN" altLang="en-US" dirty="0" smtClean="0"/>
            <a:t>发展有一定波动性</a:t>
          </a:r>
          <a:endParaRPr lang="zh-CN" altLang="en-US" dirty="0"/>
        </a:p>
      </dgm:t>
    </dgm:pt>
    <dgm:pt modelId="{EBD9A281-118F-47AE-89B3-D4DD2DE8FCFD}" cxnId="{01E74BC6-E427-4C01-9760-65223D8EE006}" type="parTrans">
      <dgm:prSet/>
      <dgm:spPr/>
      <dgm:t>
        <a:bodyPr/>
        <a:lstStyle/>
        <a:p>
          <a:endParaRPr lang="zh-CN" altLang="en-US"/>
        </a:p>
      </dgm:t>
    </dgm:pt>
    <dgm:pt modelId="{F4C8B033-1625-4794-AD71-F75C5ED3153A}" cxnId="{01E74BC6-E427-4C01-9760-65223D8EE006}" type="sibTrans">
      <dgm:prSet/>
      <dgm:spPr/>
      <dgm:t>
        <a:bodyPr/>
        <a:lstStyle/>
        <a:p>
          <a:endParaRPr lang="zh-CN" altLang="en-US"/>
        </a:p>
      </dgm:t>
    </dgm:pt>
    <dgm:pt modelId="{68CA844D-D28E-48F7-9031-E7439CBE117A}">
      <dgm:prSet phldrT="[文本]"/>
      <dgm:spPr/>
      <dgm:t>
        <a:bodyPr/>
        <a:lstStyle/>
        <a:p>
          <a:r>
            <a:rPr lang="zh-CN" altLang="en-US" dirty="0" smtClean="0"/>
            <a:t>发展较快，较平稳</a:t>
          </a:r>
          <a:endParaRPr lang="zh-CN" altLang="en-US" dirty="0"/>
        </a:p>
      </dgm:t>
    </dgm:pt>
    <dgm:pt modelId="{1280DAB6-25A6-416B-9D80-B9AF519E2419}" cxnId="{A01392D9-826E-41D5-8676-210CBADAC2C9}" type="sibTrans">
      <dgm:prSet/>
      <dgm:spPr/>
      <dgm:t>
        <a:bodyPr/>
        <a:lstStyle/>
        <a:p>
          <a:endParaRPr lang="zh-CN" altLang="en-US"/>
        </a:p>
      </dgm:t>
    </dgm:pt>
    <dgm:pt modelId="{44DEAD3D-28FA-4CE8-8870-0B9718C6422A}" cxnId="{A01392D9-826E-41D5-8676-210CBADAC2C9}" type="parTrans">
      <dgm:prSet/>
      <dgm:spPr/>
      <dgm:t>
        <a:bodyPr/>
        <a:lstStyle/>
        <a:p>
          <a:endParaRPr lang="zh-CN" altLang="en-US"/>
        </a:p>
      </dgm:t>
    </dgm:pt>
    <dgm:pt modelId="{8019F8A0-0FCF-4100-8990-E6577C952526}" type="pres">
      <dgm:prSet presAssocID="{4732A40F-59AC-4B15-A178-484568A62662}" presName="Name0" presStyleCnt="0">
        <dgm:presLayoutVars>
          <dgm:dir/>
          <dgm:animLvl val="lvl"/>
          <dgm:resizeHandles val="exact"/>
        </dgm:presLayoutVars>
      </dgm:prSet>
      <dgm:spPr/>
    </dgm:pt>
    <dgm:pt modelId="{0445D059-C3B8-4701-9E1C-D2B9633830F0}" type="pres">
      <dgm:prSet presAssocID="{44DB61F5-2A03-4312-9466-1B28B065F94D}" presName="parTxOnly" presStyleLbl="node1" presStyleIdx="0" presStyleCnt="3">
        <dgm:presLayoutVars>
          <dgm:chMax val="0"/>
          <dgm:chPref val="0"/>
          <dgm:bulletEnabled val="1"/>
        </dgm:presLayoutVars>
      </dgm:prSet>
      <dgm:spPr/>
      <dgm:t>
        <a:bodyPr/>
        <a:lstStyle/>
        <a:p>
          <a:endParaRPr lang="zh-CN" altLang="en-US"/>
        </a:p>
      </dgm:t>
    </dgm:pt>
    <dgm:pt modelId="{A4820113-BD9E-4856-B159-FFBD2A85412A}" type="pres">
      <dgm:prSet presAssocID="{DF11D801-E538-4841-B624-320C5ABBE5F8}" presName="parTxOnlySpace" presStyleCnt="0"/>
      <dgm:spPr/>
    </dgm:pt>
    <dgm:pt modelId="{1800FAE6-C859-4AE4-8B82-BBDF29684D4D}" type="pres">
      <dgm:prSet presAssocID="{72342C54-E279-4A6E-9F33-18EB72CA2062}" presName="parTxOnly" presStyleLbl="node1" presStyleIdx="1" presStyleCnt="3" custLinFactNeighborX="2682">
        <dgm:presLayoutVars>
          <dgm:chMax val="0"/>
          <dgm:chPref val="0"/>
          <dgm:bulletEnabled val="1"/>
        </dgm:presLayoutVars>
      </dgm:prSet>
      <dgm:spPr/>
      <dgm:t>
        <a:bodyPr/>
        <a:lstStyle/>
        <a:p>
          <a:endParaRPr lang="zh-CN" altLang="en-US"/>
        </a:p>
      </dgm:t>
    </dgm:pt>
    <dgm:pt modelId="{465E5A42-B8EA-469B-98EF-A23EF13307E4}" type="pres">
      <dgm:prSet presAssocID="{F4C8B033-1625-4794-AD71-F75C5ED3153A}" presName="parTxOnlySpace" presStyleCnt="0"/>
      <dgm:spPr/>
    </dgm:pt>
    <dgm:pt modelId="{259F2A35-0DFD-4E5D-A3AB-AD6B7A3FF008}" type="pres">
      <dgm:prSet presAssocID="{68CA844D-D28E-48F7-9031-E7439CBE117A}" presName="parTxOnly" presStyleLbl="node1" presStyleIdx="2" presStyleCnt="3">
        <dgm:presLayoutVars>
          <dgm:chMax val="0"/>
          <dgm:chPref val="0"/>
          <dgm:bulletEnabled val="1"/>
        </dgm:presLayoutVars>
      </dgm:prSet>
      <dgm:spPr/>
      <dgm:t>
        <a:bodyPr/>
        <a:lstStyle/>
        <a:p>
          <a:endParaRPr lang="zh-CN" altLang="en-US"/>
        </a:p>
      </dgm:t>
    </dgm:pt>
  </dgm:ptLst>
  <dgm:cxnLst>
    <dgm:cxn modelId="{4395E499-91FE-4E4B-B89B-80EAA5401135}" type="presOf" srcId="{44DB61F5-2A03-4312-9466-1B28B065F94D}" destId="{0445D059-C3B8-4701-9E1C-D2B9633830F0}" srcOrd="0" destOrd="0" presId="urn:microsoft.com/office/officeart/2005/8/layout/chevron1"/>
    <dgm:cxn modelId="{DE26CF8A-52FF-4CEE-85B3-BEB2237B2C41}" type="presOf" srcId="{68CA844D-D28E-48F7-9031-E7439CBE117A}" destId="{259F2A35-0DFD-4E5D-A3AB-AD6B7A3FF008}" srcOrd="0" destOrd="0" presId="urn:microsoft.com/office/officeart/2005/8/layout/chevron1"/>
    <dgm:cxn modelId="{E5285123-FEEB-4561-B80B-65DC67679F88}" srcId="{4732A40F-59AC-4B15-A178-484568A62662}" destId="{44DB61F5-2A03-4312-9466-1B28B065F94D}" srcOrd="0" destOrd="0" parTransId="{9253C2F8-BDB2-4CE8-BB45-58324717DCE0}" sibTransId="{DF11D801-E538-4841-B624-320C5ABBE5F8}"/>
    <dgm:cxn modelId="{A01392D9-826E-41D5-8676-210CBADAC2C9}" srcId="{4732A40F-59AC-4B15-A178-484568A62662}" destId="{68CA844D-D28E-48F7-9031-E7439CBE117A}" srcOrd="2" destOrd="0" parTransId="{44DEAD3D-28FA-4CE8-8870-0B9718C6422A}" sibTransId="{1280DAB6-25A6-416B-9D80-B9AF519E2419}"/>
    <dgm:cxn modelId="{28ECE3CE-0219-4076-B7B3-67C7F8ADC062}" type="presOf" srcId="{72342C54-E279-4A6E-9F33-18EB72CA2062}" destId="{1800FAE6-C859-4AE4-8B82-BBDF29684D4D}" srcOrd="0" destOrd="0" presId="urn:microsoft.com/office/officeart/2005/8/layout/chevron1"/>
    <dgm:cxn modelId="{01E74BC6-E427-4C01-9760-65223D8EE006}" srcId="{4732A40F-59AC-4B15-A178-484568A62662}" destId="{72342C54-E279-4A6E-9F33-18EB72CA2062}" srcOrd="1" destOrd="0" parTransId="{EBD9A281-118F-47AE-89B3-D4DD2DE8FCFD}" sibTransId="{F4C8B033-1625-4794-AD71-F75C5ED3153A}"/>
    <dgm:cxn modelId="{0FEED85D-7C95-4763-BC2B-AFC9452995DD}" type="presOf" srcId="{4732A40F-59AC-4B15-A178-484568A62662}" destId="{8019F8A0-0FCF-4100-8990-E6577C952526}" srcOrd="0" destOrd="0" presId="urn:microsoft.com/office/officeart/2005/8/layout/chevron1"/>
    <dgm:cxn modelId="{1B96E81C-A174-4B91-A60B-EE5D25C49B6A}" type="presParOf" srcId="{8019F8A0-0FCF-4100-8990-E6577C952526}" destId="{0445D059-C3B8-4701-9E1C-D2B9633830F0}" srcOrd="0" destOrd="0" presId="urn:microsoft.com/office/officeart/2005/8/layout/chevron1"/>
    <dgm:cxn modelId="{DF7125BB-FDC6-48D6-A7C4-EEADA34E2C38}" type="presParOf" srcId="{8019F8A0-0FCF-4100-8990-E6577C952526}" destId="{A4820113-BD9E-4856-B159-FFBD2A85412A}" srcOrd="1" destOrd="0" presId="urn:microsoft.com/office/officeart/2005/8/layout/chevron1"/>
    <dgm:cxn modelId="{BD41B3ED-5F4E-4AEC-B872-74F85605BE02}" type="presParOf" srcId="{8019F8A0-0FCF-4100-8990-E6577C952526}" destId="{1800FAE6-C859-4AE4-8B82-BBDF29684D4D}" srcOrd="2" destOrd="0" presId="urn:microsoft.com/office/officeart/2005/8/layout/chevron1"/>
    <dgm:cxn modelId="{696A2EAA-0E4D-4B58-8423-85A9C5656179}" type="presParOf" srcId="{8019F8A0-0FCF-4100-8990-E6577C952526}" destId="{465E5A42-B8EA-469B-98EF-A23EF13307E4}" srcOrd="3" destOrd="0" presId="urn:microsoft.com/office/officeart/2005/8/layout/chevron1"/>
    <dgm:cxn modelId="{01591852-8A35-43C5-B3DB-C8AADF789EEF}" type="presParOf" srcId="{8019F8A0-0FCF-4100-8990-E6577C952526}" destId="{259F2A35-0DFD-4E5D-A3AB-AD6B7A3FF008}"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FC9F91-2038-44C1-A72E-B96F65558670}" type="doc">
      <dgm:prSet loTypeId="urn:microsoft.com/office/officeart/2005/8/layout/chevron1" loCatId="process" qsTypeId="urn:microsoft.com/office/officeart/2005/8/quickstyle/simple1" qsCatId="simple" csTypeId="urn:microsoft.com/office/officeart/2005/8/colors/accent6_4" csCatId="accent6" phldr="1"/>
      <dgm:spPr/>
    </dgm:pt>
    <dgm:pt modelId="{9E1CE97D-33F4-4249-90D7-C9F139259CA5}">
      <dgm:prSet phldrT="[文本]"/>
      <dgm:spPr/>
      <dgm:t>
        <a:bodyPr/>
        <a:lstStyle/>
        <a:p>
          <a:r>
            <a:rPr lang="zh-CN" altLang="en-US" dirty="0" smtClean="0"/>
            <a:t>国外引入思想，宗教等，冲击</a:t>
          </a:r>
          <a:endParaRPr lang="zh-CN" altLang="en-US" dirty="0"/>
        </a:p>
      </dgm:t>
    </dgm:pt>
    <dgm:pt modelId="{63ACDE5B-882E-448E-9536-E2BB2DA469FB}" cxnId="{D7CE5663-3B14-4D31-B29B-543628521C70}" type="parTrans">
      <dgm:prSet/>
      <dgm:spPr/>
      <dgm:t>
        <a:bodyPr/>
        <a:lstStyle/>
        <a:p>
          <a:endParaRPr lang="zh-CN" altLang="en-US"/>
        </a:p>
      </dgm:t>
    </dgm:pt>
    <dgm:pt modelId="{75CCFB43-6194-469D-A2BA-ACE87DC9E4F9}" cxnId="{D7CE5663-3B14-4D31-B29B-543628521C70}" type="sibTrans">
      <dgm:prSet/>
      <dgm:spPr/>
      <dgm:t>
        <a:bodyPr/>
        <a:lstStyle/>
        <a:p>
          <a:endParaRPr lang="zh-CN" altLang="en-US"/>
        </a:p>
      </dgm:t>
    </dgm:pt>
    <dgm:pt modelId="{E9529E4E-E1D1-468E-AB4F-1D20B0E9694D}">
      <dgm:prSet phldrT="[文本]"/>
      <dgm:spPr/>
      <dgm:t>
        <a:bodyPr/>
        <a:lstStyle/>
        <a:p>
          <a:r>
            <a:rPr lang="zh-CN" altLang="en-US" dirty="0" smtClean="0"/>
            <a:t>阶级斗争局限</a:t>
          </a:r>
          <a:endParaRPr lang="zh-CN" altLang="en-US" dirty="0"/>
        </a:p>
      </dgm:t>
    </dgm:pt>
    <dgm:pt modelId="{7F762C49-4508-4E63-9FB5-F2BA27424FF0}" cxnId="{78927D32-18F5-4110-B217-77A38AE67EF7}" type="parTrans">
      <dgm:prSet/>
      <dgm:spPr/>
      <dgm:t>
        <a:bodyPr/>
        <a:lstStyle/>
        <a:p>
          <a:endParaRPr lang="zh-CN" altLang="en-US"/>
        </a:p>
      </dgm:t>
    </dgm:pt>
    <dgm:pt modelId="{7C362509-60B6-47D0-902E-69190841F3CA}" cxnId="{78927D32-18F5-4110-B217-77A38AE67EF7}" type="sibTrans">
      <dgm:prSet/>
      <dgm:spPr/>
      <dgm:t>
        <a:bodyPr/>
        <a:lstStyle/>
        <a:p>
          <a:endParaRPr lang="zh-CN" altLang="en-US"/>
        </a:p>
      </dgm:t>
    </dgm:pt>
    <dgm:pt modelId="{6FF6F1A4-762C-41E3-BC1E-0E3A19825DDA}">
      <dgm:prSet phldrT="[文本]"/>
      <dgm:spPr/>
      <dgm:t>
        <a:bodyPr/>
        <a:lstStyle/>
        <a:p>
          <a:r>
            <a:rPr lang="zh-CN" altLang="en-US" dirty="0" smtClean="0"/>
            <a:t>精神文明建设</a:t>
          </a:r>
          <a:endParaRPr lang="zh-CN" altLang="en-US" dirty="0"/>
        </a:p>
      </dgm:t>
    </dgm:pt>
    <dgm:pt modelId="{D7E316B0-8C3C-4FAD-ABF9-A95D3E3E2150}" cxnId="{D327D4D4-69FE-4836-9BF6-BD0F1F6FA321}" type="parTrans">
      <dgm:prSet/>
      <dgm:spPr/>
      <dgm:t>
        <a:bodyPr/>
        <a:lstStyle/>
        <a:p>
          <a:endParaRPr lang="zh-CN" altLang="en-US"/>
        </a:p>
      </dgm:t>
    </dgm:pt>
    <dgm:pt modelId="{7AA9C726-1E6D-42FE-AE69-A6612596271A}" cxnId="{D327D4D4-69FE-4836-9BF6-BD0F1F6FA321}" type="sibTrans">
      <dgm:prSet/>
      <dgm:spPr/>
      <dgm:t>
        <a:bodyPr/>
        <a:lstStyle/>
        <a:p>
          <a:endParaRPr lang="zh-CN" altLang="en-US"/>
        </a:p>
      </dgm:t>
    </dgm:pt>
    <dgm:pt modelId="{E241ED25-9374-483A-BCC8-672B8A048ABA}" type="pres">
      <dgm:prSet presAssocID="{72FC9F91-2038-44C1-A72E-B96F65558670}" presName="Name0" presStyleCnt="0">
        <dgm:presLayoutVars>
          <dgm:dir/>
          <dgm:animLvl val="lvl"/>
          <dgm:resizeHandles val="exact"/>
        </dgm:presLayoutVars>
      </dgm:prSet>
      <dgm:spPr/>
    </dgm:pt>
    <dgm:pt modelId="{4D2476B3-4C29-4F9F-85FA-ABCE6C2FA038}" type="pres">
      <dgm:prSet presAssocID="{9E1CE97D-33F4-4249-90D7-C9F139259CA5}" presName="parTxOnly" presStyleLbl="node1" presStyleIdx="0" presStyleCnt="3">
        <dgm:presLayoutVars>
          <dgm:chMax val="0"/>
          <dgm:chPref val="0"/>
          <dgm:bulletEnabled val="1"/>
        </dgm:presLayoutVars>
      </dgm:prSet>
      <dgm:spPr/>
      <dgm:t>
        <a:bodyPr/>
        <a:lstStyle/>
        <a:p>
          <a:endParaRPr lang="zh-CN" altLang="en-US"/>
        </a:p>
      </dgm:t>
    </dgm:pt>
    <dgm:pt modelId="{5ED05550-CCA4-4102-9378-393E8E94F729}" type="pres">
      <dgm:prSet presAssocID="{75CCFB43-6194-469D-A2BA-ACE87DC9E4F9}" presName="parTxOnlySpace" presStyleCnt="0"/>
      <dgm:spPr/>
    </dgm:pt>
    <dgm:pt modelId="{81BDB5FF-45A3-49DC-B31D-0BDB24615BFC}" type="pres">
      <dgm:prSet presAssocID="{E9529E4E-E1D1-468E-AB4F-1D20B0E9694D}" presName="parTxOnly" presStyleLbl="node1" presStyleIdx="1" presStyleCnt="3" custLinFactNeighborX="6377">
        <dgm:presLayoutVars>
          <dgm:chMax val="0"/>
          <dgm:chPref val="0"/>
          <dgm:bulletEnabled val="1"/>
        </dgm:presLayoutVars>
      </dgm:prSet>
      <dgm:spPr/>
      <dgm:t>
        <a:bodyPr/>
        <a:lstStyle/>
        <a:p>
          <a:endParaRPr lang="zh-CN" altLang="en-US"/>
        </a:p>
      </dgm:t>
    </dgm:pt>
    <dgm:pt modelId="{9534C6AE-ECC0-4D38-A7BB-B26A504EEBE5}" type="pres">
      <dgm:prSet presAssocID="{7C362509-60B6-47D0-902E-69190841F3CA}" presName="parTxOnlySpace" presStyleCnt="0"/>
      <dgm:spPr/>
    </dgm:pt>
    <dgm:pt modelId="{17ACCE4C-718A-4D51-854B-D48B9A10ACD8}" type="pres">
      <dgm:prSet presAssocID="{6FF6F1A4-762C-41E3-BC1E-0E3A19825DDA}" presName="parTxOnly" presStyleLbl="node1" presStyleIdx="2" presStyleCnt="3">
        <dgm:presLayoutVars>
          <dgm:chMax val="0"/>
          <dgm:chPref val="0"/>
          <dgm:bulletEnabled val="1"/>
        </dgm:presLayoutVars>
      </dgm:prSet>
      <dgm:spPr/>
      <dgm:t>
        <a:bodyPr/>
        <a:lstStyle/>
        <a:p>
          <a:endParaRPr lang="zh-CN" altLang="en-US"/>
        </a:p>
      </dgm:t>
    </dgm:pt>
  </dgm:ptLst>
  <dgm:cxnLst>
    <dgm:cxn modelId="{3E9DB2DE-A589-4AC1-BD15-63C7105BA423}" type="presOf" srcId="{6FF6F1A4-762C-41E3-BC1E-0E3A19825DDA}" destId="{17ACCE4C-718A-4D51-854B-D48B9A10ACD8}" srcOrd="0" destOrd="0" presId="urn:microsoft.com/office/officeart/2005/8/layout/chevron1"/>
    <dgm:cxn modelId="{51671F85-EF2B-4DAF-9DF3-986DC57E643D}" type="presOf" srcId="{E9529E4E-E1D1-468E-AB4F-1D20B0E9694D}" destId="{81BDB5FF-45A3-49DC-B31D-0BDB24615BFC}" srcOrd="0" destOrd="0" presId="urn:microsoft.com/office/officeart/2005/8/layout/chevron1"/>
    <dgm:cxn modelId="{095DDB56-0D91-4F1C-A39A-271FFDA919AC}" type="presOf" srcId="{9E1CE97D-33F4-4249-90D7-C9F139259CA5}" destId="{4D2476B3-4C29-4F9F-85FA-ABCE6C2FA038}" srcOrd="0" destOrd="0" presId="urn:microsoft.com/office/officeart/2005/8/layout/chevron1"/>
    <dgm:cxn modelId="{CA75E04C-4498-48DD-B346-344A975E1FAC}" type="presOf" srcId="{72FC9F91-2038-44C1-A72E-B96F65558670}" destId="{E241ED25-9374-483A-BCC8-672B8A048ABA}" srcOrd="0" destOrd="0" presId="urn:microsoft.com/office/officeart/2005/8/layout/chevron1"/>
    <dgm:cxn modelId="{78927D32-18F5-4110-B217-77A38AE67EF7}" srcId="{72FC9F91-2038-44C1-A72E-B96F65558670}" destId="{E9529E4E-E1D1-468E-AB4F-1D20B0E9694D}" srcOrd="1" destOrd="0" parTransId="{7F762C49-4508-4E63-9FB5-F2BA27424FF0}" sibTransId="{7C362509-60B6-47D0-902E-69190841F3CA}"/>
    <dgm:cxn modelId="{D7CE5663-3B14-4D31-B29B-543628521C70}" srcId="{72FC9F91-2038-44C1-A72E-B96F65558670}" destId="{9E1CE97D-33F4-4249-90D7-C9F139259CA5}" srcOrd="0" destOrd="0" parTransId="{63ACDE5B-882E-448E-9536-E2BB2DA469FB}" sibTransId="{75CCFB43-6194-469D-A2BA-ACE87DC9E4F9}"/>
    <dgm:cxn modelId="{D327D4D4-69FE-4836-9BF6-BD0F1F6FA321}" srcId="{72FC9F91-2038-44C1-A72E-B96F65558670}" destId="{6FF6F1A4-762C-41E3-BC1E-0E3A19825DDA}" srcOrd="2" destOrd="0" parTransId="{D7E316B0-8C3C-4FAD-ABF9-A95D3E3E2150}" sibTransId="{7AA9C726-1E6D-42FE-AE69-A6612596271A}"/>
    <dgm:cxn modelId="{B8F90A72-C7B3-4E3E-983A-14B9F8E5CF06}" type="presParOf" srcId="{E241ED25-9374-483A-BCC8-672B8A048ABA}" destId="{4D2476B3-4C29-4F9F-85FA-ABCE6C2FA038}" srcOrd="0" destOrd="0" presId="urn:microsoft.com/office/officeart/2005/8/layout/chevron1"/>
    <dgm:cxn modelId="{ACF89886-A52E-48A0-9A29-087E19D63B44}" type="presParOf" srcId="{E241ED25-9374-483A-BCC8-672B8A048ABA}" destId="{5ED05550-CCA4-4102-9378-393E8E94F729}" srcOrd="1" destOrd="0" presId="urn:microsoft.com/office/officeart/2005/8/layout/chevron1"/>
    <dgm:cxn modelId="{1DC7C412-357B-44D8-9E76-19C2706A5F00}" type="presParOf" srcId="{E241ED25-9374-483A-BCC8-672B8A048ABA}" destId="{81BDB5FF-45A3-49DC-B31D-0BDB24615BFC}" srcOrd="2" destOrd="0" presId="urn:microsoft.com/office/officeart/2005/8/layout/chevron1"/>
    <dgm:cxn modelId="{8B221FEA-B68A-432C-A907-2D6BAE00948F}" type="presParOf" srcId="{E241ED25-9374-483A-BCC8-672B8A048ABA}" destId="{9534C6AE-ECC0-4D38-A7BB-B26A504EEBE5}" srcOrd="3" destOrd="0" presId="urn:microsoft.com/office/officeart/2005/8/layout/chevron1"/>
    <dgm:cxn modelId="{879DF5E6-FF82-457C-A411-B1898AE0C5F5}" type="presParOf" srcId="{E241ED25-9374-483A-BCC8-672B8A048ABA}" destId="{17ACCE4C-718A-4D51-854B-D48B9A10ACD8}" srcOrd="4" destOrd="0" presId="urn:microsoft.com/office/officeart/2005/8/layout/chevron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56985B-60F4-48E0-A3FE-6E4048C4728A}" type="doc">
      <dgm:prSet loTypeId="urn:microsoft.com/office/officeart/2005/8/layout/chevron1" loCatId="process" qsTypeId="urn:microsoft.com/office/officeart/2005/8/quickstyle/simple1" qsCatId="simple" csTypeId="urn:microsoft.com/office/officeart/2005/8/colors/accent3_4" csCatId="accent3" phldr="1"/>
      <dgm:spPr/>
      <dgm:t>
        <a:bodyPr/>
        <a:lstStyle/>
        <a:p>
          <a:endParaRPr lang="zh-CN" altLang="en-US"/>
        </a:p>
      </dgm:t>
    </dgm:pt>
    <dgm:pt modelId="{E41AC15A-9CD2-4907-9B2C-6904EDB8916B}">
      <dgm:prSet phldrT="[文本]"/>
      <dgm:spPr/>
      <dgm:t>
        <a:bodyPr/>
        <a:lstStyle/>
        <a:p>
          <a:r>
            <a:rPr lang="zh-CN" altLang="en-US" dirty="0" smtClean="0"/>
            <a:t>颜色单一，黑白</a:t>
          </a:r>
          <a:endParaRPr lang="zh-CN" altLang="en-US" dirty="0"/>
        </a:p>
      </dgm:t>
    </dgm:pt>
    <dgm:pt modelId="{71C111C3-86C1-495D-AF89-3534DD4AD400}" cxnId="{3292D7A3-177F-4015-8D45-3CEA2EDD98EC}" type="parTrans">
      <dgm:prSet/>
      <dgm:spPr/>
      <dgm:t>
        <a:bodyPr/>
        <a:lstStyle/>
        <a:p>
          <a:endParaRPr lang="zh-CN" altLang="en-US"/>
        </a:p>
      </dgm:t>
    </dgm:pt>
    <dgm:pt modelId="{88CE4C40-ACAA-4F8B-8E71-01DC5A14C18D}" cxnId="{3292D7A3-177F-4015-8D45-3CEA2EDD98EC}" type="sibTrans">
      <dgm:prSet/>
      <dgm:spPr/>
      <dgm:t>
        <a:bodyPr/>
        <a:lstStyle/>
        <a:p>
          <a:endParaRPr lang="zh-CN" altLang="en-US"/>
        </a:p>
      </dgm:t>
    </dgm:pt>
    <dgm:pt modelId="{5DCE2093-6600-49E5-8F50-32E7223E36A9}">
      <dgm:prSet phldrT="[文本]"/>
      <dgm:spPr/>
      <dgm:t>
        <a:bodyPr/>
        <a:lstStyle/>
        <a:p>
          <a:r>
            <a:rPr lang="zh-CN" altLang="en-US" dirty="0" smtClean="0"/>
            <a:t>颜色不丰富</a:t>
          </a:r>
          <a:endParaRPr lang="zh-CN" altLang="en-US" dirty="0"/>
        </a:p>
      </dgm:t>
    </dgm:pt>
    <dgm:pt modelId="{EAD88964-9459-464F-89C5-BB16D90F6D80}" cxnId="{AA105474-86D8-4D64-AB7D-2EC1B67B3B2B}" type="parTrans">
      <dgm:prSet/>
      <dgm:spPr/>
      <dgm:t>
        <a:bodyPr/>
        <a:lstStyle/>
        <a:p>
          <a:endParaRPr lang="zh-CN" altLang="en-US"/>
        </a:p>
      </dgm:t>
    </dgm:pt>
    <dgm:pt modelId="{4A6D022C-41D0-4A72-9D7E-09F14FF9720B}" cxnId="{AA105474-86D8-4D64-AB7D-2EC1B67B3B2B}" type="sibTrans">
      <dgm:prSet/>
      <dgm:spPr/>
      <dgm:t>
        <a:bodyPr/>
        <a:lstStyle/>
        <a:p>
          <a:endParaRPr lang="zh-CN" altLang="en-US"/>
        </a:p>
      </dgm:t>
    </dgm:pt>
    <dgm:pt modelId="{3156091E-AA63-4FBD-8D36-D14113096A53}">
      <dgm:prSet phldrT="[文本]"/>
      <dgm:spPr/>
      <dgm:t>
        <a:bodyPr/>
        <a:lstStyle/>
        <a:p>
          <a:r>
            <a:rPr lang="zh-CN" altLang="en-US" dirty="0" smtClean="0"/>
            <a:t>色彩明艳，丰富</a:t>
          </a:r>
          <a:endParaRPr lang="zh-CN" altLang="en-US" dirty="0"/>
        </a:p>
      </dgm:t>
    </dgm:pt>
    <dgm:pt modelId="{B4F741D9-3CAC-4360-9F92-0A57E1D3A6BE}" cxnId="{E63A9081-21F1-4A77-9888-21C1DB9D51DD}" type="parTrans">
      <dgm:prSet/>
      <dgm:spPr/>
      <dgm:t>
        <a:bodyPr/>
        <a:lstStyle/>
        <a:p>
          <a:endParaRPr lang="zh-CN" altLang="en-US"/>
        </a:p>
      </dgm:t>
    </dgm:pt>
    <dgm:pt modelId="{8B88FDF2-0084-4B6A-BEAC-34BD51407DC6}" cxnId="{E63A9081-21F1-4A77-9888-21C1DB9D51DD}" type="sibTrans">
      <dgm:prSet/>
      <dgm:spPr/>
      <dgm:t>
        <a:bodyPr/>
        <a:lstStyle/>
        <a:p>
          <a:endParaRPr lang="zh-CN" altLang="en-US"/>
        </a:p>
      </dgm:t>
    </dgm:pt>
    <dgm:pt modelId="{315F02C8-D292-45EF-A171-2638EB08F234}" type="pres">
      <dgm:prSet presAssocID="{FF56985B-60F4-48E0-A3FE-6E4048C4728A}" presName="Name0" presStyleCnt="0">
        <dgm:presLayoutVars>
          <dgm:dir/>
          <dgm:animLvl val="lvl"/>
          <dgm:resizeHandles val="exact"/>
        </dgm:presLayoutVars>
      </dgm:prSet>
      <dgm:spPr/>
      <dgm:t>
        <a:bodyPr/>
        <a:lstStyle/>
        <a:p>
          <a:endParaRPr lang="zh-CN" altLang="en-US"/>
        </a:p>
      </dgm:t>
    </dgm:pt>
    <dgm:pt modelId="{82BA6E39-A461-454F-B927-883A705F9AF2}" type="pres">
      <dgm:prSet presAssocID="{E41AC15A-9CD2-4907-9B2C-6904EDB8916B}" presName="parTxOnly" presStyleLbl="node1" presStyleIdx="0" presStyleCnt="3">
        <dgm:presLayoutVars>
          <dgm:chMax val="0"/>
          <dgm:chPref val="0"/>
          <dgm:bulletEnabled val="1"/>
        </dgm:presLayoutVars>
      </dgm:prSet>
      <dgm:spPr/>
      <dgm:t>
        <a:bodyPr/>
        <a:lstStyle/>
        <a:p>
          <a:endParaRPr lang="zh-CN" altLang="en-US"/>
        </a:p>
      </dgm:t>
    </dgm:pt>
    <dgm:pt modelId="{926F25C9-7FB2-47D4-98AC-BC35664D13D6}" type="pres">
      <dgm:prSet presAssocID="{88CE4C40-ACAA-4F8B-8E71-01DC5A14C18D}" presName="parTxOnlySpace" presStyleCnt="0"/>
      <dgm:spPr/>
    </dgm:pt>
    <dgm:pt modelId="{1D0F4F4E-3055-48E3-9DC3-5598011AAAD0}" type="pres">
      <dgm:prSet presAssocID="{5DCE2093-6600-49E5-8F50-32E7223E36A9}" presName="parTxOnly" presStyleLbl="node1" presStyleIdx="1" presStyleCnt="3">
        <dgm:presLayoutVars>
          <dgm:chMax val="0"/>
          <dgm:chPref val="0"/>
          <dgm:bulletEnabled val="1"/>
        </dgm:presLayoutVars>
      </dgm:prSet>
      <dgm:spPr/>
      <dgm:t>
        <a:bodyPr/>
        <a:lstStyle/>
        <a:p>
          <a:endParaRPr lang="zh-CN" altLang="en-US"/>
        </a:p>
      </dgm:t>
    </dgm:pt>
    <dgm:pt modelId="{3719707A-8E60-48DA-808C-9277831D9875}" type="pres">
      <dgm:prSet presAssocID="{4A6D022C-41D0-4A72-9D7E-09F14FF9720B}" presName="parTxOnlySpace" presStyleCnt="0"/>
      <dgm:spPr/>
    </dgm:pt>
    <dgm:pt modelId="{6A093C95-6DBF-4DFF-9779-10BAFCB6D0F2}" type="pres">
      <dgm:prSet presAssocID="{3156091E-AA63-4FBD-8D36-D14113096A53}" presName="parTxOnly" presStyleLbl="node1" presStyleIdx="2" presStyleCnt="3">
        <dgm:presLayoutVars>
          <dgm:chMax val="0"/>
          <dgm:chPref val="0"/>
          <dgm:bulletEnabled val="1"/>
        </dgm:presLayoutVars>
      </dgm:prSet>
      <dgm:spPr/>
      <dgm:t>
        <a:bodyPr/>
        <a:lstStyle/>
        <a:p>
          <a:endParaRPr lang="zh-CN" altLang="en-US"/>
        </a:p>
      </dgm:t>
    </dgm:pt>
  </dgm:ptLst>
  <dgm:cxnLst>
    <dgm:cxn modelId="{E63A9081-21F1-4A77-9888-21C1DB9D51DD}" srcId="{FF56985B-60F4-48E0-A3FE-6E4048C4728A}" destId="{3156091E-AA63-4FBD-8D36-D14113096A53}" srcOrd="2" destOrd="0" parTransId="{B4F741D9-3CAC-4360-9F92-0A57E1D3A6BE}" sibTransId="{8B88FDF2-0084-4B6A-BEAC-34BD51407DC6}"/>
    <dgm:cxn modelId="{53B429CC-AF82-44C5-A5D9-5CFF1459465C}" type="presOf" srcId="{5DCE2093-6600-49E5-8F50-32E7223E36A9}" destId="{1D0F4F4E-3055-48E3-9DC3-5598011AAAD0}" srcOrd="0" destOrd="0" presId="urn:microsoft.com/office/officeart/2005/8/layout/chevron1"/>
    <dgm:cxn modelId="{BE5CCB83-7F58-4470-B55C-BB07437ED228}" type="presOf" srcId="{E41AC15A-9CD2-4907-9B2C-6904EDB8916B}" destId="{82BA6E39-A461-454F-B927-883A705F9AF2}" srcOrd="0" destOrd="0" presId="urn:microsoft.com/office/officeart/2005/8/layout/chevron1"/>
    <dgm:cxn modelId="{0C715759-6C31-4A69-A03F-3BC79DF81EBC}" type="presOf" srcId="{FF56985B-60F4-48E0-A3FE-6E4048C4728A}" destId="{315F02C8-D292-45EF-A171-2638EB08F234}" srcOrd="0" destOrd="0" presId="urn:microsoft.com/office/officeart/2005/8/layout/chevron1"/>
    <dgm:cxn modelId="{D144EAD1-CEFA-4172-8684-8AAB9B608297}" type="presOf" srcId="{3156091E-AA63-4FBD-8D36-D14113096A53}" destId="{6A093C95-6DBF-4DFF-9779-10BAFCB6D0F2}" srcOrd="0" destOrd="0" presId="urn:microsoft.com/office/officeart/2005/8/layout/chevron1"/>
    <dgm:cxn modelId="{AA105474-86D8-4D64-AB7D-2EC1B67B3B2B}" srcId="{FF56985B-60F4-48E0-A3FE-6E4048C4728A}" destId="{5DCE2093-6600-49E5-8F50-32E7223E36A9}" srcOrd="1" destOrd="0" parTransId="{EAD88964-9459-464F-89C5-BB16D90F6D80}" sibTransId="{4A6D022C-41D0-4A72-9D7E-09F14FF9720B}"/>
    <dgm:cxn modelId="{3292D7A3-177F-4015-8D45-3CEA2EDD98EC}" srcId="{FF56985B-60F4-48E0-A3FE-6E4048C4728A}" destId="{E41AC15A-9CD2-4907-9B2C-6904EDB8916B}" srcOrd="0" destOrd="0" parTransId="{71C111C3-86C1-495D-AF89-3534DD4AD400}" sibTransId="{88CE4C40-ACAA-4F8B-8E71-01DC5A14C18D}"/>
    <dgm:cxn modelId="{CD6C0F68-4A38-4750-8F60-FECD4228918B}" type="presParOf" srcId="{315F02C8-D292-45EF-A171-2638EB08F234}" destId="{82BA6E39-A461-454F-B927-883A705F9AF2}" srcOrd="0" destOrd="0" presId="urn:microsoft.com/office/officeart/2005/8/layout/chevron1"/>
    <dgm:cxn modelId="{56AAD97E-2793-4B7E-AE59-46FE0D30D8E8}" type="presParOf" srcId="{315F02C8-D292-45EF-A171-2638EB08F234}" destId="{926F25C9-7FB2-47D4-98AC-BC35664D13D6}" srcOrd="1" destOrd="0" presId="urn:microsoft.com/office/officeart/2005/8/layout/chevron1"/>
    <dgm:cxn modelId="{2FE9AE1A-4C26-421E-ACE3-F8DAF39E5820}" type="presParOf" srcId="{315F02C8-D292-45EF-A171-2638EB08F234}" destId="{1D0F4F4E-3055-48E3-9DC3-5598011AAAD0}" srcOrd="2" destOrd="0" presId="urn:microsoft.com/office/officeart/2005/8/layout/chevron1"/>
    <dgm:cxn modelId="{EAC5B0CB-83A3-40B4-A8A0-2E66C1FABE4D}" type="presParOf" srcId="{315F02C8-D292-45EF-A171-2638EB08F234}" destId="{3719707A-8E60-48DA-808C-9277831D9875}" srcOrd="3" destOrd="0" presId="urn:microsoft.com/office/officeart/2005/8/layout/chevron1"/>
    <dgm:cxn modelId="{BF218EB1-133F-4AC1-8A1C-F9FAF629D7A7}" type="presParOf" srcId="{315F02C8-D292-45EF-A171-2638EB08F234}" destId="{6A093C95-6DBF-4DFF-9779-10BAFCB6D0F2}" srcOrd="4" destOrd="0" presId="urn:microsoft.com/office/officeart/2005/8/layout/chevron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DADDF9-CE07-4442-9DA7-EAA0BD20AF80}">
      <dsp:nvSpPr>
        <dsp:cNvPr id="0" name=""/>
        <dsp:cNvSpPr/>
      </dsp:nvSpPr>
      <dsp:spPr>
        <a:xfrm>
          <a:off x="7233" y="1694586"/>
          <a:ext cx="2161877" cy="1297126"/>
        </a:xfrm>
        <a:prstGeom prst="roundRect">
          <a:avLst>
            <a:gd name="adj" fmla="val 10000"/>
          </a:avLst>
        </a:prstGeom>
        <a:solidFill>
          <a:schemeClr val="accent1">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1">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kern="1200" dirty="0" smtClean="0"/>
            <a:t>从鸦片战争到建国</a:t>
          </a:r>
          <a:endParaRPr lang="zh-CN" altLang="en-US" sz="2900" kern="1200" dirty="0"/>
        </a:p>
      </dsp:txBody>
      <dsp:txXfrm>
        <a:off x="45225" y="1732578"/>
        <a:ext cx="2085893" cy="1221142"/>
      </dsp:txXfrm>
    </dsp:sp>
    <dsp:sp modelId="{DEAA1938-5278-448A-B73B-7D0015C31D72}">
      <dsp:nvSpPr>
        <dsp:cNvPr id="0" name=""/>
        <dsp:cNvSpPr/>
      </dsp:nvSpPr>
      <dsp:spPr>
        <a:xfrm>
          <a:off x="2385298" y="207507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a:glow rad="63500">
            <a:schemeClr val="accent1">
              <a:tint val="60000"/>
              <a:hueOff val="0"/>
              <a:satOff val="0"/>
              <a:lumOff val="0"/>
              <a:alphaOff val="0"/>
              <a:alpha val="45000"/>
              <a:satMod val="110000"/>
            </a:schemeClr>
          </a:glo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a:off x="2385298" y="2182306"/>
        <a:ext cx="320822" cy="321687"/>
      </dsp:txXfrm>
    </dsp:sp>
    <dsp:sp modelId="{ED6EF969-9740-4CC5-A502-EAA1B585AB31}">
      <dsp:nvSpPr>
        <dsp:cNvPr id="0" name=""/>
        <dsp:cNvSpPr/>
      </dsp:nvSpPr>
      <dsp:spPr>
        <a:xfrm>
          <a:off x="3033861" y="1694586"/>
          <a:ext cx="2161877" cy="1297126"/>
        </a:xfrm>
        <a:prstGeom prst="roundRect">
          <a:avLst>
            <a:gd name="adj" fmla="val 10000"/>
          </a:avLst>
        </a:prstGeom>
        <a:solidFill>
          <a:schemeClr val="accent1">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1">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kern="1200" dirty="0" smtClean="0"/>
            <a:t>从建国到改革开放</a:t>
          </a:r>
          <a:endParaRPr lang="zh-CN" altLang="en-US" sz="2900" kern="1200" dirty="0"/>
        </a:p>
      </dsp:txBody>
      <dsp:txXfrm>
        <a:off x="3071853" y="1732578"/>
        <a:ext cx="2085893" cy="1221142"/>
      </dsp:txXfrm>
    </dsp:sp>
    <dsp:sp modelId="{DA4D7895-2FCE-4099-84AF-C22CDBB00EE6}">
      <dsp:nvSpPr>
        <dsp:cNvPr id="0" name=""/>
        <dsp:cNvSpPr/>
      </dsp:nvSpPr>
      <dsp:spPr>
        <a:xfrm>
          <a:off x="5411926" y="207507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a:glow rad="63500">
            <a:schemeClr val="accent1">
              <a:tint val="60000"/>
              <a:hueOff val="0"/>
              <a:satOff val="0"/>
              <a:lumOff val="0"/>
              <a:alphaOff val="0"/>
              <a:alpha val="45000"/>
              <a:satMod val="110000"/>
            </a:schemeClr>
          </a:glo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CN" altLang="en-US" sz="2300" kern="1200"/>
        </a:p>
      </dsp:txBody>
      <dsp:txXfrm>
        <a:off x="5411926" y="2182306"/>
        <a:ext cx="320822" cy="321687"/>
      </dsp:txXfrm>
    </dsp:sp>
    <dsp:sp modelId="{488DB006-498A-42A6-B78C-440E18A49E13}">
      <dsp:nvSpPr>
        <dsp:cNvPr id="0" name=""/>
        <dsp:cNvSpPr/>
      </dsp:nvSpPr>
      <dsp:spPr>
        <a:xfrm>
          <a:off x="6060489" y="1694586"/>
          <a:ext cx="2161877" cy="1297126"/>
        </a:xfrm>
        <a:prstGeom prst="roundRect">
          <a:avLst>
            <a:gd name="adj" fmla="val 10000"/>
          </a:avLst>
        </a:prstGeom>
        <a:solidFill>
          <a:schemeClr val="accent1">
            <a:hueOff val="0"/>
            <a:satOff val="0"/>
            <a:lumOff val="0"/>
            <a:alphaOff val="0"/>
          </a:schemeClr>
        </a:solidFill>
        <a:ln w="38100" cap="flat" cmpd="dbl" algn="ctr">
          <a:solidFill>
            <a:schemeClr val="lt1">
              <a:hueOff val="0"/>
              <a:satOff val="0"/>
              <a:lumOff val="0"/>
              <a:alphaOff val="0"/>
            </a:schemeClr>
          </a:solidFill>
          <a:prstDash val="solid"/>
        </a:ln>
        <a:effectLst>
          <a:glow rad="63500">
            <a:schemeClr val="accent1">
              <a:hueOff val="0"/>
              <a:satOff val="0"/>
              <a:lumOff val="0"/>
              <a:alphaOff val="0"/>
              <a:alpha val="45000"/>
              <a:satMod val="110000"/>
            </a:schemeClr>
          </a:glow>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kern="1200" dirty="0" smtClean="0"/>
            <a:t>改革开放后</a:t>
          </a:r>
          <a:endParaRPr lang="zh-CN" altLang="en-US" sz="2900" kern="1200" dirty="0"/>
        </a:p>
      </dsp:txBody>
      <dsp:txXfrm>
        <a:off x="6098481" y="1732578"/>
        <a:ext cx="2085893" cy="12211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46AC1-EAD5-41B3-8CC7-3617FECE64BE}">
      <dsp:nvSpPr>
        <dsp:cNvPr id="0" name=""/>
        <dsp:cNvSpPr/>
      </dsp:nvSpPr>
      <dsp:spPr>
        <a:xfrm rot="5400000">
          <a:off x="4992034" y="-1876067"/>
          <a:ext cx="1208186" cy="52669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曲折</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t>可联系中国近代民族资本主义的发展</a:t>
          </a:r>
          <a:endParaRPr lang="zh-CN" altLang="en-US" sz="1700" kern="1200" dirty="0"/>
        </a:p>
      </dsp:txBody>
      <dsp:txXfrm rot="-5400000">
        <a:off x="2962656" y="212290"/>
        <a:ext cx="5207965" cy="1090228"/>
      </dsp:txXfrm>
    </dsp:sp>
    <dsp:sp modelId="{52C9B58A-0238-44AA-A5B9-021F1DC88829}">
      <dsp:nvSpPr>
        <dsp:cNvPr id="0" name=""/>
        <dsp:cNvSpPr/>
      </dsp:nvSpPr>
      <dsp:spPr>
        <a:xfrm>
          <a:off x="0" y="2288"/>
          <a:ext cx="2962656" cy="15102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kern="1200" dirty="0" smtClean="0"/>
            <a:t>发展特点</a:t>
          </a:r>
          <a:endParaRPr lang="zh-CN" altLang="en-US" sz="3600" kern="1200" dirty="0"/>
        </a:p>
      </dsp:txBody>
      <dsp:txXfrm>
        <a:off x="73723" y="76011"/>
        <a:ext cx="2815210" cy="1362787"/>
      </dsp:txXfrm>
    </dsp:sp>
    <dsp:sp modelId="{9AA88263-00FD-4B8B-BEF5-FD1B406999F3}">
      <dsp:nvSpPr>
        <dsp:cNvPr id="0" name=""/>
        <dsp:cNvSpPr/>
      </dsp:nvSpPr>
      <dsp:spPr>
        <a:xfrm rot="5400000">
          <a:off x="4992034" y="-290322"/>
          <a:ext cx="1208186" cy="5266944"/>
        </a:xfrm>
        <a:prstGeom prst="round2Same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国内：政治因素，战争因素，经济因素，社会因素</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t>国外：宗教、思想的引进（启发性和客观存在的冲击）</a:t>
          </a:r>
          <a:endParaRPr lang="zh-CN" altLang="en-US" sz="1700" kern="1200" dirty="0"/>
        </a:p>
      </dsp:txBody>
      <dsp:txXfrm rot="-5400000">
        <a:off x="2962656" y="1798035"/>
        <a:ext cx="5207965" cy="1090228"/>
      </dsp:txXfrm>
    </dsp:sp>
    <dsp:sp modelId="{6A40F201-4D22-49C6-932F-36BBE5221A5D}">
      <dsp:nvSpPr>
        <dsp:cNvPr id="0" name=""/>
        <dsp:cNvSpPr/>
      </dsp:nvSpPr>
      <dsp:spPr>
        <a:xfrm>
          <a:off x="0" y="1588033"/>
          <a:ext cx="2962656" cy="1510233"/>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kern="1200" dirty="0" smtClean="0"/>
            <a:t>影响其发展的因素</a:t>
          </a:r>
          <a:endParaRPr lang="zh-CN" altLang="en-US" sz="3600" kern="1200" dirty="0"/>
        </a:p>
      </dsp:txBody>
      <dsp:txXfrm>
        <a:off x="73723" y="1661756"/>
        <a:ext cx="2815210" cy="1362787"/>
      </dsp:txXfrm>
    </dsp:sp>
    <dsp:sp modelId="{B2C07ABD-0BC9-4961-8832-B9A886C61B6A}">
      <dsp:nvSpPr>
        <dsp:cNvPr id="0" name=""/>
        <dsp:cNvSpPr/>
      </dsp:nvSpPr>
      <dsp:spPr>
        <a:xfrm rot="5400000">
          <a:off x="4992034" y="1295423"/>
          <a:ext cx="1208186" cy="5266944"/>
        </a:xfrm>
        <a:prstGeom prst="round2Same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zh-CN" altLang="en-US" sz="1700" kern="1200" dirty="0" smtClean="0"/>
            <a:t>以政治为主             加入科学，技术等新的血液</a:t>
          </a:r>
          <a:endParaRPr lang="zh-CN" altLang="en-US" sz="1700" kern="1200" dirty="0"/>
        </a:p>
        <a:p>
          <a:pPr marL="171450" lvl="1" indent="-171450" algn="l" defTabSz="755650">
            <a:lnSpc>
              <a:spcPct val="90000"/>
            </a:lnSpc>
            <a:spcBef>
              <a:spcPct val="0"/>
            </a:spcBef>
            <a:spcAft>
              <a:spcPct val="15000"/>
            </a:spcAft>
            <a:buChar char="••"/>
          </a:pPr>
          <a:r>
            <a:rPr lang="en-US" altLang="zh-CN" sz="1700" kern="1200" dirty="0" smtClean="0"/>
            <a:t>             </a:t>
          </a:r>
          <a:r>
            <a:rPr lang="zh-CN" altLang="en-US" sz="1700" kern="1200" dirty="0" smtClean="0"/>
            <a:t>揉入改革性的思想             更加注重思想性</a:t>
          </a:r>
          <a:endParaRPr lang="zh-CN" altLang="en-US" sz="1700" kern="1200" dirty="0"/>
        </a:p>
        <a:p>
          <a:pPr marL="171450" lvl="1" indent="-171450" algn="l" defTabSz="755650">
            <a:lnSpc>
              <a:spcPct val="90000"/>
            </a:lnSpc>
            <a:spcBef>
              <a:spcPct val="0"/>
            </a:spcBef>
            <a:spcAft>
              <a:spcPct val="15000"/>
            </a:spcAft>
            <a:buChar char="••"/>
          </a:pPr>
          <a:r>
            <a:rPr lang="zh-CN" altLang="en-US" sz="1700" kern="1200" dirty="0" smtClean="0"/>
            <a:t>颜色单一，以黑白为主</a:t>
          </a:r>
          <a:endParaRPr lang="zh-CN" altLang="en-US" sz="1700" kern="1200" dirty="0"/>
        </a:p>
      </dsp:txBody>
      <dsp:txXfrm rot="-5400000">
        <a:off x="2962656" y="3383781"/>
        <a:ext cx="5207965" cy="1090228"/>
      </dsp:txXfrm>
    </dsp:sp>
    <dsp:sp modelId="{E1FB4FB4-DDB5-40D6-86AC-FDE6F4F15CBF}">
      <dsp:nvSpPr>
        <dsp:cNvPr id="0" name=""/>
        <dsp:cNvSpPr/>
      </dsp:nvSpPr>
      <dsp:spPr>
        <a:xfrm>
          <a:off x="0" y="3173778"/>
          <a:ext cx="2962656" cy="1510233"/>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zh-CN" altLang="en-US" sz="3600" kern="1200" dirty="0" smtClean="0"/>
            <a:t>内容</a:t>
          </a:r>
          <a:endParaRPr lang="zh-CN" altLang="en-US" sz="3600" kern="1200" dirty="0"/>
        </a:p>
      </dsp:txBody>
      <dsp:txXfrm>
        <a:off x="73723" y="3247501"/>
        <a:ext cx="2815210" cy="1362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686300"/>
        <a:chOff x="0" y="0"/>
        <a:chExt cx="8229600" cy="4686300"/>
      </a:xfrm>
    </dsp:grpSpPr>
    <dsp:sp modelId="{7975CFCB-2C8B-4987-BC71-89E2695406F2}">
      <dsp:nvSpPr>
        <dsp:cNvPr id="4" name="同侧圆角矩形 3"/>
        <dsp:cNvSpPr/>
      </dsp:nvSpPr>
      <dsp:spPr bwMode="white">
        <a:xfrm rot="5400000">
          <a:off x="4991444" y="-1877617"/>
          <a:ext cx="1209368" cy="5266944"/>
        </a:xfrm>
        <a:prstGeom prst="round2SameRect">
          <a:avLst/>
        </a:prstGeom>
      </dsp:spPr>
      <dsp:style>
        <a:lnRef idx="2">
          <a:schemeClr val="accent3">
            <a:tint val="40000"/>
            <a:alpha val="90000"/>
            <a:hueOff val="0"/>
            <a:satOff val="0"/>
            <a:lumOff val="0"/>
            <a:alpha val="90196"/>
          </a:schemeClr>
        </a:lnRef>
        <a:fillRef idx="1">
          <a:schemeClr val="accent3">
            <a:tint val="40000"/>
            <a:alpha val="90000"/>
            <a:hueOff val="0"/>
            <a:satOff val="0"/>
            <a:lumOff val="0"/>
            <a:alpha val="90196"/>
          </a:schemeClr>
        </a:fillRef>
        <a:effectRef idx="0">
          <a:scrgbClr r="0" g="0" b="0"/>
        </a:effectRef>
        <a:fontRef idx="minor"/>
      </dsp:style>
      <dsp:txBody>
        <a:bodyPr rot="-5400000" lIns="76200" tIns="38100" rIns="76200" bIns="381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主要受政治、政策影响</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人民思想层次提高</a:t>
          </a:r>
          <a:endParaRPr lang="zh-CN" altLang="en-US" dirty="0">
            <a:solidFill>
              <a:schemeClr val="dk1"/>
            </a:solidFill>
          </a:endParaRPr>
        </a:p>
      </dsp:txBody>
      <dsp:txXfrm rot="5400000">
        <a:off x="4991444" y="-1877617"/>
        <a:ext cx="1209368" cy="5266944"/>
      </dsp:txXfrm>
    </dsp:sp>
    <dsp:sp modelId="{95882C17-465E-4587-8B1D-21CF5C683593}">
      <dsp:nvSpPr>
        <dsp:cNvPr id="3" name="圆角矩形 2"/>
        <dsp:cNvSpPr/>
      </dsp:nvSpPr>
      <dsp:spPr bwMode="white">
        <a:xfrm>
          <a:off x="0" y="0"/>
          <a:ext cx="2962656" cy="1511710"/>
        </a:xfrm>
        <a:prstGeom prst="roundRect">
          <a:avLst/>
        </a:prstGeom>
      </dsp:spPr>
      <dsp:style>
        <a:lnRef idx="2">
          <a:schemeClr val="lt1"/>
        </a:lnRef>
        <a:fillRef idx="1">
          <a:schemeClr val="accent3">
            <a:hueOff val="0"/>
            <a:satOff val="0"/>
            <a:lumOff val="0"/>
            <a:alpha val="100000"/>
          </a:schemeClr>
        </a:fillRef>
        <a:effectRef idx="0">
          <a:scrgbClr r="0" g="0" b="0"/>
        </a:effectRef>
        <a:fontRef idx="minor">
          <a:schemeClr val="lt1"/>
        </a:fontRef>
      </dsp:style>
      <dsp:txBody>
        <a:bodyPr lIns="182879" tIns="91439" rIns="182879" bIns="91439" anchor="ctr"/>
        <a:lstStyle>
          <a:lvl1pPr algn="ctr">
            <a:defRPr sz="48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r>
            <a:rPr lang="zh-CN" altLang="en-US" dirty="0" smtClean="0"/>
            <a:t>影响因素</a:t>
          </a:r>
          <a:endParaRPr lang="zh-CN" altLang="en-US" dirty="0"/>
        </a:p>
      </dsp:txBody>
      <dsp:txXfrm>
        <a:off x="0" y="0"/>
        <a:ext cx="2962656" cy="1511710"/>
      </dsp:txXfrm>
    </dsp:sp>
    <dsp:sp modelId="{46DB1199-4B87-4E8C-8FF3-938394EA677B}">
      <dsp:nvSpPr>
        <dsp:cNvPr id="6" name="同侧圆角矩形 5"/>
        <dsp:cNvSpPr/>
      </dsp:nvSpPr>
      <dsp:spPr bwMode="white">
        <a:xfrm rot="5400000">
          <a:off x="4991444" y="-290322"/>
          <a:ext cx="1209368" cy="5266944"/>
        </a:xfrm>
        <a:prstGeom prst="round2SameRect">
          <a:avLst/>
        </a:prstGeom>
      </dsp:spPr>
      <dsp:style>
        <a:lnRef idx="2">
          <a:schemeClr val="accent3">
            <a:tint val="40000"/>
            <a:alpha val="90000"/>
            <a:hueOff val="5370000"/>
            <a:satOff val="-7058"/>
            <a:lumOff val="-391"/>
            <a:alpha val="90196"/>
          </a:schemeClr>
        </a:lnRef>
        <a:fillRef idx="1">
          <a:schemeClr val="accent3">
            <a:tint val="40000"/>
            <a:alpha val="90000"/>
            <a:hueOff val="5370000"/>
            <a:satOff val="-7058"/>
            <a:lumOff val="-391"/>
            <a:alpha val="90196"/>
          </a:schemeClr>
        </a:fillRef>
        <a:effectRef idx="0">
          <a:scrgbClr r="0" g="0" b="0"/>
        </a:effectRef>
        <a:fontRef idx="minor"/>
      </dsp:style>
      <dsp:txBody>
        <a:bodyPr rot="-5400000" lIns="76200" tIns="38100" rIns="76200" bIns="381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内容更加丰富，但依旧政治宣传方面涉及较多，娱乐题材的报刊十分缺乏</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颜色依旧叫为单一，黑白为主</a:t>
          </a:r>
          <a:endParaRPr lang="zh-CN" altLang="en-US" dirty="0">
            <a:solidFill>
              <a:schemeClr val="dk1"/>
            </a:solidFill>
          </a:endParaRPr>
        </a:p>
      </dsp:txBody>
      <dsp:txXfrm rot="5400000">
        <a:off x="4991444" y="-290322"/>
        <a:ext cx="1209368" cy="5266944"/>
      </dsp:txXfrm>
    </dsp:sp>
    <dsp:sp modelId="{93F15702-5FE7-4A05-A080-38C913239456}">
      <dsp:nvSpPr>
        <dsp:cNvPr id="5" name="圆角矩形 4"/>
        <dsp:cNvSpPr/>
      </dsp:nvSpPr>
      <dsp:spPr bwMode="white">
        <a:xfrm>
          <a:off x="0" y="1587295"/>
          <a:ext cx="2962656" cy="1511710"/>
        </a:xfrm>
        <a:prstGeom prst="roundRect">
          <a:avLst/>
        </a:prstGeom>
      </dsp:spPr>
      <dsp:style>
        <a:lnRef idx="2">
          <a:schemeClr val="lt1"/>
        </a:lnRef>
        <a:fillRef idx="1">
          <a:schemeClr val="accent3">
            <a:hueOff val="5640000"/>
            <a:satOff val="-8430"/>
            <a:lumOff val="-1372"/>
            <a:alpha val="100000"/>
          </a:schemeClr>
        </a:fillRef>
        <a:effectRef idx="0">
          <a:scrgbClr r="0" g="0" b="0"/>
        </a:effectRef>
        <a:fontRef idx="minor">
          <a:schemeClr val="lt1"/>
        </a:fontRef>
      </dsp:style>
      <dsp:txBody>
        <a:bodyPr lIns="182879" tIns="91439" rIns="182879" bIns="91439" anchor="ctr"/>
        <a:lstStyle>
          <a:lvl1pPr algn="ctr">
            <a:defRPr sz="48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r>
            <a:rPr lang="zh-CN" altLang="en-US" dirty="0" smtClean="0"/>
            <a:t>内容</a:t>
          </a:r>
          <a:endParaRPr lang="zh-CN" altLang="en-US" dirty="0"/>
        </a:p>
      </dsp:txBody>
      <dsp:txXfrm>
        <a:off x="0" y="1587295"/>
        <a:ext cx="2962656" cy="1511710"/>
      </dsp:txXfrm>
    </dsp:sp>
    <dsp:sp modelId="{06EA75E6-F919-429C-BAC1-C16AB7259218}">
      <dsp:nvSpPr>
        <dsp:cNvPr id="8" name="同侧圆角矩形 7"/>
        <dsp:cNvSpPr/>
      </dsp:nvSpPr>
      <dsp:spPr bwMode="white">
        <a:xfrm rot="5400000">
          <a:off x="4991444" y="1296973"/>
          <a:ext cx="1209368" cy="5266944"/>
        </a:xfrm>
        <a:prstGeom prst="round2SameRect">
          <a:avLst/>
        </a:prstGeom>
      </dsp:spPr>
      <dsp:style>
        <a:lnRef idx="2">
          <a:schemeClr val="accent3">
            <a:tint val="40000"/>
            <a:alpha val="90000"/>
            <a:hueOff val="10740000"/>
            <a:satOff val="-14117"/>
            <a:lumOff val="-783"/>
            <a:alpha val="90196"/>
          </a:schemeClr>
        </a:lnRef>
        <a:fillRef idx="1">
          <a:schemeClr val="accent3">
            <a:tint val="40000"/>
            <a:alpha val="90000"/>
            <a:hueOff val="10740000"/>
            <a:satOff val="-14117"/>
            <a:lumOff val="-783"/>
            <a:alpha val="90196"/>
          </a:schemeClr>
        </a:fillRef>
        <a:effectRef idx="0">
          <a:scrgbClr r="0" g="0" b="0"/>
        </a:effectRef>
        <a:fontRef idx="minor"/>
      </dsp:style>
      <dsp:txBody>
        <a:bodyPr rot="-5400000" lIns="76200" tIns="38100" rIns="76200" bIns="38100" anchor="ctr"/>
        <a:lstStyle>
          <a:lvl1pPr algn="l">
            <a:defRPr sz="20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15000"/>
            </a:spcAft>
            <a:buChar char="•"/>
          </a:pPr>
          <a:r>
            <a:rPr lang="zh-CN" altLang="en-US" dirty="0" smtClean="0">
              <a:solidFill>
                <a:schemeClr val="dk1"/>
              </a:solidFill>
            </a:rPr>
            <a:t>进步性：思想进步，言论自由化</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局限性：文化大革命等政治上的禁锢阻碍了报刊的健康发展</a:t>
          </a:r>
          <a:endParaRPr lang="zh-CN" altLang="en-US" dirty="0">
            <a:solidFill>
              <a:schemeClr val="dk1"/>
            </a:solidFill>
          </a:endParaRPr>
        </a:p>
      </dsp:txBody>
      <dsp:txXfrm rot="5400000">
        <a:off x="4991444" y="1296973"/>
        <a:ext cx="1209368" cy="5266944"/>
      </dsp:txXfrm>
    </dsp:sp>
    <dsp:sp modelId="{FB2CBB86-BDB0-4368-B5D8-0E9F30D80CDD}">
      <dsp:nvSpPr>
        <dsp:cNvPr id="7" name="圆角矩形 6"/>
        <dsp:cNvSpPr/>
      </dsp:nvSpPr>
      <dsp:spPr bwMode="white">
        <a:xfrm>
          <a:off x="0" y="3174590"/>
          <a:ext cx="2962656" cy="1511710"/>
        </a:xfrm>
        <a:prstGeom prst="roundRect">
          <a:avLst/>
        </a:prstGeom>
      </dsp:spPr>
      <dsp:style>
        <a:lnRef idx="2">
          <a:schemeClr val="lt1"/>
        </a:lnRef>
        <a:fillRef idx="1">
          <a:schemeClr val="accent3">
            <a:hueOff val="11280000"/>
            <a:satOff val="-16862"/>
            <a:lumOff val="-2744"/>
            <a:alpha val="100000"/>
          </a:schemeClr>
        </a:fillRef>
        <a:effectRef idx="0">
          <a:scrgbClr r="0" g="0" b="0"/>
        </a:effectRef>
        <a:fontRef idx="minor">
          <a:schemeClr val="lt1"/>
        </a:fontRef>
      </dsp:style>
      <dsp:txBody>
        <a:bodyPr lIns="182879" tIns="91439" rIns="182879" bIns="91439" anchor="ctr"/>
        <a:lstStyle>
          <a:lvl1pPr algn="ctr">
            <a:defRPr sz="48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r>
            <a:rPr lang="zh-CN" altLang="en-US" dirty="0" smtClean="0"/>
            <a:t>特点</a:t>
          </a:r>
          <a:endParaRPr lang="zh-CN" altLang="en-US" dirty="0"/>
        </a:p>
      </dsp:txBody>
      <dsp:txXfrm>
        <a:off x="0" y="3174590"/>
        <a:ext cx="2962656" cy="15117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E07CA-1105-45C5-89A7-FBA515379014}">
      <dsp:nvSpPr>
        <dsp:cNvPr id="0" name=""/>
        <dsp:cNvSpPr/>
      </dsp:nvSpPr>
      <dsp:spPr>
        <a:xfrm rot="5400000">
          <a:off x="4992034" y="-1876067"/>
          <a:ext cx="1208186" cy="5266944"/>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t>政策，政治因素（对外开放）</a:t>
          </a:r>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smtClean="0"/>
            <a:t>经济因素，思想文化，国际交流带来的冲击</a:t>
          </a:r>
          <a:endParaRPr lang="zh-CN" altLang="en-US" sz="2000" kern="1200" dirty="0"/>
        </a:p>
      </dsp:txBody>
      <dsp:txXfrm rot="-5400000">
        <a:off x="2962656" y="212290"/>
        <a:ext cx="5207965" cy="1090228"/>
      </dsp:txXfrm>
    </dsp:sp>
    <dsp:sp modelId="{0AEF75B5-EE44-4316-B219-A013EC792F92}">
      <dsp:nvSpPr>
        <dsp:cNvPr id="0" name=""/>
        <dsp:cNvSpPr/>
      </dsp:nvSpPr>
      <dsp:spPr>
        <a:xfrm>
          <a:off x="0" y="2288"/>
          <a:ext cx="2962656" cy="151023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zh-CN" altLang="en-US" sz="4800" kern="1200" dirty="0" smtClean="0"/>
            <a:t>影响因素</a:t>
          </a:r>
          <a:endParaRPr lang="zh-CN" altLang="en-US" sz="4800" kern="1200" dirty="0"/>
        </a:p>
      </dsp:txBody>
      <dsp:txXfrm>
        <a:off x="73723" y="76011"/>
        <a:ext cx="2815210" cy="1362787"/>
      </dsp:txXfrm>
    </dsp:sp>
    <dsp:sp modelId="{F2AD1340-DF71-420D-800B-022D126D15FA}">
      <dsp:nvSpPr>
        <dsp:cNvPr id="0" name=""/>
        <dsp:cNvSpPr/>
      </dsp:nvSpPr>
      <dsp:spPr>
        <a:xfrm rot="5400000">
          <a:off x="4992034" y="-290322"/>
          <a:ext cx="1208186" cy="5266944"/>
        </a:xfrm>
        <a:prstGeom prst="round2Same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t>内容丰富多彩，娱乐性题材日益丰富</a:t>
          </a:r>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smtClean="0"/>
            <a:t>颜色不再单一，明艳多彩，更有欣赏价值</a:t>
          </a:r>
          <a:endParaRPr lang="zh-CN" altLang="en-US" sz="2000" kern="1200" dirty="0"/>
        </a:p>
      </dsp:txBody>
      <dsp:txXfrm rot="-5400000">
        <a:off x="2962656" y="1798035"/>
        <a:ext cx="5207965" cy="1090228"/>
      </dsp:txXfrm>
    </dsp:sp>
    <dsp:sp modelId="{20D08EB8-B226-429E-A5E2-1F4A5C25F4AB}">
      <dsp:nvSpPr>
        <dsp:cNvPr id="0" name=""/>
        <dsp:cNvSpPr/>
      </dsp:nvSpPr>
      <dsp:spPr>
        <a:xfrm>
          <a:off x="0" y="1588033"/>
          <a:ext cx="2962656" cy="1510233"/>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zh-CN" altLang="en-US" sz="4800" kern="1200" dirty="0" smtClean="0"/>
            <a:t>内容</a:t>
          </a:r>
          <a:endParaRPr lang="zh-CN" altLang="en-US" sz="4800" kern="1200" dirty="0"/>
        </a:p>
      </dsp:txBody>
      <dsp:txXfrm>
        <a:off x="73723" y="1661756"/>
        <a:ext cx="2815210" cy="1362787"/>
      </dsp:txXfrm>
    </dsp:sp>
    <dsp:sp modelId="{1A4124E6-000B-420D-B92A-1B6DD85BB696}">
      <dsp:nvSpPr>
        <dsp:cNvPr id="0" name=""/>
        <dsp:cNvSpPr/>
      </dsp:nvSpPr>
      <dsp:spPr>
        <a:xfrm rot="5400000">
          <a:off x="4992034" y="1295423"/>
          <a:ext cx="1208186" cy="5266944"/>
        </a:xfrm>
        <a:prstGeom prst="round2Same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zh-CN" altLang="en-US" sz="2000" kern="1200" dirty="0" smtClean="0"/>
            <a:t>发展迅速且较为稳定，逐渐走向正轨</a:t>
          </a:r>
          <a:endParaRPr lang="zh-CN" altLang="en-US" sz="2000" kern="1200" dirty="0"/>
        </a:p>
        <a:p>
          <a:pPr marL="228600" lvl="1" indent="-228600" algn="l" defTabSz="889000">
            <a:lnSpc>
              <a:spcPct val="90000"/>
            </a:lnSpc>
            <a:spcBef>
              <a:spcPct val="0"/>
            </a:spcBef>
            <a:spcAft>
              <a:spcPct val="15000"/>
            </a:spcAft>
            <a:buChar char="••"/>
          </a:pPr>
          <a:r>
            <a:rPr lang="zh-CN" altLang="en-US" sz="2000" kern="1200" dirty="0" smtClean="0"/>
            <a:t>是精神文明建设的助力</a:t>
          </a:r>
          <a:endParaRPr lang="zh-CN" altLang="en-US" sz="2000" kern="1200" dirty="0"/>
        </a:p>
      </dsp:txBody>
      <dsp:txXfrm rot="-5400000">
        <a:off x="2962656" y="3383781"/>
        <a:ext cx="5207965" cy="1090228"/>
      </dsp:txXfrm>
    </dsp:sp>
    <dsp:sp modelId="{DAFFCEDB-31CF-4613-BA27-0BD94207A963}">
      <dsp:nvSpPr>
        <dsp:cNvPr id="0" name=""/>
        <dsp:cNvSpPr/>
      </dsp:nvSpPr>
      <dsp:spPr>
        <a:xfrm>
          <a:off x="0" y="3173778"/>
          <a:ext cx="2962656" cy="1510233"/>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zh-CN" altLang="en-US" sz="4800" kern="1200" dirty="0" smtClean="0"/>
            <a:t>发展</a:t>
          </a:r>
          <a:endParaRPr lang="zh-CN" altLang="en-US" sz="4800" kern="1200" dirty="0"/>
        </a:p>
      </dsp:txBody>
      <dsp:txXfrm>
        <a:off x="73723" y="3247501"/>
        <a:ext cx="2815210" cy="1362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5D059-C3B8-4701-9E1C-D2B9633830F0}">
      <dsp:nvSpPr>
        <dsp:cNvPr id="0" name=""/>
        <dsp:cNvSpPr/>
      </dsp:nvSpPr>
      <dsp:spPr>
        <a:xfrm>
          <a:off x="2158" y="0"/>
          <a:ext cx="2630058" cy="735856"/>
        </a:xfrm>
        <a:prstGeom prst="chevron">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CN" altLang="en-US" sz="2000" kern="1200" dirty="0" smtClean="0"/>
            <a:t>内容主要宣传政治，宗教</a:t>
          </a:r>
          <a:endParaRPr lang="zh-CN" altLang="en-US" sz="2000" kern="1200" dirty="0"/>
        </a:p>
      </dsp:txBody>
      <dsp:txXfrm>
        <a:off x="370086" y="0"/>
        <a:ext cx="1894202" cy="735856"/>
      </dsp:txXfrm>
    </dsp:sp>
    <dsp:sp modelId="{1800FAE6-C859-4AE4-8B82-BBDF29684D4D}">
      <dsp:nvSpPr>
        <dsp:cNvPr id="0" name=""/>
        <dsp:cNvSpPr/>
      </dsp:nvSpPr>
      <dsp:spPr>
        <a:xfrm>
          <a:off x="2369210" y="0"/>
          <a:ext cx="2630058" cy="735856"/>
        </a:xfrm>
        <a:prstGeom prst="chevron">
          <a:avLst/>
        </a:prstGeom>
        <a:solidFill>
          <a:schemeClr val="accent4">
            <a:shade val="50000"/>
            <a:hueOff val="-139622"/>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CN" altLang="en-US" sz="2000" kern="1200" dirty="0" smtClean="0"/>
            <a:t>加入科技，文艺等新内容</a:t>
          </a:r>
          <a:endParaRPr lang="zh-CN" altLang="en-US" sz="2000" kern="1200" dirty="0"/>
        </a:p>
      </dsp:txBody>
      <dsp:txXfrm>
        <a:off x="2737138" y="0"/>
        <a:ext cx="1894202" cy="735856"/>
      </dsp:txXfrm>
    </dsp:sp>
    <dsp:sp modelId="{259F2A35-0DFD-4E5D-A3AB-AD6B7A3FF008}">
      <dsp:nvSpPr>
        <dsp:cNvPr id="0" name=""/>
        <dsp:cNvSpPr/>
      </dsp:nvSpPr>
      <dsp:spPr>
        <a:xfrm>
          <a:off x="4736263" y="0"/>
          <a:ext cx="2630058" cy="735856"/>
        </a:xfrm>
        <a:prstGeom prst="chevron">
          <a:avLst/>
        </a:prstGeom>
        <a:solidFill>
          <a:schemeClr val="accent4">
            <a:shade val="50000"/>
            <a:hueOff val="-139622"/>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CN" altLang="en-US" sz="2000" kern="1200" dirty="0" smtClean="0"/>
            <a:t>娱乐，综艺题材日渐丰富</a:t>
          </a:r>
          <a:endParaRPr lang="zh-CN" altLang="en-US" sz="2000" kern="1200" dirty="0"/>
        </a:p>
      </dsp:txBody>
      <dsp:txXfrm>
        <a:off x="5104191" y="0"/>
        <a:ext cx="1894202" cy="7358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5D059-C3B8-4701-9E1C-D2B9633830F0}">
      <dsp:nvSpPr>
        <dsp:cNvPr id="0" name=""/>
        <dsp:cNvSpPr/>
      </dsp:nvSpPr>
      <dsp:spPr>
        <a:xfrm>
          <a:off x="2158" y="0"/>
          <a:ext cx="2630058" cy="735856"/>
        </a:xfrm>
        <a:prstGeom prst="chevron">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CN" altLang="en-US" sz="2000" kern="1200" dirty="0" smtClean="0"/>
            <a:t>发展曲折</a:t>
          </a:r>
          <a:endParaRPr lang="zh-CN" altLang="en-US" sz="2000" kern="1200" dirty="0"/>
        </a:p>
      </dsp:txBody>
      <dsp:txXfrm>
        <a:off x="370086" y="0"/>
        <a:ext cx="1894202" cy="735856"/>
      </dsp:txXfrm>
    </dsp:sp>
    <dsp:sp modelId="{1800FAE6-C859-4AE4-8B82-BBDF29684D4D}">
      <dsp:nvSpPr>
        <dsp:cNvPr id="0" name=""/>
        <dsp:cNvSpPr/>
      </dsp:nvSpPr>
      <dsp:spPr>
        <a:xfrm>
          <a:off x="2376264" y="0"/>
          <a:ext cx="2630058" cy="735856"/>
        </a:xfrm>
        <a:prstGeom prst="chevron">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CN" altLang="en-US" sz="2000" kern="1200" dirty="0" smtClean="0"/>
            <a:t>发展有一定波动性</a:t>
          </a:r>
          <a:endParaRPr lang="zh-CN" altLang="en-US" sz="2000" kern="1200" dirty="0"/>
        </a:p>
      </dsp:txBody>
      <dsp:txXfrm>
        <a:off x="2744192" y="0"/>
        <a:ext cx="1894202" cy="735856"/>
      </dsp:txXfrm>
    </dsp:sp>
    <dsp:sp modelId="{259F2A35-0DFD-4E5D-A3AB-AD6B7A3FF008}">
      <dsp:nvSpPr>
        <dsp:cNvPr id="0" name=""/>
        <dsp:cNvSpPr/>
      </dsp:nvSpPr>
      <dsp:spPr>
        <a:xfrm>
          <a:off x="4736263" y="0"/>
          <a:ext cx="2630058" cy="735856"/>
        </a:xfrm>
        <a:prstGeom prst="chevron">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zh-CN" altLang="en-US" sz="2000" kern="1200" dirty="0" smtClean="0"/>
            <a:t>发展较快，较平稳</a:t>
          </a:r>
          <a:endParaRPr lang="zh-CN" altLang="en-US" sz="2000" kern="1200" dirty="0"/>
        </a:p>
      </dsp:txBody>
      <dsp:txXfrm>
        <a:off x="5104191" y="0"/>
        <a:ext cx="1894202" cy="7358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476B3-4C29-4F9F-85FA-ABCE6C2FA038}">
      <dsp:nvSpPr>
        <dsp:cNvPr id="0" name=""/>
        <dsp:cNvSpPr/>
      </dsp:nvSpPr>
      <dsp:spPr>
        <a:xfrm>
          <a:off x="2215" y="0"/>
          <a:ext cx="2698717" cy="807863"/>
        </a:xfrm>
        <a:prstGeom prst="chevron">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zh-CN" altLang="en-US" sz="2200" kern="1200" dirty="0" smtClean="0"/>
            <a:t>国外引入思想，宗教等，冲击</a:t>
          </a:r>
          <a:endParaRPr lang="zh-CN" altLang="en-US" sz="2200" kern="1200" dirty="0"/>
        </a:p>
      </dsp:txBody>
      <dsp:txXfrm>
        <a:off x="406147" y="0"/>
        <a:ext cx="1890854" cy="807863"/>
      </dsp:txXfrm>
    </dsp:sp>
    <dsp:sp modelId="{81BDB5FF-45A3-49DC-B31D-0BDB24615BFC}">
      <dsp:nvSpPr>
        <dsp:cNvPr id="0" name=""/>
        <dsp:cNvSpPr/>
      </dsp:nvSpPr>
      <dsp:spPr>
        <a:xfrm>
          <a:off x="2448270" y="0"/>
          <a:ext cx="2698717" cy="807863"/>
        </a:xfrm>
        <a:prstGeom prst="chevron">
          <a:avLst/>
        </a:prstGeom>
        <a:solidFill>
          <a:schemeClr val="accent6">
            <a:shade val="50000"/>
            <a:hueOff val="-307796"/>
            <a:satOff val="20520"/>
            <a:lumOff val="26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zh-CN" altLang="en-US" sz="2200" kern="1200" dirty="0" smtClean="0"/>
            <a:t>阶级斗争局限</a:t>
          </a:r>
          <a:endParaRPr lang="zh-CN" altLang="en-US" sz="2200" kern="1200" dirty="0"/>
        </a:p>
      </dsp:txBody>
      <dsp:txXfrm>
        <a:off x="2852202" y="0"/>
        <a:ext cx="1890854" cy="807863"/>
      </dsp:txXfrm>
    </dsp:sp>
    <dsp:sp modelId="{17ACCE4C-718A-4D51-854B-D48B9A10ACD8}">
      <dsp:nvSpPr>
        <dsp:cNvPr id="0" name=""/>
        <dsp:cNvSpPr/>
      </dsp:nvSpPr>
      <dsp:spPr>
        <a:xfrm>
          <a:off x="4859907" y="0"/>
          <a:ext cx="2698717" cy="807863"/>
        </a:xfrm>
        <a:prstGeom prst="chevron">
          <a:avLst/>
        </a:prstGeom>
        <a:solidFill>
          <a:schemeClr val="accent6">
            <a:shade val="50000"/>
            <a:hueOff val="-307796"/>
            <a:satOff val="20520"/>
            <a:lumOff val="267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zh-CN" altLang="en-US" sz="2200" kern="1200" dirty="0" smtClean="0"/>
            <a:t>精神文明建设</a:t>
          </a:r>
          <a:endParaRPr lang="zh-CN" altLang="en-US" sz="2200" kern="1200" dirty="0"/>
        </a:p>
      </dsp:txBody>
      <dsp:txXfrm>
        <a:off x="5263839" y="0"/>
        <a:ext cx="1890854" cy="8078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A6E39-A461-454F-B927-883A705F9AF2}">
      <dsp:nvSpPr>
        <dsp:cNvPr id="0" name=""/>
        <dsp:cNvSpPr/>
      </dsp:nvSpPr>
      <dsp:spPr>
        <a:xfrm>
          <a:off x="2130" y="0"/>
          <a:ext cx="2595909" cy="792087"/>
        </a:xfrm>
        <a:prstGeom prst="chevron">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zh-CN" altLang="en-US" sz="2100" kern="1200" dirty="0" smtClean="0"/>
            <a:t>颜色单一，黑白</a:t>
          </a:r>
          <a:endParaRPr lang="zh-CN" altLang="en-US" sz="2100" kern="1200" dirty="0"/>
        </a:p>
      </dsp:txBody>
      <dsp:txXfrm>
        <a:off x="398174" y="0"/>
        <a:ext cx="1803822" cy="792087"/>
      </dsp:txXfrm>
    </dsp:sp>
    <dsp:sp modelId="{1D0F4F4E-3055-48E3-9DC3-5598011AAAD0}">
      <dsp:nvSpPr>
        <dsp:cNvPr id="0" name=""/>
        <dsp:cNvSpPr/>
      </dsp:nvSpPr>
      <dsp:spPr>
        <a:xfrm>
          <a:off x="2338449" y="0"/>
          <a:ext cx="2595909" cy="792087"/>
        </a:xfrm>
        <a:prstGeom prst="chevron">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zh-CN" altLang="en-US" sz="2100" kern="1200" dirty="0" smtClean="0"/>
            <a:t>颜色不丰富</a:t>
          </a:r>
          <a:endParaRPr lang="zh-CN" altLang="en-US" sz="2100" kern="1200" dirty="0"/>
        </a:p>
      </dsp:txBody>
      <dsp:txXfrm>
        <a:off x="2734493" y="0"/>
        <a:ext cx="1803822" cy="792087"/>
      </dsp:txXfrm>
    </dsp:sp>
    <dsp:sp modelId="{6A093C95-6DBF-4DFF-9779-10BAFCB6D0F2}">
      <dsp:nvSpPr>
        <dsp:cNvPr id="0" name=""/>
        <dsp:cNvSpPr/>
      </dsp:nvSpPr>
      <dsp:spPr>
        <a:xfrm>
          <a:off x="4674767" y="0"/>
          <a:ext cx="2595909" cy="792087"/>
        </a:xfrm>
        <a:prstGeom prst="chevron">
          <a:avLst/>
        </a:prstGeom>
        <a:solidFill>
          <a:schemeClr val="accent3">
            <a:shade val="50000"/>
            <a:hueOff val="178370"/>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zh-CN" altLang="en-US" sz="2100" kern="1200" dirty="0" smtClean="0"/>
            <a:t>色彩明艳，丰富</a:t>
          </a:r>
          <a:endParaRPr lang="zh-CN" altLang="en-US" sz="2100" kern="1200" dirty="0"/>
        </a:p>
      </dsp:txBody>
      <dsp:txXfrm>
        <a:off x="5070811" y="0"/>
        <a:ext cx="1803822" cy="7920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8F1526DA-34D2-4650-8C11-0ADAA14353B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A455CA5-21A3-4A12-84DE-D1290AE493ED}" type="slidenum">
              <a:rPr lang="zh-CN" altLang="en-US"/>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24D92C0E-3857-43F8-8D8C-664A8FE3230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F94AF9C-8969-466E-BE35-1D6F4F4C59A4}" type="slidenum">
              <a:rPr lang="zh-CN" altLang="en-US"/>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0309A120-B8EF-4C8E-993B-B43A53F4131E}"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14F9639-9FA9-46AD-BA77-0E5B5DA3089A}" type="slidenum">
              <a:rPr lang="zh-CN" altLang="en-US"/>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3"/>
          <p:cNvSpPr>
            <a:spLocks noGrp="1"/>
          </p:cNvSpPr>
          <p:nvPr>
            <p:ph type="dt" sz="half" idx="10"/>
          </p:nvPr>
        </p:nvSpPr>
        <p:spPr>
          <a:xfrm>
            <a:off x="73025" y="6400800"/>
            <a:ext cx="3200400" cy="284163"/>
          </a:xfrm>
        </p:spPr>
        <p:txBody>
          <a:bodyPr/>
          <a:lstStyle>
            <a:lvl1pPr>
              <a:defRPr/>
            </a:lvl1pPr>
          </a:lstStyle>
          <a:p>
            <a:pPr>
              <a:defRPr/>
            </a:pPr>
            <a:fld id="{BD33B251-3873-4E26-B35A-4B8456C61788}" type="datetimeFigureOut">
              <a:rPr lang="zh-CN" altLang="en-US"/>
            </a:fld>
            <a:endParaRPr lang="zh-CN" altLang="en-US"/>
          </a:p>
        </p:txBody>
      </p:sp>
      <p:sp>
        <p:nvSpPr>
          <p:cNvPr id="6" name="页脚占位符 4"/>
          <p:cNvSpPr>
            <a:spLocks noGrp="1"/>
          </p:cNvSpPr>
          <p:nvPr>
            <p:ph type="ftr" sz="quarter" idx="11"/>
          </p:nvPr>
        </p:nvSpPr>
        <p:spPr>
          <a:xfrm>
            <a:off x="5330825" y="6400800"/>
            <a:ext cx="3733800" cy="284163"/>
          </a:xfr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DB45E5F-35CF-40C9-887B-BCD04F6AD12A}" type="slidenum">
              <a:rPr lang="zh-CN" altLang="en-US"/>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6D87412B-6000-4777-B20E-82450EA4013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F2A7959-85BA-4A8F-A1E1-B5A159947DAB}" type="slidenum">
              <a:rPr lang="zh-CN" altLang="en-US"/>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A4D8A315-9E6D-4E17-BBCE-5A68228D5A77}" type="datetimeFigureOut">
              <a:rPr lang="zh-CN" altLang="en-US"/>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B176E145-4603-4926-896F-D51EC8C00CDF}" type="slidenum">
              <a:rPr lang="zh-CN" altLang="en-US"/>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AACDB566-D3F6-4A2A-A61F-90E7101B3E42}" type="datetimeFigureOut">
              <a:rPr lang="zh-CN" altLang="en-US"/>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653CD058-7289-4489-8D88-B12E6EF1B73D}" type="slidenum">
              <a:rPr lang="zh-CN" altLang="en-US"/>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D9FAF56E-ABEC-4491-A89F-D2C75D05387B}" type="datetimeFigureOut">
              <a:rPr lang="zh-CN" altLang="en-US"/>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88263993-0A1B-44CB-A90D-B83C95F027EB}" type="slidenum">
              <a:rPr lang="zh-CN" altLang="en-US"/>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47F7334C-AA96-4031-A5D3-15F002FE098B}"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A927EAD3-57C8-4381-BAB2-A6077CAA0322}"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3187C8CD-D7B4-4814-A3B2-AB8C22CDE084}" type="datetimeFigureOut">
              <a:rPr lang="zh-CN" altLang="en-US"/>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6CD06051-D7E7-49B3-9217-CB64BA904462}" type="slidenum">
              <a:rPr lang="zh-CN" altLang="en-US"/>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C3975907-AB18-4BFE-9BBB-C5CA3FE23567}" type="datetimeFigureOut">
              <a:rPr lang="zh-CN" altLang="en-US"/>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75476742-6286-4FD6-B88B-387ACA88567B}"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27"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8" name="文本占位符 2"/>
          <p:cNvSpPr>
            <a:spLocks noGrp="1"/>
          </p:cNvSpPr>
          <p:nvPr>
            <p:ph type="body" idx="1"/>
          </p:nvPr>
        </p:nvSpPr>
        <p:spPr bwMode="auto">
          <a:xfrm>
            <a:off x="457200" y="1600200"/>
            <a:ext cx="82296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defRPr/>
            </a:pPr>
            <a:fld id="{F2F37B9C-C7C0-4986-87B9-06F1CF51A350}" type="datetimeFigureOut">
              <a:rPr lang="zh-CN" altLang="en-US"/>
            </a:fld>
            <a:endParaRPr lang="zh-CN" altLang="en-US"/>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endParaRPr lang="zh-CN" altLang="en-US"/>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defRPr/>
            </a:pPr>
            <a:fld id="{2D348768-D086-4CA3-975C-CC627E38494B}" type="slidenum">
              <a:rPr lang="zh-CN" altLang="en-US"/>
            </a:fld>
            <a:endParaRPr lang="zh-CN" altLang="en-US"/>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Candara" panose="020E0502030303020204" pitchFamily="34" charset="0"/>
          <a:ea typeface="华文新魏" panose="02010800040101010101" pitchFamily="2" charset="-122"/>
        </a:defRPr>
      </a:lvl2pPr>
      <a:lvl3pPr algn="ctr" rtl="0" eaLnBrk="1" fontAlgn="base" hangingPunct="1">
        <a:spcBef>
          <a:spcPct val="0"/>
        </a:spcBef>
        <a:spcAft>
          <a:spcPct val="0"/>
        </a:spcAft>
        <a:defRPr sz="4400">
          <a:solidFill>
            <a:schemeClr val="tx2"/>
          </a:solidFill>
          <a:latin typeface="Candara" panose="020E0502030303020204" pitchFamily="34" charset="0"/>
          <a:ea typeface="华文新魏" panose="02010800040101010101" pitchFamily="2" charset="-122"/>
        </a:defRPr>
      </a:lvl3pPr>
      <a:lvl4pPr algn="ctr" rtl="0" eaLnBrk="1" fontAlgn="base" hangingPunct="1">
        <a:spcBef>
          <a:spcPct val="0"/>
        </a:spcBef>
        <a:spcAft>
          <a:spcPct val="0"/>
        </a:spcAft>
        <a:defRPr sz="4400">
          <a:solidFill>
            <a:schemeClr val="tx2"/>
          </a:solidFill>
          <a:latin typeface="Candara" panose="020E0502030303020204" pitchFamily="34" charset="0"/>
          <a:ea typeface="华文新魏" panose="02010800040101010101" pitchFamily="2" charset="-122"/>
        </a:defRPr>
      </a:lvl4pPr>
      <a:lvl5pPr algn="ctr" rtl="0" eaLnBrk="1" fontAlgn="base" hangingPunct="1">
        <a:spcBef>
          <a:spcPct val="0"/>
        </a:spcBef>
        <a:spcAft>
          <a:spcPct val="0"/>
        </a:spcAft>
        <a:defRPr sz="4400">
          <a:solidFill>
            <a:schemeClr val="tx2"/>
          </a:solidFill>
          <a:latin typeface="Candara" panose="020E0502030303020204" pitchFamily="34" charset="0"/>
          <a:ea typeface="华文新魏" panose="02010800040101010101" pitchFamily="2"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fontAlgn="base" hangingPunct="1">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slide" Target="slide32.xml"/><Relationship Id="rId7" Type="http://schemas.openxmlformats.org/officeDocument/2006/relationships/slide" Target="slide22.xml"/><Relationship Id="rId6" Type="http://schemas.openxmlformats.org/officeDocument/2006/relationships/image" Target="../media/image3.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0" Type="http://schemas.openxmlformats.org/officeDocument/2006/relationships/notesSlide" Target="../notesSlides/notesSlide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 Target="slide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3.png"/><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 Target="slide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image" Target="../media/image30.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image" Target="../media/image32.png"/></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37.xml.rels><?xml version="1.0" encoding="UTF-8" standalone="yes"?>
<Relationships xmlns="http://schemas.openxmlformats.org/package/2006/relationships"><Relationship Id="rId9" Type="http://schemas.openxmlformats.org/officeDocument/2006/relationships/diagramColors" Target="../diagrams/colors6.xml"/><Relationship Id="rId8" Type="http://schemas.openxmlformats.org/officeDocument/2006/relationships/diagramQuickStyle" Target="../diagrams/quickStyle6.xml"/><Relationship Id="rId7" Type="http://schemas.openxmlformats.org/officeDocument/2006/relationships/diagramLayout" Target="../diagrams/layout6.xml"/><Relationship Id="rId6" Type="http://schemas.openxmlformats.org/officeDocument/2006/relationships/diagramData" Target="../diagrams/data6.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2" Type="http://schemas.openxmlformats.org/officeDocument/2006/relationships/slideLayout" Target="../slideLayouts/slideLayout2.xml"/><Relationship Id="rId21" Type="http://schemas.openxmlformats.org/officeDocument/2006/relationships/image" Target="../media/image3.png"/><Relationship Id="rId20" Type="http://schemas.microsoft.com/office/2007/relationships/diagramDrawing" Target="../diagrams/drawing8.xml"/><Relationship Id="rId2" Type="http://schemas.openxmlformats.org/officeDocument/2006/relationships/diagramLayout" Target="../diagrams/layout5.xml"/><Relationship Id="rId19" Type="http://schemas.openxmlformats.org/officeDocument/2006/relationships/diagramColors" Target="../diagrams/colors8.xml"/><Relationship Id="rId18" Type="http://schemas.openxmlformats.org/officeDocument/2006/relationships/diagramQuickStyle" Target="../diagrams/quickStyle8.xml"/><Relationship Id="rId17" Type="http://schemas.openxmlformats.org/officeDocument/2006/relationships/diagramLayout" Target="../diagrams/layout8.xml"/><Relationship Id="rId16" Type="http://schemas.openxmlformats.org/officeDocument/2006/relationships/diagramData" Target="../diagrams/data8.xml"/><Relationship Id="rId15" Type="http://schemas.microsoft.com/office/2007/relationships/diagramDrawing" Target="../diagrams/drawing7.xml"/><Relationship Id="rId14" Type="http://schemas.openxmlformats.org/officeDocument/2006/relationships/diagramColors" Target="../diagrams/colors7.xml"/><Relationship Id="rId13" Type="http://schemas.openxmlformats.org/officeDocument/2006/relationships/diagramQuickStyle" Target="../diagrams/quickStyle7.xml"/><Relationship Id="rId12" Type="http://schemas.openxmlformats.org/officeDocument/2006/relationships/diagramLayout" Target="../diagrams/layout7.xml"/><Relationship Id="rId11" Type="http://schemas.openxmlformats.org/officeDocument/2006/relationships/diagramData" Target="../diagrams/data7.xml"/><Relationship Id="rId10" Type="http://schemas.microsoft.com/office/2007/relationships/diagramDrawing" Target="../diagrams/drawing6.xml"/><Relationship Id="rId1" Type="http://schemas.openxmlformats.org/officeDocument/2006/relationships/diagramData" Target="../diagrams/data5.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ctrTitle"/>
          </p:nvPr>
        </p:nvSpPr>
        <p:spPr>
          <a:xfrm>
            <a:off x="250825" y="1989138"/>
            <a:ext cx="8712200" cy="1968500"/>
          </a:xfrm>
        </p:spPr>
        <p:txBody>
          <a:bodyPr/>
          <a:lstStyle/>
          <a:p>
            <a:pPr eaLnBrk="1" hangingPunct="1"/>
            <a:r>
              <a:rPr lang="zh-CN" altLang="en-US" sz="6000" smtClean="0"/>
              <a:t>中国近代报刊的发展历程</a:t>
            </a:r>
            <a:endParaRPr lang="zh-CN" altLang="en-US" sz="6000" smtClean="0"/>
          </a:p>
        </p:txBody>
      </p:sp>
      <p:pic>
        <p:nvPicPr>
          <p:cNvPr id="1026"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351145" y="126365"/>
            <a:ext cx="3877310" cy="1503045"/>
          </a:xfrm>
          <a:prstGeom prst="rect">
            <a:avLst/>
          </a:prstGeom>
          <a:noFill/>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2" descr="D:\百度云同步盘\单位文件\2017年工作\2017.03.07数字图书馆深度游培训启动会相关\宣传素材\2017深度游logo-738×286.png"/>
          <p:cNvPicPr>
            <a:picLocks noChangeAspect="1" noChangeArrowheads="1"/>
          </p:cNvPicPr>
          <p:nvPr>
            <p:ph idx="1"/>
          </p:nvPr>
        </p:nvPicPr>
        <p:blipFill>
          <a:blip r:embed="rId1">
            <a:clrChange>
              <a:clrFrom>
                <a:srgbClr val="FFFFFF"/>
              </a:clrFrom>
              <a:clrTo>
                <a:srgbClr val="FFFFFF">
                  <a:alpha val="0"/>
                </a:srgbClr>
              </a:clrTo>
            </a:clrChange>
          </a:blip>
          <a:srcRect/>
          <a:stretch>
            <a:fillRect/>
          </a:stretch>
        </p:blipFill>
        <p:spPr bwMode="auto">
          <a:xfrm>
            <a:off x="121285" y="196215"/>
            <a:ext cx="3152140" cy="1221740"/>
          </a:xfrm>
          <a:prstGeom prst="rect">
            <a:avLst/>
          </a:prstGeom>
          <a:noFill/>
          <a:ln>
            <a:noFill/>
          </a:ln>
        </p:spPr>
      </p:pic>
      <p:sp>
        <p:nvSpPr>
          <p:cNvPr id="18435" name="内容占位符 2"/>
          <p:cNvSpPr>
            <a:spLocks noGrp="1"/>
          </p:cNvSpPr>
          <p:nvPr/>
        </p:nvSpPr>
        <p:spPr>
          <a:xfrm>
            <a:off x="457200" y="1417955"/>
            <a:ext cx="4404360" cy="4868545"/>
          </a:xfrm>
          <a:prstGeom prst="rect">
            <a:avLst/>
          </a:prstGeom>
          <a:noFill/>
          <a:ln>
            <a:noFill/>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eaLnBrk="1" hangingPunct="1"/>
            <a:r>
              <a:rPr lang="zh-CN" altLang="zh-CN" smtClean="0"/>
              <a:t>《申报》的问世是上海商业性报纸发展的一个重要里程碑，这标志着我国中文商业性报纸发展到了成熟阶段。</a:t>
            </a:r>
            <a:r>
              <a:rPr lang="zh-CN" altLang="zh-CN" smtClean="0">
                <a:solidFill>
                  <a:srgbClr val="FF0000"/>
                </a:solidFill>
              </a:rPr>
              <a:t>《申报》是第一家中国文人主笔的外报，这在当时是一个十分大胆的尝试。</a:t>
            </a:r>
            <a:endParaRPr lang="zh-CN" altLang="zh-CN" smtClean="0">
              <a:solidFill>
                <a:srgbClr val="FF0000"/>
              </a:solidFill>
            </a:endParaRPr>
          </a:p>
        </p:txBody>
      </p:sp>
      <p:pic>
        <p:nvPicPr>
          <p:cNvPr id="4" name="图片 3"/>
          <p:cNvPicPr>
            <a:picLocks noChangeAspect="1"/>
          </p:cNvPicPr>
          <p:nvPr/>
        </p:nvPicPr>
        <p:blipFill>
          <a:blip r:embed="rId2"/>
          <a:stretch>
            <a:fillRect/>
          </a:stretch>
        </p:blipFill>
        <p:spPr>
          <a:xfrm>
            <a:off x="4861560" y="501650"/>
            <a:ext cx="4079240" cy="5687060"/>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内容占位符 2"/>
          <p:cNvSpPr>
            <a:spLocks noGrp="1"/>
          </p:cNvSpPr>
          <p:nvPr>
            <p:ph idx="1"/>
          </p:nvPr>
        </p:nvSpPr>
        <p:spPr>
          <a:xfrm>
            <a:off x="349250" y="1483995"/>
            <a:ext cx="8229600" cy="433388"/>
          </a:xfrm>
        </p:spPr>
        <p:txBody>
          <a:bodyPr/>
          <a:lstStyle/>
          <a:p>
            <a:pPr eaLnBrk="1" hangingPunct="1"/>
            <a:r>
              <a:rPr lang="zh-CN" altLang="zh-CN" sz="2800" smtClean="0">
                <a:solidFill>
                  <a:srgbClr val="FF0000"/>
                </a:solidFill>
              </a:rPr>
              <a:t>资产阶级改良派的报刊</a:t>
            </a:r>
            <a:r>
              <a:rPr lang="en-US" altLang="zh-CN" sz="2800" smtClean="0">
                <a:solidFill>
                  <a:srgbClr val="FF0000"/>
                </a:solidFill>
              </a:rPr>
              <a:t> </a:t>
            </a:r>
            <a:r>
              <a:rPr lang="en-US" altLang="zh-CN" sz="2800" smtClean="0"/>
              <a:t>1895</a:t>
            </a:r>
            <a:r>
              <a:rPr lang="zh-CN" altLang="zh-CN" sz="2800" smtClean="0"/>
              <a:t>年以后，以康有为、梁启超为首的资产阶级改良派开始办报，鼓吹变法。</a:t>
            </a:r>
            <a:r>
              <a:rPr lang="en-US" altLang="zh-CN" sz="2800" smtClean="0"/>
              <a:t>1895</a:t>
            </a:r>
            <a:r>
              <a:rPr lang="zh-CN" altLang="zh-CN" sz="2800" smtClean="0"/>
              <a:t>年</a:t>
            </a:r>
            <a:r>
              <a:rPr lang="en-US" altLang="zh-CN" sz="2800" smtClean="0"/>
              <a:t>8</a:t>
            </a:r>
            <a:r>
              <a:rPr lang="zh-CN" altLang="zh-CN" sz="2800" smtClean="0"/>
              <a:t>月</a:t>
            </a:r>
            <a:r>
              <a:rPr lang="en-US" altLang="zh-CN" sz="2800" smtClean="0"/>
              <a:t>17</a:t>
            </a:r>
            <a:r>
              <a:rPr lang="zh-CN" altLang="zh-CN" sz="2800" smtClean="0"/>
              <a:t>日在北京创刊的《中外纪闻》、</a:t>
            </a:r>
            <a:r>
              <a:rPr lang="en-US" altLang="zh-CN" sz="2800" smtClean="0"/>
              <a:t>1896</a:t>
            </a:r>
            <a:r>
              <a:rPr lang="zh-CN" altLang="zh-CN" sz="2800" smtClean="0"/>
              <a:t>年</a:t>
            </a:r>
            <a:r>
              <a:rPr lang="en-US" altLang="zh-CN" sz="2800" smtClean="0"/>
              <a:t>1</a:t>
            </a:r>
            <a:r>
              <a:rPr lang="zh-CN" altLang="zh-CN" sz="2800" smtClean="0"/>
              <a:t>月</a:t>
            </a:r>
            <a:r>
              <a:rPr lang="en-US" altLang="zh-CN" sz="2800" smtClean="0"/>
              <a:t>12</a:t>
            </a:r>
            <a:r>
              <a:rPr lang="zh-CN" altLang="zh-CN" sz="2800" smtClean="0"/>
              <a:t>日在上海创刊的《强学报》</a:t>
            </a:r>
            <a:endParaRPr lang="en-US" altLang="zh-CN" sz="2800" smtClean="0"/>
          </a:p>
          <a:p>
            <a:pPr eaLnBrk="1" hangingPunct="1"/>
            <a:r>
              <a:rPr lang="en-US" altLang="zh-CN" sz="2800" smtClean="0"/>
              <a:t>1896</a:t>
            </a:r>
            <a:r>
              <a:rPr lang="zh-CN" altLang="zh-CN" sz="2800" smtClean="0"/>
              <a:t>年</a:t>
            </a:r>
            <a:r>
              <a:rPr lang="en-US" altLang="zh-CN" sz="2800" smtClean="0"/>
              <a:t>8</a:t>
            </a:r>
            <a:r>
              <a:rPr lang="zh-CN" altLang="zh-CN" sz="2800" smtClean="0"/>
              <a:t>月</a:t>
            </a:r>
            <a:r>
              <a:rPr lang="en-US" altLang="zh-CN" sz="2800" smtClean="0"/>
              <a:t>9</a:t>
            </a:r>
            <a:r>
              <a:rPr lang="zh-CN" altLang="zh-CN" sz="2800" smtClean="0"/>
              <a:t>日在上海创办了</a:t>
            </a:r>
            <a:r>
              <a:rPr lang="zh-CN" altLang="zh-CN" sz="2800" smtClean="0">
                <a:solidFill>
                  <a:srgbClr val="FF0000"/>
                </a:solidFill>
              </a:rPr>
              <a:t>《时务报》</a:t>
            </a:r>
            <a:r>
              <a:rPr lang="zh-CN" altLang="zh-CN" sz="2800" smtClean="0"/>
              <a:t>。</a:t>
            </a:r>
            <a:r>
              <a:rPr lang="zh-CN" altLang="zh-CN" sz="2800" smtClean="0">
                <a:solidFill>
                  <a:srgbClr val="FF0000"/>
                </a:solidFill>
              </a:rPr>
              <a:t>它是资产阶级改良派在戊戌维新运动时期出版的一份主要的机关报</a:t>
            </a:r>
            <a:r>
              <a:rPr lang="zh-CN" altLang="zh-CN" sz="2800" smtClean="0"/>
              <a:t>，</a:t>
            </a:r>
            <a:endParaRPr lang="en-US" altLang="zh-CN" sz="2800" smtClean="0"/>
          </a:p>
          <a:p>
            <a:pPr eaLnBrk="1" hangingPunct="1"/>
            <a:r>
              <a:rPr lang="zh-CN" altLang="zh-CN" sz="2800" smtClean="0"/>
              <a:t>　戊戌变法失败后，改良派在国内创办的报纸全部停刊，梁启超等人开始在国外办报。</a:t>
            </a:r>
            <a:endParaRPr lang="zh-CN" altLang="en-US" sz="2800" smtClean="0"/>
          </a:p>
        </p:txBody>
      </p:sp>
      <p:sp>
        <p:nvSpPr>
          <p:cNvPr id="5" name="右箭头 4"/>
          <p:cNvSpPr/>
          <p:nvPr/>
        </p:nvSpPr>
        <p:spPr>
          <a:xfrm>
            <a:off x="1619250" y="5949950"/>
            <a:ext cx="865188" cy="50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460" name="TextBox 8"/>
          <p:cNvSpPr txBox="1">
            <a:spLocks noChangeArrowheads="1"/>
          </p:cNvSpPr>
          <p:nvPr/>
        </p:nvSpPr>
        <p:spPr bwMode="auto">
          <a:xfrm>
            <a:off x="2771775" y="5949950"/>
            <a:ext cx="4537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7030A0"/>
                </a:solidFill>
                <a:latin typeface="华文琥珀" panose="02010800040101010101" pitchFamily="2" charset="-122"/>
                <a:ea typeface="华文琥珀" panose="02010800040101010101" pitchFamily="2" charset="-122"/>
              </a:rPr>
              <a:t>政治因素对报刊发展的影响</a:t>
            </a:r>
            <a:endParaRPr lang="zh-CN" altLang="en-US" sz="2800">
              <a:solidFill>
                <a:srgbClr val="7030A0"/>
              </a:solidFill>
              <a:latin typeface="华文琥珀" panose="02010800040101010101" pitchFamily="2" charset="-122"/>
              <a:ea typeface="华文琥珀" panose="02010800040101010101" pitchFamily="2" charset="-122"/>
            </a:endParaRPr>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770245" y="6032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175895" y="106045"/>
            <a:ext cx="3383915" cy="1311910"/>
          </a:xfrm>
          <a:prstGeom prst="rect">
            <a:avLst/>
          </a:prstGeom>
          <a:noFill/>
          <a:ln>
            <a:noFill/>
          </a:ln>
        </p:spPr>
      </p:pic>
      <p:sp>
        <p:nvSpPr>
          <p:cNvPr id="21506" name="内容占位符 2"/>
          <p:cNvSpPr>
            <a:spLocks noGrp="1"/>
          </p:cNvSpPr>
          <p:nvPr/>
        </p:nvSpPr>
        <p:spPr>
          <a:xfrm>
            <a:off x="3781425" y="1417955"/>
            <a:ext cx="4905375" cy="5054600"/>
          </a:xfrm>
          <a:prstGeom prst="rect">
            <a:avLst/>
          </a:prstGeom>
          <a:noFill/>
          <a:ln>
            <a:noFill/>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eaLnBrk="1" hangingPunct="1"/>
            <a:r>
              <a:rPr lang="zh-CN" altLang="zh-CN" sz="2800" smtClean="0"/>
              <a:t>纵观历史，若从影响力的角度看，不难发现，其实真正具有标志性意义的刊物，应是康有为等人创办的政治性杂志《中外纪要》。</a:t>
            </a:r>
            <a:endParaRPr lang="zh-CN" altLang="zh-CN" sz="2800" smtClean="0"/>
          </a:p>
          <a:p>
            <a:pPr eaLnBrk="1" hangingPunct="1"/>
            <a:r>
              <a:rPr lang="zh-CN" altLang="zh-CN" sz="2800" smtClean="0"/>
              <a:t>这是一本</a:t>
            </a:r>
            <a:r>
              <a:rPr lang="zh-CN" altLang="zh-CN" sz="2800" smtClean="0">
                <a:solidFill>
                  <a:srgbClr val="FF0000"/>
                </a:solidFill>
              </a:rPr>
              <a:t>基于外来创刊理论    和中国实际国情的第一批中文刊物</a:t>
            </a:r>
            <a:r>
              <a:rPr lang="zh-CN" altLang="zh-CN" sz="2800" smtClean="0"/>
              <a:t>，是中国近代报业雏形形成的标志性事件。</a:t>
            </a:r>
            <a:br>
              <a:rPr lang="en-US" altLang="zh-CN" sz="2800" smtClean="0"/>
            </a:br>
            <a:endParaRPr lang="zh-CN" altLang="en-US" sz="2800" smtClean="0"/>
          </a:p>
        </p:txBody>
      </p:sp>
      <p:pic>
        <p:nvPicPr>
          <p:cNvPr id="8" name="图片 7"/>
          <p:cNvPicPr>
            <a:picLocks noChangeAspect="1"/>
          </p:cNvPicPr>
          <p:nvPr/>
        </p:nvPicPr>
        <p:blipFill>
          <a:blip r:embed="rId2"/>
          <a:stretch>
            <a:fillRect/>
          </a:stretch>
        </p:blipFill>
        <p:spPr>
          <a:xfrm>
            <a:off x="156210" y="1891030"/>
            <a:ext cx="3775075" cy="2884805"/>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内容占位符 2"/>
          <p:cNvSpPr>
            <a:spLocks noGrp="1"/>
          </p:cNvSpPr>
          <p:nvPr>
            <p:ph idx="1"/>
          </p:nvPr>
        </p:nvSpPr>
        <p:spPr>
          <a:xfrm>
            <a:off x="456883" y="1786255"/>
            <a:ext cx="8229600" cy="4686300"/>
          </a:xfrm>
        </p:spPr>
        <p:txBody>
          <a:bodyPr/>
          <a:lstStyle/>
          <a:p>
            <a:pPr eaLnBrk="1" hangingPunct="1"/>
            <a:r>
              <a:rPr lang="zh-CN" altLang="zh-CN" sz="2800" smtClean="0">
                <a:solidFill>
                  <a:srgbClr val="FF0000"/>
                </a:solidFill>
              </a:rPr>
              <a:t>资产阶级革命派的报刊</a:t>
            </a:r>
            <a:r>
              <a:rPr lang="zh-CN" altLang="zh-CN" sz="2800" smtClean="0"/>
              <a:t>以孙中山为首的资产阶级革命派，从开始革命活动时起就十分注意办报。在整个辛亥革命时期，他们在国内外一共创办了近一百二十种报刊。通过这些报刊，</a:t>
            </a:r>
            <a:r>
              <a:rPr lang="zh-CN" altLang="zh-CN" sz="2800" smtClean="0">
                <a:solidFill>
                  <a:srgbClr val="FF0000"/>
                </a:solidFill>
              </a:rPr>
              <a:t>宣传他们的政治主张，动员群众起来革命</a:t>
            </a:r>
            <a:r>
              <a:rPr lang="zh-CN" altLang="zh-CN" sz="2800" smtClean="0"/>
              <a:t>，对民主革命形势的发展，起了很大的激励和推动作用。</a:t>
            </a:r>
            <a:br>
              <a:rPr lang="en-US" altLang="zh-CN" sz="2800" smtClean="0"/>
            </a:br>
            <a:endParaRPr lang="zh-CN" altLang="en-US" sz="2800" smtClean="0"/>
          </a:p>
        </p:txBody>
      </p:sp>
      <p:sp>
        <p:nvSpPr>
          <p:cNvPr id="4" name="右箭头 3"/>
          <p:cNvSpPr/>
          <p:nvPr/>
        </p:nvSpPr>
        <p:spPr>
          <a:xfrm>
            <a:off x="641668" y="5157788"/>
            <a:ext cx="1079500" cy="1008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508" name="TextBox 4"/>
          <p:cNvSpPr txBox="1">
            <a:spLocks noChangeArrowheads="1"/>
          </p:cNvSpPr>
          <p:nvPr/>
        </p:nvSpPr>
        <p:spPr bwMode="auto">
          <a:xfrm>
            <a:off x="2073593" y="5158105"/>
            <a:ext cx="6337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0070C0"/>
                </a:solidFill>
                <a:latin typeface="华文行楷" panose="02010800040101010101" pitchFamily="2" charset="-122"/>
                <a:ea typeface="华文行楷" panose="02010800040101010101" pitchFamily="2" charset="-122"/>
              </a:rPr>
              <a:t>报刊在一定程度上成为政治的工具，</a:t>
            </a:r>
            <a:r>
              <a:rPr lang="zh-CN" altLang="en-US" sz="3200">
                <a:solidFill>
                  <a:srgbClr val="FF0000"/>
                </a:solidFill>
                <a:latin typeface="华文行楷" panose="02010800040101010101" pitchFamily="2" charset="-122"/>
                <a:ea typeface="华文行楷" panose="02010800040101010101" pitchFamily="2" charset="-122"/>
              </a:rPr>
              <a:t>政治色彩</a:t>
            </a:r>
            <a:r>
              <a:rPr lang="zh-CN" altLang="en-US" sz="3200">
                <a:solidFill>
                  <a:srgbClr val="0070C0"/>
                </a:solidFill>
                <a:latin typeface="华文行楷" panose="02010800040101010101" pitchFamily="2" charset="-122"/>
                <a:ea typeface="华文行楷" panose="02010800040101010101" pitchFamily="2" charset="-122"/>
              </a:rPr>
              <a:t>在这一时期较为浓厚。</a:t>
            </a:r>
            <a:endParaRPr lang="zh-CN" altLang="en-US" sz="3200">
              <a:solidFill>
                <a:srgbClr val="0070C0"/>
              </a:solidFill>
              <a:latin typeface="华文行楷" panose="02010800040101010101" pitchFamily="2" charset="-122"/>
              <a:ea typeface="华文行楷" panose="02010800040101010101" pitchFamily="2" charset="-122"/>
            </a:endParaRPr>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770245" y="6032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内容占位符 2"/>
          <p:cNvSpPr>
            <a:spLocks noGrp="1"/>
          </p:cNvSpPr>
          <p:nvPr>
            <p:ph idx="1"/>
          </p:nvPr>
        </p:nvSpPr>
        <p:spPr>
          <a:xfrm>
            <a:off x="468313" y="188913"/>
            <a:ext cx="8229600" cy="4686300"/>
          </a:xfrm>
        </p:spPr>
        <p:txBody>
          <a:bodyPr/>
          <a:lstStyle/>
          <a:p>
            <a:pPr eaLnBrk="1" hangingPunct="1"/>
            <a:r>
              <a:rPr lang="zh-CN" altLang="zh-CN" smtClean="0">
                <a:solidFill>
                  <a:srgbClr val="FF0000"/>
                </a:solidFill>
              </a:rPr>
              <a:t>中日甲午战争以后</a:t>
            </a:r>
            <a:r>
              <a:rPr lang="zh-CN" altLang="zh-CN" smtClean="0"/>
              <a:t>，为了寻求富国强民的道路，</a:t>
            </a:r>
            <a:r>
              <a:rPr lang="zh-CN" altLang="zh-CN" smtClean="0">
                <a:solidFill>
                  <a:srgbClr val="FF0000"/>
                </a:solidFill>
              </a:rPr>
              <a:t>在一部分青年知识分子中掀起了一股学习最新科学技术知识的热潮</a:t>
            </a:r>
            <a:r>
              <a:rPr lang="zh-CN" altLang="zh-CN" smtClean="0"/>
              <a:t>。一大批以介绍这方面知识为中心内容的专门性刊物陆续问世，其中主要的有，</a:t>
            </a:r>
            <a:r>
              <a:rPr lang="zh-CN" altLang="zh-CN" smtClean="0">
                <a:solidFill>
                  <a:srgbClr val="FF0000"/>
                </a:solidFill>
              </a:rPr>
              <a:t>专门介绍农学知识的《农学报》</a:t>
            </a:r>
            <a:r>
              <a:rPr lang="zh-CN" altLang="zh-CN" smtClean="0"/>
              <a:t>、专门介绍数理化知识的《新学报》《格致新报》《普通学报》《中外算报》，以及专门介绍地质地理知识的《地学杂志》等。</a:t>
            </a:r>
            <a:r>
              <a:rPr lang="zh-CN" altLang="zh-CN" smtClean="0">
                <a:solidFill>
                  <a:srgbClr val="FF0000"/>
                </a:solidFill>
              </a:rPr>
              <a:t>这些刊物为国内的知识分子提供了当时能够得到的最新科学知识。</a:t>
            </a:r>
            <a:br>
              <a:rPr lang="en-US" altLang="zh-CN" smtClean="0">
                <a:solidFill>
                  <a:srgbClr val="FF0000"/>
                </a:solidFill>
              </a:rPr>
            </a:br>
            <a:endParaRPr lang="zh-CN" altLang="en-US" smtClean="0">
              <a:solidFill>
                <a:srgbClr val="FF0000"/>
              </a:solidFill>
            </a:endParaRPr>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455920" y="519747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内容占位符 2"/>
          <p:cNvSpPr>
            <a:spLocks noGrp="1"/>
          </p:cNvSpPr>
          <p:nvPr>
            <p:ph idx="1"/>
          </p:nvPr>
        </p:nvSpPr>
        <p:spPr>
          <a:xfrm>
            <a:off x="456883" y="1650683"/>
            <a:ext cx="8229600" cy="4686300"/>
          </a:xfrm>
        </p:spPr>
        <p:txBody>
          <a:bodyPr/>
          <a:lstStyle/>
          <a:p>
            <a:pPr eaLnBrk="1" hangingPunct="1"/>
            <a:r>
              <a:rPr lang="zh-CN" altLang="zh-CN" sz="2800" smtClean="0">
                <a:solidFill>
                  <a:srgbClr val="FF0000"/>
                </a:solidFill>
              </a:rPr>
              <a:t>文学期刊</a:t>
            </a:r>
            <a:r>
              <a:rPr lang="zh-CN" altLang="zh-CN" sz="2800" smtClean="0"/>
              <a:t>也在</a:t>
            </a:r>
            <a:r>
              <a:rPr lang="en-US" altLang="zh-CN" sz="2800" smtClean="0"/>
              <a:t>19</a:t>
            </a:r>
            <a:r>
              <a:rPr lang="zh-CN" altLang="zh-CN" sz="2800" smtClean="0"/>
              <a:t>世纪</a:t>
            </a:r>
            <a:r>
              <a:rPr lang="en-US" altLang="zh-CN" sz="2800" smtClean="0"/>
              <a:t>70</a:t>
            </a:r>
            <a:r>
              <a:rPr lang="zh-CN" altLang="zh-CN" sz="2800" smtClean="0"/>
              <a:t>年代出现。《申报》主办的《瀛寰琐记》（</a:t>
            </a:r>
            <a:r>
              <a:rPr lang="en-US" altLang="zh-CN" sz="2800" smtClean="0"/>
              <a:t>1872</a:t>
            </a:r>
            <a:r>
              <a:rPr lang="zh-CN" altLang="zh-CN" sz="2800" smtClean="0"/>
              <a:t>）、《四溟琐记》（</a:t>
            </a:r>
            <a:r>
              <a:rPr lang="en-US" altLang="zh-CN" sz="2800" smtClean="0"/>
              <a:t>1875</a:t>
            </a:r>
            <a:r>
              <a:rPr lang="zh-CN" altLang="zh-CN" sz="2800" smtClean="0"/>
              <a:t>）、《寰宇琐记》（</a:t>
            </a:r>
            <a:r>
              <a:rPr lang="en-US" altLang="zh-CN" sz="2800" smtClean="0"/>
              <a:t>1876</a:t>
            </a:r>
            <a:r>
              <a:rPr lang="zh-CN" altLang="zh-CN" sz="2800" smtClean="0"/>
              <a:t>）等三个月刊是其中最早的一批。</a:t>
            </a:r>
            <a:endParaRPr lang="en-US" altLang="zh-CN" sz="2800" smtClean="0"/>
          </a:p>
          <a:p>
            <a:pPr eaLnBrk="1" hangingPunct="1"/>
            <a:r>
              <a:rPr lang="zh-CN" altLang="zh-CN" sz="2800" smtClean="0">
                <a:solidFill>
                  <a:srgbClr val="FF0000"/>
                </a:solidFill>
              </a:rPr>
              <a:t>文摘性的期刊</a:t>
            </a:r>
            <a:r>
              <a:rPr lang="zh-CN" altLang="zh-CN" sz="2800" smtClean="0"/>
              <a:t>，以</a:t>
            </a:r>
            <a:r>
              <a:rPr lang="en-US" altLang="zh-CN" sz="2800" smtClean="0"/>
              <a:t>1897</a:t>
            </a:r>
            <a:r>
              <a:rPr lang="zh-CN" altLang="zh-CN" sz="2800" smtClean="0"/>
              <a:t>年在上海创刊的</a:t>
            </a:r>
            <a:r>
              <a:rPr lang="zh-CN" altLang="zh-CN" sz="2800" smtClean="0">
                <a:solidFill>
                  <a:srgbClr val="FF0000"/>
                </a:solidFill>
              </a:rPr>
              <a:t>《萃报》为最早</a:t>
            </a:r>
            <a:r>
              <a:rPr lang="zh-CN" altLang="zh-CN" sz="2800" smtClean="0"/>
              <a:t>，稍后创刊的这类刊物还有《选报》（</a:t>
            </a:r>
            <a:r>
              <a:rPr lang="en-US" altLang="zh-CN" sz="2800" smtClean="0"/>
              <a:t>1902</a:t>
            </a:r>
            <a:r>
              <a:rPr lang="zh-CN" altLang="zh-CN" sz="2800" smtClean="0"/>
              <a:t>，上海）、</a:t>
            </a:r>
            <a:r>
              <a:rPr lang="zh-CN" altLang="zh-CN" sz="2800" smtClean="0">
                <a:solidFill>
                  <a:srgbClr val="FF0000"/>
                </a:solidFill>
              </a:rPr>
              <a:t>《东方杂志》</a:t>
            </a:r>
            <a:r>
              <a:rPr lang="zh-CN" altLang="zh-CN" sz="2800" smtClean="0"/>
              <a:t>（</a:t>
            </a:r>
            <a:r>
              <a:rPr lang="en-US" altLang="zh-CN" sz="2800" smtClean="0"/>
              <a:t>1904</a:t>
            </a:r>
            <a:r>
              <a:rPr lang="zh-CN" altLang="zh-CN" sz="2800" smtClean="0"/>
              <a:t>，上海）等</a:t>
            </a:r>
            <a:endParaRPr lang="zh-CN" altLang="en-US" sz="2800" smtClean="0"/>
          </a:p>
        </p:txBody>
      </p:sp>
      <p:pic>
        <p:nvPicPr>
          <p:cNvPr id="2355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09165" y="5217478"/>
            <a:ext cx="55721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798" y="5326063"/>
            <a:ext cx="82232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52415" y="9461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内容占位符 2"/>
          <p:cNvSpPr>
            <a:spLocks noGrp="1"/>
          </p:cNvSpPr>
          <p:nvPr>
            <p:ph idx="1"/>
          </p:nvPr>
        </p:nvSpPr>
        <p:spPr>
          <a:xfrm>
            <a:off x="329883" y="1377633"/>
            <a:ext cx="8229600" cy="4686300"/>
          </a:xfrm>
        </p:spPr>
        <p:txBody>
          <a:bodyPr/>
          <a:lstStyle/>
          <a:p>
            <a:pPr eaLnBrk="1" hangingPunct="1"/>
            <a:r>
              <a:rPr lang="zh-CN" altLang="zh-CN" sz="2800" smtClean="0"/>
              <a:t>　</a:t>
            </a:r>
            <a:r>
              <a:rPr lang="zh-CN" altLang="zh-CN" sz="2800" smtClean="0">
                <a:solidFill>
                  <a:srgbClr val="FF0000"/>
                </a:solidFill>
              </a:rPr>
              <a:t>民国成立后</a:t>
            </a:r>
            <a:r>
              <a:rPr lang="zh-CN" altLang="zh-CN" sz="2800" smtClean="0"/>
              <a:t>，与一时的资产阶级民主相联系，出现过短暂的报刊兴旺时期，全国有报刊五百多家。</a:t>
            </a:r>
            <a:endParaRPr lang="en-US" altLang="zh-CN" sz="2800" smtClean="0"/>
          </a:p>
          <a:p>
            <a:pPr eaLnBrk="1" hangingPunct="1"/>
            <a:r>
              <a:rPr lang="zh-CN" altLang="zh-CN" sz="2800" smtClean="0">
                <a:solidFill>
                  <a:srgbClr val="FF0000"/>
                </a:solidFill>
              </a:rPr>
              <a:t>袁世凯专制统治确立</a:t>
            </a:r>
            <a:r>
              <a:rPr lang="zh-CN" altLang="zh-CN" sz="2800" smtClean="0"/>
              <a:t>，先后公布《报纸条例》、《出版法》，进步报刊备受摧残</a:t>
            </a:r>
            <a:endParaRPr lang="en-US" altLang="zh-CN" sz="2800" smtClean="0"/>
          </a:p>
          <a:p>
            <a:pPr eaLnBrk="1" hangingPunct="1"/>
            <a:endParaRPr lang="en-US" altLang="zh-CN" sz="2800" smtClean="0"/>
          </a:p>
          <a:p>
            <a:pPr eaLnBrk="1" hangingPunct="1"/>
            <a:r>
              <a:rPr lang="zh-CN" altLang="zh-CN" sz="2800" smtClean="0"/>
              <a:t>　</a:t>
            </a:r>
            <a:r>
              <a:rPr lang="en-US" altLang="zh-CN" sz="2800" smtClean="0"/>
              <a:t>1915</a:t>
            </a:r>
            <a:r>
              <a:rPr lang="zh-CN" altLang="zh-CN" sz="2800" smtClean="0"/>
              <a:t>年</a:t>
            </a:r>
            <a:r>
              <a:rPr lang="en-US" altLang="zh-CN" sz="2800" smtClean="0"/>
              <a:t>9</a:t>
            </a:r>
            <a:r>
              <a:rPr lang="zh-CN" altLang="zh-CN" sz="2800" smtClean="0"/>
              <a:t>月</a:t>
            </a:r>
            <a:r>
              <a:rPr lang="en-US" altLang="zh-CN" sz="2800" smtClean="0"/>
              <a:t>15</a:t>
            </a:r>
            <a:r>
              <a:rPr lang="zh-CN" altLang="zh-CN" sz="2800" smtClean="0"/>
              <a:t>日，陈独秀主办的《青年杂志》（后改名《新青年》）创刊，揭开新文化运动序幕，也</a:t>
            </a:r>
            <a:r>
              <a:rPr lang="zh-CN" altLang="zh-CN" sz="2800" smtClean="0">
                <a:solidFill>
                  <a:srgbClr val="FF0000"/>
                </a:solidFill>
              </a:rPr>
              <a:t>开始了中国报刊发展的</a:t>
            </a:r>
            <a:r>
              <a:rPr lang="zh-CN" altLang="zh-CN" sz="2800" b="1" smtClean="0">
                <a:solidFill>
                  <a:srgbClr val="FF0000"/>
                </a:solidFill>
              </a:rPr>
              <a:t>新阶段</a:t>
            </a:r>
            <a:endParaRPr lang="zh-CN" altLang="en-US" sz="2800" b="1" smtClean="0">
              <a:solidFill>
                <a:srgbClr val="FF0000"/>
              </a:solidFill>
            </a:endParaRPr>
          </a:p>
        </p:txBody>
      </p:sp>
      <p:sp>
        <p:nvSpPr>
          <p:cNvPr id="4" name="右箭头 3"/>
          <p:cNvSpPr/>
          <p:nvPr/>
        </p:nvSpPr>
        <p:spPr>
          <a:xfrm>
            <a:off x="1488123" y="3704273"/>
            <a:ext cx="647700" cy="39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580" name="TextBox 5"/>
          <p:cNvSpPr txBox="1">
            <a:spLocks noChangeArrowheads="1"/>
          </p:cNvSpPr>
          <p:nvPr/>
        </p:nvSpPr>
        <p:spPr bwMode="auto">
          <a:xfrm>
            <a:off x="2282190" y="3629978"/>
            <a:ext cx="4465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FF0000"/>
                </a:solidFill>
                <a:latin typeface="华文行楷" panose="02010800040101010101" pitchFamily="2" charset="-122"/>
                <a:ea typeface="华文行楷" panose="02010800040101010101" pitchFamily="2" charset="-122"/>
              </a:rPr>
              <a:t>政治因素的影响</a:t>
            </a:r>
            <a:endParaRPr lang="zh-CN" altLang="en-US" sz="3200">
              <a:solidFill>
                <a:srgbClr val="FF0000"/>
              </a:solidFill>
              <a:latin typeface="华文行楷" panose="02010800040101010101" pitchFamily="2" charset="-122"/>
              <a:ea typeface="华文行楷" panose="02010800040101010101" pitchFamily="2" charset="-122"/>
            </a:endParaRPr>
          </a:p>
        </p:txBody>
      </p:sp>
      <p:sp>
        <p:nvSpPr>
          <p:cNvPr id="7" name="右箭头 6"/>
          <p:cNvSpPr/>
          <p:nvPr/>
        </p:nvSpPr>
        <p:spPr>
          <a:xfrm>
            <a:off x="2484438" y="5876925"/>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右箭头 8"/>
          <p:cNvSpPr/>
          <p:nvPr/>
        </p:nvSpPr>
        <p:spPr>
          <a:xfrm>
            <a:off x="2282190" y="2310130"/>
            <a:ext cx="576263"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584" name="TextBox 9"/>
          <p:cNvSpPr txBox="1">
            <a:spLocks noChangeArrowheads="1"/>
          </p:cNvSpPr>
          <p:nvPr/>
        </p:nvSpPr>
        <p:spPr bwMode="auto">
          <a:xfrm>
            <a:off x="3151188" y="2197735"/>
            <a:ext cx="2087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FF0000"/>
                </a:solidFill>
                <a:latin typeface="华文行楷" panose="02010800040101010101" pitchFamily="2" charset="-122"/>
                <a:ea typeface="华文行楷" panose="02010800040101010101" pitchFamily="2" charset="-122"/>
              </a:rPr>
              <a:t>发展高峰</a:t>
            </a:r>
            <a:endParaRPr lang="zh-CN" altLang="en-US" sz="3200">
              <a:solidFill>
                <a:srgbClr val="FF0000"/>
              </a:solidFill>
              <a:latin typeface="华文行楷" panose="02010800040101010101" pitchFamily="2" charset="-122"/>
              <a:ea typeface="华文行楷" panose="02010800040101010101" pitchFamily="2" charset="-122"/>
            </a:endParaRPr>
          </a:p>
        </p:txBody>
      </p:sp>
      <p:sp>
        <p:nvSpPr>
          <p:cNvPr id="11" name="右箭头 10"/>
          <p:cNvSpPr/>
          <p:nvPr/>
        </p:nvSpPr>
        <p:spPr>
          <a:xfrm>
            <a:off x="5392103" y="3704273"/>
            <a:ext cx="647700" cy="395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586" name="TextBox 11"/>
          <p:cNvSpPr txBox="1">
            <a:spLocks noChangeArrowheads="1"/>
          </p:cNvSpPr>
          <p:nvPr/>
        </p:nvSpPr>
        <p:spPr bwMode="auto">
          <a:xfrm>
            <a:off x="6182995" y="3629978"/>
            <a:ext cx="2376488"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FF0000"/>
                </a:solidFill>
                <a:latin typeface="华文行楷" panose="02010800040101010101" pitchFamily="2" charset="-122"/>
                <a:ea typeface="华文行楷" panose="02010800040101010101" pitchFamily="2" charset="-122"/>
              </a:rPr>
              <a:t>低谷</a:t>
            </a:r>
            <a:endParaRPr lang="zh-CN" altLang="en-US" sz="3200">
              <a:solidFill>
                <a:srgbClr val="FF0000"/>
              </a:solidFill>
              <a:latin typeface="华文行楷" panose="02010800040101010101" pitchFamily="2" charset="-122"/>
              <a:ea typeface="华文行楷" panose="02010800040101010101" pitchFamily="2" charset="-122"/>
            </a:endParaRPr>
          </a:p>
        </p:txBody>
      </p:sp>
      <p:sp>
        <p:nvSpPr>
          <p:cNvPr id="2" name="文本框 1"/>
          <p:cNvSpPr txBox="1"/>
          <p:nvPr/>
        </p:nvSpPr>
        <p:spPr>
          <a:xfrm>
            <a:off x="3655695" y="5876925"/>
            <a:ext cx="3681730" cy="583565"/>
          </a:xfrm>
          <a:prstGeom prst="rect">
            <a:avLst/>
          </a:prstGeom>
          <a:noFill/>
        </p:spPr>
        <p:txBody>
          <a:bodyPr wrap="square" rtlCol="0">
            <a:spAutoFit/>
          </a:bodyPr>
          <a:p>
            <a:r>
              <a:rPr lang="zh-CN" altLang="en-US" sz="3200">
                <a:solidFill>
                  <a:srgbClr val="FF0000"/>
                </a:solidFill>
                <a:latin typeface="华文行楷" panose="02010800040101010101" pitchFamily="2" charset="-122"/>
                <a:ea typeface="华文行楷" panose="02010800040101010101" pitchFamily="2" charset="-122"/>
              </a:rPr>
              <a:t>新文化运动</a:t>
            </a:r>
            <a:endParaRPr lang="zh-CN" altLang="en-US" sz="3200">
              <a:solidFill>
                <a:srgbClr val="FF0000"/>
              </a:solidFill>
              <a:latin typeface="华文行楷" panose="02010800040101010101" pitchFamily="2" charset="-122"/>
              <a:ea typeface="华文行楷" panose="02010800040101010101" pitchFamily="2" charset="-122"/>
            </a:endParaRPr>
          </a:p>
        </p:txBody>
      </p:sp>
      <p:pic>
        <p:nvPicPr>
          <p:cNvPr id="3"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352415" y="9461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内容占位符 2"/>
          <p:cNvSpPr>
            <a:spLocks noGrp="1"/>
          </p:cNvSpPr>
          <p:nvPr>
            <p:ph idx="1"/>
          </p:nvPr>
        </p:nvSpPr>
        <p:spPr>
          <a:xfrm>
            <a:off x="374968" y="1604963"/>
            <a:ext cx="8229600" cy="4686300"/>
          </a:xfrm>
        </p:spPr>
        <p:txBody>
          <a:bodyPr/>
          <a:lstStyle/>
          <a:p>
            <a:pPr eaLnBrk="1" hangingPunct="1"/>
            <a:r>
              <a:rPr lang="en-US" altLang="zh-CN" sz="2800" smtClean="0"/>
              <a:t>1927</a:t>
            </a:r>
            <a:r>
              <a:rPr lang="zh-CN" altLang="zh-CN" sz="2800" smtClean="0"/>
              <a:t>年后，国民党逐步确立了对全国的统治，沪宁一带成为全国报刊的中心，上海一地报纸超过五十家，全国日发行量五万份以上的报纸全部集中在上海。</a:t>
            </a:r>
            <a:endParaRPr lang="en-US" altLang="zh-CN" sz="2800" smtClean="0"/>
          </a:p>
          <a:p>
            <a:pPr eaLnBrk="1" hangingPunct="1"/>
            <a:endParaRPr lang="en-US" altLang="zh-CN" sz="2800" smtClean="0"/>
          </a:p>
          <a:p>
            <a:pPr eaLnBrk="1" hangingPunct="1"/>
            <a:endParaRPr lang="en-US" altLang="zh-CN" sz="2800" smtClean="0"/>
          </a:p>
          <a:p>
            <a:pPr eaLnBrk="1" hangingPunct="1"/>
            <a:r>
              <a:rPr lang="zh-CN" altLang="zh-CN" sz="2800" smtClean="0"/>
              <a:t>　抗日战争开始后，全国报刊受到很大破坏，大批报刊迁往后方出版，重庆成为战时报刊的中心。</a:t>
            </a:r>
            <a:endParaRPr lang="zh-CN" altLang="en-US" sz="2800" smtClean="0"/>
          </a:p>
        </p:txBody>
      </p:sp>
      <p:sp>
        <p:nvSpPr>
          <p:cNvPr id="4" name="右箭头 3"/>
          <p:cNvSpPr/>
          <p:nvPr/>
        </p:nvSpPr>
        <p:spPr>
          <a:xfrm>
            <a:off x="1027748" y="3624580"/>
            <a:ext cx="1079500"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605" name="TextBox 4"/>
          <p:cNvSpPr txBox="1">
            <a:spLocks noChangeArrowheads="1"/>
          </p:cNvSpPr>
          <p:nvPr/>
        </p:nvSpPr>
        <p:spPr bwMode="auto">
          <a:xfrm>
            <a:off x="2246313" y="3624263"/>
            <a:ext cx="655320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a:solidFill>
                  <a:srgbClr val="FF0000"/>
                </a:solidFill>
                <a:latin typeface="华文新魏" panose="02010800040101010101" pitchFamily="2" charset="-122"/>
                <a:ea typeface="华文新魏" panose="02010800040101010101" pitchFamily="2" charset="-122"/>
              </a:rPr>
              <a:t>政局暂时稳定，报刊发展又一高峰。</a:t>
            </a:r>
            <a:endParaRPr lang="zh-CN" altLang="en-US" sz="3200">
              <a:solidFill>
                <a:srgbClr val="FF0000"/>
              </a:solidFill>
              <a:latin typeface="华文新魏" panose="02010800040101010101" pitchFamily="2" charset="-122"/>
              <a:ea typeface="华文新魏" panose="02010800040101010101" pitchFamily="2" charset="-122"/>
            </a:endParaRPr>
          </a:p>
        </p:txBody>
      </p:sp>
      <p:sp>
        <p:nvSpPr>
          <p:cNvPr id="6" name="右箭头 5"/>
          <p:cNvSpPr/>
          <p:nvPr/>
        </p:nvSpPr>
        <p:spPr>
          <a:xfrm>
            <a:off x="539750" y="5480050"/>
            <a:ext cx="719138"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607" name="TextBox 6"/>
          <p:cNvSpPr txBox="1">
            <a:spLocks noChangeArrowheads="1"/>
          </p:cNvSpPr>
          <p:nvPr/>
        </p:nvSpPr>
        <p:spPr bwMode="auto">
          <a:xfrm>
            <a:off x="1228725" y="5472113"/>
            <a:ext cx="540067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rgbClr val="FF0000"/>
                </a:solidFill>
                <a:latin typeface="华文行楷" panose="02010800040101010101" pitchFamily="2" charset="-122"/>
                <a:ea typeface="华文行楷" panose="02010800040101010101" pitchFamily="2" charset="-122"/>
              </a:rPr>
              <a:t>战争的影响，不安的时局</a:t>
            </a:r>
            <a:endParaRPr lang="zh-CN" altLang="en-US" sz="2800">
              <a:solidFill>
                <a:srgbClr val="FF0000"/>
              </a:solidFill>
              <a:latin typeface="华文行楷" panose="02010800040101010101" pitchFamily="2" charset="-122"/>
              <a:ea typeface="华文行楷" panose="02010800040101010101" pitchFamily="2" charset="-122"/>
            </a:endParaRPr>
          </a:p>
        </p:txBody>
      </p:sp>
      <p:sp>
        <p:nvSpPr>
          <p:cNvPr id="8" name="右箭头 7"/>
          <p:cNvSpPr/>
          <p:nvPr/>
        </p:nvSpPr>
        <p:spPr>
          <a:xfrm>
            <a:off x="6011863" y="5472113"/>
            <a:ext cx="762000" cy="669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文本框 1"/>
          <p:cNvSpPr txBox="1"/>
          <p:nvPr/>
        </p:nvSpPr>
        <p:spPr>
          <a:xfrm>
            <a:off x="6885305" y="5464175"/>
            <a:ext cx="1719580" cy="521970"/>
          </a:xfrm>
          <a:prstGeom prst="rect">
            <a:avLst/>
          </a:prstGeom>
          <a:noFill/>
        </p:spPr>
        <p:txBody>
          <a:bodyPr wrap="square" rtlCol="0">
            <a:spAutoFit/>
          </a:bodyPr>
          <a:p>
            <a:r>
              <a:rPr lang="zh-CN" altLang="en-US" sz="2800">
                <a:solidFill>
                  <a:srgbClr val="FF0000"/>
                </a:solidFill>
                <a:latin typeface="华文行楷" panose="02010800040101010101" pitchFamily="2" charset="-122"/>
                <a:ea typeface="华文行楷" panose="02010800040101010101" pitchFamily="2" charset="-122"/>
              </a:rPr>
              <a:t>低谷</a:t>
            </a:r>
            <a:endParaRPr lang="zh-CN" altLang="en-US" sz="2800">
              <a:solidFill>
                <a:srgbClr val="FF0000"/>
              </a:solidFill>
              <a:latin typeface="华文行楷" panose="02010800040101010101" pitchFamily="2" charset="-122"/>
              <a:ea typeface="华文行楷" panose="02010800040101010101" pitchFamily="2" charset="-122"/>
            </a:endParaRPr>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505450" y="120650"/>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内容占位符 2"/>
          <p:cNvSpPr>
            <a:spLocks noGrp="1"/>
          </p:cNvSpPr>
          <p:nvPr>
            <p:ph idx="1"/>
          </p:nvPr>
        </p:nvSpPr>
        <p:spPr/>
        <p:txBody>
          <a:bodyPr/>
          <a:lstStyle/>
          <a:p>
            <a:pPr eaLnBrk="1" hangingPunct="1"/>
            <a:r>
              <a:rPr lang="zh-CN" altLang="zh-CN" smtClean="0"/>
              <a:t>抗战胜利后，报刊又曾</a:t>
            </a:r>
            <a:r>
              <a:rPr lang="zh-CN" altLang="zh-CN" smtClean="0">
                <a:solidFill>
                  <a:srgbClr val="FF0000"/>
                </a:solidFill>
              </a:rPr>
              <a:t>兴盛</a:t>
            </a:r>
            <a:r>
              <a:rPr lang="zh-CN" altLang="zh-CN" smtClean="0"/>
              <a:t>一时。</a:t>
            </a:r>
            <a:endParaRPr lang="en-US" altLang="zh-CN" smtClean="0"/>
          </a:p>
          <a:p>
            <a:pPr eaLnBrk="1" hangingPunct="1"/>
            <a:r>
              <a:rPr lang="zh-CN" altLang="zh-CN" smtClean="0"/>
              <a:t>日本投降后国民党接收了其全部报刊，国统区报纸发展迅速，而随战争局势走向衰弱，共产党在国统区内创办报刊与之抗争，最出名的是重庆</a:t>
            </a:r>
            <a:r>
              <a:rPr lang="zh-CN" altLang="zh-CN" smtClean="0">
                <a:solidFill>
                  <a:srgbClr val="FF0000"/>
                </a:solidFill>
              </a:rPr>
              <a:t>《新华日报》</a:t>
            </a:r>
            <a:r>
              <a:rPr lang="zh-CN" altLang="zh-CN" smtClean="0"/>
              <a:t>与</a:t>
            </a:r>
            <a:r>
              <a:rPr lang="zh-CN" altLang="zh-CN" smtClean="0">
                <a:solidFill>
                  <a:srgbClr val="FF0000"/>
                </a:solidFill>
              </a:rPr>
              <a:t>《大公报》</a:t>
            </a:r>
            <a:r>
              <a:rPr lang="zh-CN" altLang="zh-CN" smtClean="0"/>
              <a:t>的论争，同时还出现由中国民主同盟会创办的“第三条路线”报刊，如《正报》、《华商报》等。</a:t>
            </a:r>
            <a:endParaRPr lang="zh-CN" altLang="zh-CN" smtClean="0"/>
          </a:p>
          <a:p>
            <a:pPr eaLnBrk="1" hangingPunct="1"/>
            <a:endParaRPr lang="zh-CN" altLang="zh-CN" smtClean="0"/>
          </a:p>
          <a:p>
            <a:pPr eaLnBrk="1" hangingPunct="1"/>
            <a:endParaRPr lang="zh-CN" altLang="en-US" smtClean="0"/>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352415" y="9461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5801995" y="1417955"/>
            <a:ext cx="2884488" cy="5130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836613"/>
            <a:ext cx="2455863"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85763"/>
            <a:ext cx="2308225" cy="340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790" y="4005580"/>
            <a:ext cx="32258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604510" y="6032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zh-CN" altLang="en-US" smtClean="0"/>
              <a:t>流程</a:t>
            </a:r>
            <a:endParaRPr lang="zh-CN" altLang="en-US" smtClean="0"/>
          </a:p>
        </p:txBody>
      </p:sp>
      <p:graphicFrame>
        <p:nvGraphicFramePr>
          <p:cNvPr id="10" name="图示 9"/>
          <p:cNvGraphicFramePr>
            <a:graphicFrameLocks noGrp="1"/>
          </p:cNvGraphicFramePr>
          <p:nvPr/>
        </p:nvGraphicFramePr>
        <p:xfrm>
          <a:off x="594544" y="1674902"/>
          <a:ext cx="8229600" cy="46863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11" name="Picture 2" descr="D:\百度云同步盘\单位文件\2017年工作\2017.03.07数字图书馆深度游培训启动会相关\宣传素材\2017深度游logo-738×286.png"/>
          <p:cNvPicPr>
            <a:picLocks noChangeAspect="1" noChangeArrowheads="1"/>
          </p:cNvPicPr>
          <p:nvPr>
            <p:ph idx="1"/>
          </p:nvPr>
        </p:nvPicPr>
        <p:blipFill>
          <a:blip r:embed="rId6">
            <a:clrChange>
              <a:clrFrom>
                <a:srgbClr val="FFFFFF"/>
              </a:clrFrom>
              <a:clrTo>
                <a:srgbClr val="FFFFFF">
                  <a:alpha val="0"/>
                </a:srgbClr>
              </a:clrTo>
            </a:clrChange>
          </a:blip>
          <a:srcRect/>
          <a:stretch>
            <a:fillRect/>
          </a:stretch>
        </p:blipFill>
        <p:spPr bwMode="auto">
          <a:xfrm>
            <a:off x="5770245" y="60325"/>
            <a:ext cx="3502660" cy="1357630"/>
          </a:xfrm>
          <a:prstGeom prst="rect">
            <a:avLst/>
          </a:prstGeom>
          <a:noFill/>
        </p:spPr>
      </p:pic>
      <p:sp>
        <p:nvSpPr>
          <p:cNvPr id="2" name="文本框 1">
            <a:hlinkClick r:id="rId7" action="ppaction://hlinksldjump"/>
          </p:cNvPr>
          <p:cNvSpPr txBox="1"/>
          <p:nvPr/>
        </p:nvSpPr>
        <p:spPr>
          <a:xfrm>
            <a:off x="3710305" y="3421380"/>
            <a:ext cx="1997075" cy="1198880"/>
          </a:xfrm>
          <a:prstGeom prst="rect">
            <a:avLst/>
          </a:prstGeom>
          <a:noFill/>
        </p:spPr>
        <p:txBody>
          <a:bodyPr wrap="square" rtlCol="0">
            <a:spAutoFit/>
          </a:bodyPr>
          <a:p>
            <a:endParaRPr lang="zh-CN" altLang="en-US"/>
          </a:p>
          <a:p>
            <a:endParaRPr lang="zh-CN" altLang="en-US"/>
          </a:p>
          <a:p>
            <a:endParaRPr lang="zh-CN" altLang="en-US"/>
          </a:p>
          <a:p>
            <a:endParaRPr lang="zh-CN" altLang="en-US"/>
          </a:p>
        </p:txBody>
      </p:sp>
      <p:sp>
        <p:nvSpPr>
          <p:cNvPr id="3" name="文本框 2">
            <a:hlinkClick r:id="rId8" action="ppaction://hlinksldjump"/>
          </p:cNvPr>
          <p:cNvSpPr txBox="1"/>
          <p:nvPr/>
        </p:nvSpPr>
        <p:spPr>
          <a:xfrm>
            <a:off x="6715125" y="3435350"/>
            <a:ext cx="2033270" cy="1198880"/>
          </a:xfrm>
          <a:prstGeom prst="rect">
            <a:avLst/>
          </a:prstGeom>
          <a:noFill/>
        </p:spPr>
        <p:txBody>
          <a:bodyPr wrap="square" rtlCol="0">
            <a:spAutoFit/>
          </a:bodyPr>
          <a:p>
            <a:endParaRPr lang="zh-CN" altLang="en-US"/>
          </a:p>
          <a:p>
            <a:endParaRPr lang="zh-CN" altLang="en-US"/>
          </a:p>
          <a:p>
            <a:endParaRPr lang="zh-CN" altLang="en-US"/>
          </a:p>
          <a:p>
            <a:endParaRPr lang="zh-CN" altLang="en-US"/>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2"/>
          <p:cNvSpPr>
            <a:spLocks noGrp="1"/>
          </p:cNvSpPr>
          <p:nvPr>
            <p:ph idx="1"/>
          </p:nvPr>
        </p:nvSpPr>
        <p:spPr/>
        <p:txBody>
          <a:bodyPr/>
          <a:lstStyle/>
          <a:p>
            <a:pPr eaLnBrk="1" hangingPunct="1"/>
            <a:r>
              <a:rPr lang="zh-CN" altLang="zh-CN" smtClean="0"/>
              <a:t>解放区报纸在</a:t>
            </a:r>
            <a:r>
              <a:rPr lang="zh-CN" altLang="zh-CN" smtClean="0">
                <a:solidFill>
                  <a:srgbClr val="FF0000"/>
                </a:solidFill>
              </a:rPr>
              <a:t>解放战争</a:t>
            </a:r>
            <a:r>
              <a:rPr lang="zh-CN" altLang="zh-CN" smtClean="0"/>
              <a:t>前期创办了一批机关报，在内战全面爆发后随着撤离和转移，一些报纸停刊，而到返攻阶段报纸事业重新繁荣，并探索在城市办报。这一时期的一件大事就是</a:t>
            </a:r>
            <a:r>
              <a:rPr lang="en-US" altLang="zh-CN" smtClean="0"/>
              <a:t>1940</a:t>
            </a:r>
            <a:r>
              <a:rPr lang="zh-CN" altLang="zh-CN" smtClean="0"/>
              <a:t>年</a:t>
            </a:r>
            <a:r>
              <a:rPr lang="en-US" altLang="zh-CN" smtClean="0"/>
              <a:t>8</a:t>
            </a:r>
            <a:r>
              <a:rPr lang="zh-CN" altLang="zh-CN" smtClean="0"/>
              <a:t>月</a:t>
            </a:r>
            <a:r>
              <a:rPr lang="en-US" altLang="zh-CN" smtClean="0"/>
              <a:t>18</a:t>
            </a:r>
            <a:r>
              <a:rPr lang="zh-CN" altLang="zh-CN" smtClean="0"/>
              <a:t>日创办于晋绥的</a:t>
            </a:r>
            <a:r>
              <a:rPr lang="zh-CN" altLang="zh-CN" smtClean="0">
                <a:solidFill>
                  <a:srgbClr val="FF0000"/>
                </a:solidFill>
              </a:rPr>
              <a:t>《晋绥日报》</a:t>
            </a:r>
            <a:r>
              <a:rPr lang="zh-CN" altLang="zh-CN" smtClean="0"/>
              <a:t>发起的“反客里空”运动，</a:t>
            </a:r>
            <a:r>
              <a:rPr lang="zh-CN" altLang="zh-CN" smtClean="0">
                <a:solidFill>
                  <a:srgbClr val="FF0000"/>
                </a:solidFill>
              </a:rPr>
              <a:t>反对弄虚作假和浮夸新闻，坚持了新闻真实性原则，对改进新闻思想和工作起到进步的推动作用。 </a:t>
            </a:r>
            <a:endParaRPr lang="zh-CN" altLang="zh-CN" smtClean="0">
              <a:solidFill>
                <a:srgbClr val="FF0000"/>
              </a:solidFill>
            </a:endParaRPr>
          </a:p>
          <a:p>
            <a:pPr eaLnBrk="1" hangingPunct="1"/>
            <a:endParaRPr lang="zh-CN" altLang="en-US" smtClean="0"/>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352415" y="9461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pPr eaLnBrk="1" hangingPunct="1"/>
            <a:r>
              <a:rPr lang="zh-CN" altLang="en-US" smtClean="0"/>
              <a:t>总结</a:t>
            </a:r>
            <a:r>
              <a:rPr lang="en-US" altLang="zh-CN" smtClean="0"/>
              <a:t>1</a:t>
            </a:r>
            <a:endParaRPr lang="zh-CN" altLang="en-US" smtClean="0"/>
          </a:p>
        </p:txBody>
      </p:sp>
      <p:sp>
        <p:nvSpPr>
          <p:cNvPr id="9" name="右箭头 8"/>
          <p:cNvSpPr/>
          <p:nvPr/>
        </p:nvSpPr>
        <p:spPr>
          <a:xfrm>
            <a:off x="5026025" y="5013325"/>
            <a:ext cx="287338"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右箭头 9"/>
          <p:cNvSpPr/>
          <p:nvPr/>
        </p:nvSpPr>
        <p:spPr>
          <a:xfrm>
            <a:off x="3851275" y="5416550"/>
            <a:ext cx="360363"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十字箭头 10">
            <a:hlinkClick r:id="rId1" action="ppaction://hlinksldjump"/>
          </p:cNvPr>
          <p:cNvSpPr/>
          <p:nvPr/>
        </p:nvSpPr>
        <p:spPr>
          <a:xfrm>
            <a:off x="683568" y="476672"/>
            <a:ext cx="720080" cy="648072"/>
          </a:xfrm>
          <a:prstGeom prst="quad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p>
        </p:txBody>
      </p:sp>
      <p:sp>
        <p:nvSpPr>
          <p:cNvPr id="29705" name="TextBox 11"/>
          <p:cNvSpPr txBox="1">
            <a:spLocks noChangeArrowheads="1"/>
          </p:cNvSpPr>
          <p:nvPr/>
        </p:nvSpPr>
        <p:spPr bwMode="auto">
          <a:xfrm>
            <a:off x="1547813" y="615950"/>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返回流程</a:t>
            </a:r>
            <a:endParaRPr lang="zh-CN" altLang="en-US"/>
          </a:p>
        </p:txBody>
      </p:sp>
      <p:sp>
        <p:nvSpPr>
          <p:cNvPr id="13" name="右箭头 12"/>
          <p:cNvSpPr/>
          <p:nvPr/>
        </p:nvSpPr>
        <p:spPr>
          <a:xfrm>
            <a:off x="6140450" y="5416550"/>
            <a:ext cx="287338"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3" name="图示 2"/>
          <p:cNvGraphicFramePr>
            <a:graphicFrameLocks noGrp="1"/>
          </p:cNvGraphicFramePr>
          <p:nvPr/>
        </p:nvGraphicFramePr>
        <p:xfrm>
          <a:off x="584200" y="1727200"/>
          <a:ext cx="82296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D:\百度云同步盘\单位文件\2017年工作\2017.03.07数字图书馆深度游培训启动会相关\宣传素材\2017深度游logo-738×286.png"/>
          <p:cNvPicPr>
            <a:picLocks noChangeAspect="1" noChangeArrowheads="1"/>
          </p:cNvPicPr>
          <p:nvPr>
            <p:ph idx="1"/>
          </p:nvPr>
        </p:nvPicPr>
        <p:blipFill>
          <a:blip r:embed="rId7">
            <a:clrChange>
              <a:clrFrom>
                <a:srgbClr val="FFFFFF"/>
              </a:clrFrom>
              <a:clrTo>
                <a:srgbClr val="FFFFFF">
                  <a:alpha val="0"/>
                </a:srgbClr>
              </a:clrTo>
            </a:clrChange>
          </a:blip>
          <a:srcRect/>
          <a:stretch>
            <a:fillRect/>
          </a:stretch>
        </p:blipFill>
        <p:spPr bwMode="auto">
          <a:xfrm>
            <a:off x="5765165" y="105410"/>
            <a:ext cx="3587750" cy="139065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内容占位符 2"/>
          <p:cNvSpPr>
            <a:spLocks noGrp="1"/>
          </p:cNvSpPr>
          <p:nvPr>
            <p:ph idx="1"/>
          </p:nvPr>
        </p:nvSpPr>
        <p:spPr>
          <a:xfrm>
            <a:off x="0" y="188913"/>
            <a:ext cx="7667625" cy="4686300"/>
          </a:xfrm>
        </p:spPr>
        <p:txBody>
          <a:bodyPr/>
          <a:lstStyle/>
          <a:p>
            <a:pPr eaLnBrk="1" hangingPunct="1"/>
            <a:r>
              <a:rPr lang="zh-CN" altLang="zh-CN" smtClean="0">
                <a:solidFill>
                  <a:srgbClr val="FF0000"/>
                </a:solidFill>
              </a:rPr>
              <a:t>建国后</a:t>
            </a:r>
            <a:r>
              <a:rPr lang="zh-CN" altLang="zh-CN" smtClean="0"/>
              <a:t>我国报纸主要</a:t>
            </a:r>
            <a:r>
              <a:rPr lang="zh-CN" altLang="zh-CN" smtClean="0">
                <a:solidFill>
                  <a:srgbClr val="FF0000"/>
                </a:solidFill>
              </a:rPr>
              <a:t>以公营党报为主</a:t>
            </a:r>
            <a:r>
              <a:rPr lang="zh-CN" altLang="zh-CN" smtClean="0"/>
              <a:t>，各行政区、省、直辖市都建立了</a:t>
            </a:r>
            <a:r>
              <a:rPr lang="zh-CN" altLang="zh-CN" smtClean="0">
                <a:solidFill>
                  <a:srgbClr val="FF0000"/>
                </a:solidFill>
              </a:rPr>
              <a:t>机关报</a:t>
            </a:r>
            <a:r>
              <a:rPr lang="zh-CN" altLang="zh-CN" smtClean="0"/>
              <a:t>，</a:t>
            </a:r>
            <a:r>
              <a:rPr lang="zh-CN" altLang="zh-CN" smtClean="0">
                <a:solidFill>
                  <a:srgbClr val="FF0000"/>
                </a:solidFill>
              </a:rPr>
              <a:t>《人民日报》</a:t>
            </a:r>
            <a:r>
              <a:rPr lang="zh-CN" altLang="zh-CN" smtClean="0"/>
              <a:t>发展成为全国最大的报纸。对私营报纸进行社会主义整改。并</a:t>
            </a:r>
            <a:r>
              <a:rPr lang="zh-CN" altLang="zh-CN" smtClean="0">
                <a:solidFill>
                  <a:srgbClr val="FF0000"/>
                </a:solidFill>
              </a:rPr>
              <a:t>建立新闻政策法规来对报纸进行领导和管理</a:t>
            </a:r>
            <a:r>
              <a:rPr lang="zh-CN" altLang="zh-CN" smtClean="0"/>
              <a:t>。《人民日报》《红旗》等</a:t>
            </a:r>
            <a:r>
              <a:rPr lang="zh-CN" altLang="zh-CN" smtClean="0">
                <a:solidFill>
                  <a:srgbClr val="FF0000"/>
                </a:solidFill>
              </a:rPr>
              <a:t>党报党刊成为宣传党的路线、政策和方针的主要舆论工具</a:t>
            </a:r>
            <a:r>
              <a:rPr lang="zh-CN" altLang="zh-CN" smtClean="0"/>
              <a:t>，而《光明日报》《文汇报》等其他类型的报刊，在介绍学术文化、社会生活方面，</a:t>
            </a:r>
            <a:r>
              <a:rPr lang="zh-CN" altLang="zh-CN" smtClean="0">
                <a:solidFill>
                  <a:srgbClr val="FF0000"/>
                </a:solidFill>
              </a:rPr>
              <a:t>内容比较丰富</a:t>
            </a:r>
            <a:r>
              <a:rPr lang="zh-CN" altLang="zh-CN" smtClean="0"/>
              <a:t>。此时报纸进行批评和自我批评，学习苏联办报经验，</a:t>
            </a:r>
            <a:r>
              <a:rPr lang="zh-CN" altLang="zh-CN" smtClean="0">
                <a:solidFill>
                  <a:srgbClr val="FF0000"/>
                </a:solidFill>
              </a:rPr>
              <a:t>对政治、经济和思想文化方面的宣传，教条主义和党八股比较严重。</a:t>
            </a:r>
            <a:endParaRPr lang="zh-CN" altLang="zh-CN" smtClean="0">
              <a:solidFill>
                <a:srgbClr val="FF0000"/>
              </a:solidFill>
            </a:endParaRPr>
          </a:p>
          <a:p>
            <a:pPr eaLnBrk="1" hangingPunct="1"/>
            <a:endParaRPr lang="zh-CN" altLang="en-US" smtClean="0"/>
          </a:p>
        </p:txBody>
      </p:sp>
      <p:sp>
        <p:nvSpPr>
          <p:cNvPr id="4" name="椭圆 3"/>
          <p:cNvSpPr/>
          <p:nvPr/>
        </p:nvSpPr>
        <p:spPr>
          <a:xfrm>
            <a:off x="7596336" y="1484784"/>
            <a:ext cx="1152128" cy="1224136"/>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zh-CN" altLang="en-US" sz="3200" dirty="0">
                <a:effectLst>
                  <a:innerShdw blurRad="63500" dist="50800" dir="16200000">
                    <a:prstClr val="black">
                      <a:alpha val="50000"/>
                    </a:prstClr>
                  </a:innerShdw>
                </a:effectLst>
                <a:latin typeface="华文琥珀" panose="02010800040101010101" pitchFamily="2" charset="-122"/>
                <a:ea typeface="华文琥珀" panose="02010800040101010101" pitchFamily="2" charset="-122"/>
              </a:rPr>
              <a:t>法律</a:t>
            </a:r>
            <a:endParaRPr lang="zh-CN" altLang="en-US" sz="3200" dirty="0">
              <a:effectLst>
                <a:innerShdw blurRad="63500" dist="50800" dir="16200000">
                  <a:prstClr val="black">
                    <a:alpha val="50000"/>
                  </a:prstClr>
                </a:innerShdw>
              </a:effectLst>
              <a:latin typeface="华文琥珀" panose="02010800040101010101" pitchFamily="2" charset="-122"/>
              <a:ea typeface="华文琥珀" panose="02010800040101010101" pitchFamily="2" charset="-122"/>
            </a:endParaRPr>
          </a:p>
        </p:txBody>
      </p:sp>
      <p:sp>
        <p:nvSpPr>
          <p:cNvPr id="6" name="椭圆 5"/>
          <p:cNvSpPr/>
          <p:nvPr/>
        </p:nvSpPr>
        <p:spPr>
          <a:xfrm>
            <a:off x="7596336" y="2674764"/>
            <a:ext cx="1152128" cy="1224136"/>
          </a:xfrm>
          <a:prstGeom prst="ellipse">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zh-CN" altLang="en-US" sz="3200" dirty="0">
                <a:effectLst>
                  <a:innerShdw blurRad="63500" dist="50800" dir="16200000">
                    <a:prstClr val="black">
                      <a:alpha val="50000"/>
                    </a:prstClr>
                  </a:innerShdw>
                </a:effectLst>
                <a:latin typeface="华文琥珀" panose="02010800040101010101" pitchFamily="2" charset="-122"/>
                <a:ea typeface="华文琥珀" panose="02010800040101010101" pitchFamily="2" charset="-122"/>
              </a:rPr>
              <a:t>政策</a:t>
            </a:r>
            <a:endParaRPr lang="zh-CN" altLang="en-US" sz="3200" dirty="0">
              <a:effectLst>
                <a:innerShdw blurRad="63500" dist="50800" dir="16200000">
                  <a:prstClr val="black">
                    <a:alpha val="50000"/>
                  </a:prstClr>
                </a:innerShdw>
              </a:effectLst>
              <a:latin typeface="华文琥珀" panose="02010800040101010101" pitchFamily="2" charset="-122"/>
              <a:ea typeface="华文琥珀" panose="02010800040101010101" pitchFamily="2" charset="-122"/>
            </a:endParaRPr>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7106920" y="189230"/>
            <a:ext cx="2131060" cy="826135"/>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684213" y="476250"/>
            <a:ext cx="3024187" cy="4064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420938"/>
            <a:ext cx="477202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52415" y="9461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Grp="1"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a:xfrm>
            <a:off x="684213" y="620713"/>
            <a:ext cx="2749550" cy="38877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1628775"/>
            <a:ext cx="3529013"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TextBox 3"/>
          <p:cNvSpPr txBox="1">
            <a:spLocks noChangeArrowheads="1"/>
          </p:cNvSpPr>
          <p:nvPr/>
        </p:nvSpPr>
        <p:spPr bwMode="auto">
          <a:xfrm>
            <a:off x="755650" y="4868863"/>
            <a:ext cx="3311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a:solidFill>
                  <a:srgbClr val="FF0000"/>
                </a:solidFill>
                <a:latin typeface="华文新魏" panose="02010800040101010101" pitchFamily="2" charset="-122"/>
                <a:ea typeface="华文新魏" panose="02010800040101010101" pitchFamily="2" charset="-122"/>
              </a:rPr>
              <a:t>版式更加成熟，内容更加丰富</a:t>
            </a:r>
            <a:endParaRPr lang="zh-CN" altLang="en-US" sz="3600">
              <a:solidFill>
                <a:srgbClr val="FF0000"/>
              </a:solidFill>
              <a:latin typeface="华文新魏" panose="02010800040101010101" pitchFamily="2" charset="-122"/>
              <a:ea typeface="华文新魏" panose="02010800040101010101" pitchFamily="2" charset="-122"/>
            </a:endParaRPr>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52415" y="9461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内容占位符 2"/>
          <p:cNvSpPr>
            <a:spLocks noGrp="1"/>
          </p:cNvSpPr>
          <p:nvPr>
            <p:ph idx="1"/>
          </p:nvPr>
        </p:nvSpPr>
        <p:spPr/>
        <p:txBody>
          <a:bodyPr/>
          <a:lstStyle/>
          <a:p>
            <a:pPr eaLnBrk="1" hangingPunct="1"/>
            <a:r>
              <a:rPr lang="en-US" altLang="zh-CN" smtClean="0"/>
              <a:t>1956</a:t>
            </a:r>
            <a:r>
              <a:rPr lang="zh-CN" altLang="zh-CN" smtClean="0"/>
              <a:t>年</a:t>
            </a:r>
            <a:r>
              <a:rPr lang="en-US" altLang="zh-CN" smtClean="0"/>
              <a:t>7</a:t>
            </a:r>
            <a:r>
              <a:rPr lang="zh-CN" altLang="zh-CN" smtClean="0"/>
              <a:t>月</a:t>
            </a:r>
            <a:r>
              <a:rPr lang="en-US" altLang="zh-CN" smtClean="0"/>
              <a:t>1</a:t>
            </a:r>
            <a:r>
              <a:rPr lang="zh-CN" altLang="zh-CN" smtClean="0"/>
              <a:t>日《人民日报》改版，改版社论《致读者》指出把改版重点围绕</a:t>
            </a:r>
            <a:r>
              <a:rPr lang="zh-CN" altLang="zh-CN" smtClean="0">
                <a:solidFill>
                  <a:srgbClr val="FF0000"/>
                </a:solidFill>
              </a:rPr>
              <a:t>扩大报道范围、开展自由讨论和改进文风</a:t>
            </a:r>
            <a:r>
              <a:rPr lang="zh-CN" altLang="zh-CN" smtClean="0"/>
              <a:t>三方面进行，这促进全国新闻改革的全面展开，从实际出发，满足了人民群众的需求，具有深远意义。</a:t>
            </a:r>
            <a:endParaRPr lang="zh-CN" altLang="zh-CN" smtClean="0"/>
          </a:p>
          <a:p>
            <a:pPr eaLnBrk="1" hangingPunct="1"/>
            <a:endParaRPr lang="zh-CN" altLang="en-US" smtClean="0"/>
          </a:p>
        </p:txBody>
      </p:sp>
      <p:sp>
        <p:nvSpPr>
          <p:cNvPr id="4" name="右箭头 3"/>
          <p:cNvSpPr/>
          <p:nvPr/>
        </p:nvSpPr>
        <p:spPr>
          <a:xfrm>
            <a:off x="1042988" y="4895850"/>
            <a:ext cx="1008062" cy="863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797" name="TextBox 4"/>
          <p:cNvSpPr txBox="1">
            <a:spLocks noChangeArrowheads="1"/>
          </p:cNvSpPr>
          <p:nvPr/>
        </p:nvSpPr>
        <p:spPr bwMode="auto">
          <a:xfrm>
            <a:off x="2195513" y="5159375"/>
            <a:ext cx="6480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a:solidFill>
                  <a:srgbClr val="FF0000"/>
                </a:solidFill>
                <a:latin typeface="华文行楷" panose="02010800040101010101" pitchFamily="2" charset="-122"/>
                <a:ea typeface="华文行楷" panose="02010800040101010101" pitchFamily="2" charset="-122"/>
              </a:rPr>
              <a:t>思想上的进步，改革性的一跃</a:t>
            </a:r>
            <a:endParaRPr lang="zh-CN" altLang="en-US" sz="3600">
              <a:solidFill>
                <a:srgbClr val="FF0000"/>
              </a:solidFill>
              <a:latin typeface="华文行楷" panose="02010800040101010101" pitchFamily="2" charset="-122"/>
              <a:ea typeface="华文行楷" panose="02010800040101010101" pitchFamily="2" charset="-122"/>
            </a:endParaRPr>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352415" y="9461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a:spLocks noGrp="1"/>
          </p:cNvSpPr>
          <p:nvPr>
            <p:ph idx="1"/>
          </p:nvPr>
        </p:nvSpPr>
        <p:spPr>
          <a:xfrm>
            <a:off x="456883" y="1502728"/>
            <a:ext cx="8229600" cy="4686300"/>
          </a:xfrm>
        </p:spPr>
        <p:txBody>
          <a:bodyPr/>
          <a:lstStyle/>
          <a:p>
            <a:pPr eaLnBrk="1" hangingPunct="1"/>
            <a:r>
              <a:rPr lang="en-US" altLang="zh-CN" smtClean="0"/>
              <a:t>1957</a:t>
            </a:r>
            <a:r>
              <a:rPr lang="zh-CN" altLang="zh-CN" smtClean="0"/>
              <a:t>年</a:t>
            </a:r>
            <a:r>
              <a:rPr lang="en-US" altLang="zh-CN" smtClean="0"/>
              <a:t>5</a:t>
            </a:r>
            <a:r>
              <a:rPr lang="zh-CN" altLang="zh-CN" smtClean="0"/>
              <a:t>月</a:t>
            </a:r>
            <a:r>
              <a:rPr lang="en-US" altLang="zh-CN" smtClean="0"/>
              <a:t>1</a:t>
            </a:r>
            <a:r>
              <a:rPr lang="zh-CN" altLang="zh-CN" smtClean="0"/>
              <a:t>日《人民日报》刊登中共中央发出《关于整风运动的指示》，全国大量报纸开始报道整风运动，随后新闻界兴起反右派斗争，之后中共中央加强对报纸的领导。</a:t>
            </a:r>
            <a:r>
              <a:rPr lang="zh-CN" altLang="zh-CN" smtClean="0">
                <a:solidFill>
                  <a:srgbClr val="FF0000"/>
                </a:solidFill>
              </a:rPr>
              <a:t>这一时期报纸宣传以反右倾和大跃进为主展开</a:t>
            </a:r>
            <a:r>
              <a:rPr lang="zh-CN" altLang="zh-CN" smtClean="0"/>
              <a:t>。到</a:t>
            </a:r>
            <a:r>
              <a:rPr lang="en-US" altLang="zh-CN" smtClean="0"/>
              <a:t>60</a:t>
            </a:r>
            <a:r>
              <a:rPr lang="zh-CN" altLang="zh-CN" smtClean="0"/>
              <a:t>年代初报纸开始调整和改进。毛泽东的</a:t>
            </a:r>
            <a:r>
              <a:rPr lang="en-US" altLang="zh-CN" smtClean="0"/>
              <a:t>“</a:t>
            </a:r>
            <a:r>
              <a:rPr lang="zh-CN" altLang="zh-CN" smtClean="0"/>
              <a:t>政治家办报</a:t>
            </a:r>
            <a:r>
              <a:rPr lang="en-US" altLang="zh-CN" smtClean="0"/>
              <a:t>”</a:t>
            </a:r>
            <a:r>
              <a:rPr lang="zh-CN" altLang="zh-CN" smtClean="0"/>
              <a:t>和</a:t>
            </a:r>
            <a:r>
              <a:rPr lang="en-US" altLang="zh-CN" smtClean="0"/>
              <a:t>“</a:t>
            </a:r>
            <a:r>
              <a:rPr lang="zh-CN" altLang="zh-CN" smtClean="0"/>
              <a:t>全党办报</a:t>
            </a:r>
            <a:r>
              <a:rPr lang="en-US" altLang="zh-CN" smtClean="0"/>
              <a:t>”</a:t>
            </a:r>
            <a:r>
              <a:rPr lang="zh-CN" altLang="zh-CN" smtClean="0"/>
              <a:t>方针也是在这一时期提出的。</a:t>
            </a:r>
            <a:endParaRPr lang="zh-CN" altLang="zh-CN" smtClean="0"/>
          </a:p>
          <a:p>
            <a:pPr eaLnBrk="1" hangingPunct="1"/>
            <a:endParaRPr lang="zh-CN" altLang="en-US" smtClean="0"/>
          </a:p>
        </p:txBody>
      </p:sp>
      <p:sp>
        <p:nvSpPr>
          <p:cNvPr id="4" name="右箭头 3"/>
          <p:cNvSpPr/>
          <p:nvPr/>
        </p:nvSpPr>
        <p:spPr>
          <a:xfrm>
            <a:off x="754063" y="5908358"/>
            <a:ext cx="863600" cy="576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821" name="TextBox 4"/>
          <p:cNvSpPr txBox="1">
            <a:spLocks noChangeArrowheads="1"/>
          </p:cNvSpPr>
          <p:nvPr/>
        </p:nvSpPr>
        <p:spPr bwMode="auto">
          <a:xfrm>
            <a:off x="1977390" y="5772150"/>
            <a:ext cx="5976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000">
                <a:solidFill>
                  <a:srgbClr val="FF0000"/>
                </a:solidFill>
                <a:latin typeface="华文行楷" panose="02010800040101010101" pitchFamily="2" charset="-122"/>
                <a:ea typeface="华文行楷" panose="02010800040101010101" pitchFamily="2" charset="-122"/>
              </a:rPr>
              <a:t>受政治因素的影响</a:t>
            </a:r>
            <a:endParaRPr lang="zh-CN" altLang="en-US" sz="4000">
              <a:solidFill>
                <a:srgbClr val="FF0000"/>
              </a:solidFill>
              <a:latin typeface="华文行楷" panose="02010800040101010101" pitchFamily="2" charset="-122"/>
              <a:ea typeface="华文行楷" panose="02010800040101010101" pitchFamily="2" charset="-122"/>
            </a:endParaRPr>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599430" y="6921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pPr eaLnBrk="1" hangingPunct="1"/>
            <a:endParaRPr lang="zh-CN" altLang="en-US" smtClean="0"/>
          </a:p>
        </p:txBody>
      </p:sp>
      <p:pic>
        <p:nvPicPr>
          <p:cNvPr id="35843"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4920933" y="3794125"/>
            <a:ext cx="3744912" cy="28575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0933" y="221933"/>
            <a:ext cx="2681287"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3794125"/>
            <a:ext cx="4772025"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88925"/>
            <a:ext cx="4354512"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380605" y="222250"/>
            <a:ext cx="1968500" cy="76327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2"/>
          <p:cNvSpPr>
            <a:spLocks noGrp="1"/>
          </p:cNvSpPr>
          <p:nvPr>
            <p:ph idx="1"/>
          </p:nvPr>
        </p:nvSpPr>
        <p:spPr>
          <a:xfrm>
            <a:off x="323850" y="1628775"/>
            <a:ext cx="8229600" cy="4686300"/>
          </a:xfrm>
        </p:spPr>
        <p:txBody>
          <a:bodyPr/>
          <a:lstStyle/>
          <a:p>
            <a:pPr eaLnBrk="1" hangingPunct="1"/>
            <a:r>
              <a:rPr lang="en-US" altLang="zh-CN" smtClean="0">
                <a:solidFill>
                  <a:srgbClr val="FF0000"/>
                </a:solidFill>
              </a:rPr>
              <a:t>“</a:t>
            </a:r>
            <a:r>
              <a:rPr lang="zh-CN" altLang="zh-CN" smtClean="0">
                <a:solidFill>
                  <a:srgbClr val="FF0000"/>
                </a:solidFill>
              </a:rPr>
              <a:t>文化大革命</a:t>
            </a:r>
            <a:r>
              <a:rPr lang="en-US" altLang="zh-CN" smtClean="0">
                <a:solidFill>
                  <a:srgbClr val="FF0000"/>
                </a:solidFill>
              </a:rPr>
              <a:t>”</a:t>
            </a:r>
            <a:r>
              <a:rPr lang="zh-CN" altLang="zh-CN" smtClean="0">
                <a:solidFill>
                  <a:srgbClr val="FF0000"/>
                </a:solidFill>
              </a:rPr>
              <a:t>的十年是报纸发展的黑暗十年。</a:t>
            </a:r>
            <a:r>
              <a:rPr lang="zh-CN" altLang="zh-CN" smtClean="0"/>
              <a:t>初期报纸宣传个人崇拜、小报风行、批判矛头指向刘少奇，各地报社被夺权和改组。报纸发展在这个时期受到</a:t>
            </a:r>
            <a:r>
              <a:rPr lang="zh-CN" altLang="zh-CN" smtClean="0">
                <a:solidFill>
                  <a:srgbClr val="FF0000"/>
                </a:solidFill>
              </a:rPr>
              <a:t>严重禁锢。</a:t>
            </a:r>
            <a:endParaRPr lang="zh-CN" altLang="zh-CN" smtClean="0">
              <a:solidFill>
                <a:srgbClr val="FF0000"/>
              </a:solidFill>
            </a:endParaRPr>
          </a:p>
          <a:p>
            <a:pPr eaLnBrk="1" hangingPunct="1"/>
            <a:endParaRPr lang="zh-CN" altLang="en-US" smtClean="0"/>
          </a:p>
        </p:txBody>
      </p:sp>
      <p:sp>
        <p:nvSpPr>
          <p:cNvPr id="4" name="右箭头 3"/>
          <p:cNvSpPr/>
          <p:nvPr/>
        </p:nvSpPr>
        <p:spPr>
          <a:xfrm>
            <a:off x="827088" y="3860800"/>
            <a:ext cx="865187" cy="720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868" name="TextBox 4"/>
          <p:cNvSpPr txBox="1">
            <a:spLocks noChangeArrowheads="1"/>
          </p:cNvSpPr>
          <p:nvPr/>
        </p:nvSpPr>
        <p:spPr bwMode="auto">
          <a:xfrm>
            <a:off x="2051050" y="3789363"/>
            <a:ext cx="49688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a:solidFill>
                  <a:srgbClr val="FF0000"/>
                </a:solidFill>
                <a:latin typeface="华文行楷" panose="02010800040101010101" pitchFamily="2" charset="-122"/>
                <a:ea typeface="华文行楷" panose="02010800040101010101" pitchFamily="2" charset="-122"/>
              </a:rPr>
              <a:t>思想，内容上的禁锢</a:t>
            </a:r>
            <a:endParaRPr lang="en-US" altLang="zh-CN" sz="3600">
              <a:solidFill>
                <a:srgbClr val="FF0000"/>
              </a:solidFill>
              <a:latin typeface="华文行楷" panose="02010800040101010101" pitchFamily="2" charset="-122"/>
              <a:ea typeface="华文行楷" panose="02010800040101010101" pitchFamily="2" charset="-122"/>
            </a:endParaRPr>
          </a:p>
          <a:p>
            <a:pPr eaLnBrk="1" hangingPunct="1"/>
            <a:r>
              <a:rPr lang="zh-CN" altLang="en-US" sz="3600">
                <a:solidFill>
                  <a:srgbClr val="FF0000"/>
                </a:solidFill>
                <a:latin typeface="华文行楷" panose="02010800040101010101" pitchFamily="2" charset="-122"/>
                <a:ea typeface="华文行楷" panose="02010800040101010101" pitchFamily="2" charset="-122"/>
              </a:rPr>
              <a:t>政治，社会时局的影响</a:t>
            </a:r>
            <a:endParaRPr lang="en-US" altLang="zh-CN" sz="3600">
              <a:solidFill>
                <a:srgbClr val="FF0000"/>
              </a:solidFill>
              <a:latin typeface="华文行楷" panose="02010800040101010101" pitchFamily="2" charset="-122"/>
              <a:ea typeface="华文行楷" panose="02010800040101010101" pitchFamily="2" charset="-122"/>
            </a:endParaRPr>
          </a:p>
          <a:p>
            <a:pPr eaLnBrk="1" hangingPunct="1"/>
            <a:r>
              <a:rPr lang="zh-CN" altLang="en-US" sz="3600">
                <a:solidFill>
                  <a:srgbClr val="FF0000"/>
                </a:solidFill>
                <a:latin typeface="华文行楷" panose="02010800040101010101" pitchFamily="2" charset="-122"/>
                <a:ea typeface="华文行楷" panose="02010800040101010101" pitchFamily="2" charset="-122"/>
              </a:rPr>
              <a:t>发展的低谷</a:t>
            </a:r>
            <a:endParaRPr lang="zh-CN" altLang="en-US" sz="3600">
              <a:solidFill>
                <a:srgbClr val="FF0000"/>
              </a:solidFill>
              <a:latin typeface="华文行楷" panose="02010800040101010101" pitchFamily="2" charset="-122"/>
              <a:ea typeface="华文行楷" panose="02010800040101010101" pitchFamily="2" charset="-122"/>
            </a:endParaRPr>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352415" y="9461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pPr eaLnBrk="1" hangingPunct="1"/>
            <a:endParaRPr lang="zh-CN" altLang="en-US" smtClean="0"/>
          </a:p>
        </p:txBody>
      </p:sp>
      <p:pic>
        <p:nvPicPr>
          <p:cNvPr id="37891"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278765" y="425450"/>
            <a:ext cx="3311525" cy="4686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918" y="274638"/>
            <a:ext cx="3995737" cy="575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473315" y="274955"/>
            <a:ext cx="1955800" cy="75819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rtlCol="0">
            <a:normAutofit/>
          </a:bodyPr>
          <a:lstStyle/>
          <a:p>
            <a:pPr eaLnBrk="1" fontAlgn="auto" hangingPunct="1">
              <a:spcAft>
                <a:spcPts val="0"/>
              </a:spcAft>
              <a:buFont typeface="Wingdings 2" panose="05020102010507070707"/>
              <a:buChar char="ß"/>
              <a:defRPr/>
            </a:pPr>
            <a:r>
              <a:rPr lang="zh-CN" altLang="en-US" dirty="0">
                <a:solidFill>
                  <a:schemeClr val="tx1"/>
                </a:solidFill>
                <a:latin typeface="+mj-ea"/>
                <a:ea typeface="+mj-ea"/>
              </a:rPr>
              <a:t>鸦片战争拉开了中国社会近代化的序幕，但是近代报刊的产生却早于鸦片战争。</a:t>
            </a:r>
            <a:endParaRPr lang="zh-CN" altLang="en-US" dirty="0">
              <a:solidFill>
                <a:schemeClr val="tx1"/>
              </a:solidFill>
              <a:latin typeface="+mj-ea"/>
              <a:ea typeface="+mj-ea"/>
            </a:endParaRPr>
          </a:p>
          <a:p>
            <a:pPr eaLnBrk="1" fontAlgn="auto" hangingPunct="1">
              <a:spcAft>
                <a:spcPts val="0"/>
              </a:spcAft>
              <a:buFont typeface="Wingdings 2" panose="05020102010507070707"/>
              <a:buChar char="ß"/>
              <a:defRPr/>
            </a:pPr>
            <a:r>
              <a:rPr lang="zh-CN" altLang="en-US" dirty="0">
                <a:solidFill>
                  <a:schemeClr val="tx1"/>
                </a:solidFill>
                <a:latin typeface="+mj-ea"/>
                <a:ea typeface="+mj-ea"/>
              </a:rPr>
              <a:t>由于中国封建制度和自给自足的自然经济影响，中国古代的报纸没有能够直接演进成为近代报纸，近代报刊是需从西方引进的泊来品。</a:t>
            </a:r>
            <a:endParaRPr lang="zh-CN" altLang="en-US" dirty="0">
              <a:solidFill>
                <a:schemeClr val="tx1"/>
              </a:solidFill>
              <a:latin typeface="+mj-ea"/>
              <a:ea typeface="+mj-ea"/>
            </a:endParaRPr>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104775" y="4381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240473" y="1504315"/>
            <a:ext cx="3306762" cy="4686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083" y="1336993"/>
            <a:ext cx="3538537"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38190" y="85725"/>
            <a:ext cx="3037205" cy="117729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pPr eaLnBrk="1" hangingPunct="1"/>
            <a:r>
              <a:rPr lang="zh-CN" altLang="en-US" smtClean="0"/>
              <a:t>总结</a:t>
            </a:r>
            <a:r>
              <a:rPr lang="en-US" altLang="zh-CN" smtClean="0"/>
              <a:t>2</a:t>
            </a:r>
            <a:endParaRPr lang="zh-CN" altLang="en-US" smtClean="0"/>
          </a:p>
        </p:txBody>
      </p:sp>
      <p:sp>
        <p:nvSpPr>
          <p:cNvPr id="7" name="十字箭头 6">
            <a:hlinkClick r:id="rId1" action="ppaction://hlinksldjump"/>
          </p:cNvPr>
          <p:cNvSpPr/>
          <p:nvPr/>
        </p:nvSpPr>
        <p:spPr>
          <a:xfrm>
            <a:off x="683568" y="476672"/>
            <a:ext cx="720080" cy="648072"/>
          </a:xfrm>
          <a:prstGeom prst="quadArrow">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p>
        </p:txBody>
      </p:sp>
      <p:sp>
        <p:nvSpPr>
          <p:cNvPr id="39943" name="TextBox 7"/>
          <p:cNvSpPr txBox="1">
            <a:spLocks noChangeArrowheads="1"/>
          </p:cNvSpPr>
          <p:nvPr/>
        </p:nvSpPr>
        <p:spPr bwMode="auto">
          <a:xfrm>
            <a:off x="1547813" y="615950"/>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a:t>返回流程</a:t>
            </a:r>
            <a:endParaRPr lang="zh-CN" altLang="en-US"/>
          </a:p>
        </p:txBody>
      </p:sp>
      <p:graphicFrame>
        <p:nvGraphicFramePr>
          <p:cNvPr id="2" name="图示 1"/>
          <p:cNvGraphicFramePr>
            <a:graphicFrameLocks noGrp="1"/>
          </p:cNvGraphicFramePr>
          <p:nvPr/>
        </p:nvGraphicFramePr>
        <p:xfrm>
          <a:off x="584200" y="1727200"/>
          <a:ext cx="822960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D:\百度云同步盘\单位文件\2017年工作\2017.03.07数字图书馆深度游培训启动会相关\宣传素材\2017深度游logo-738×286.png"/>
          <p:cNvPicPr>
            <a:picLocks noChangeAspect="1" noChangeArrowheads="1"/>
          </p:cNvPicPr>
          <p:nvPr>
            <p:ph idx="1"/>
          </p:nvPr>
        </p:nvPicPr>
        <p:blipFill>
          <a:blip r:embed="rId7">
            <a:clrChange>
              <a:clrFrom>
                <a:srgbClr val="FFFFFF"/>
              </a:clrFrom>
              <a:clrTo>
                <a:srgbClr val="FFFFFF">
                  <a:alpha val="0"/>
                </a:srgbClr>
              </a:clrTo>
            </a:clrChange>
          </a:blip>
          <a:srcRect/>
          <a:stretch>
            <a:fillRect/>
          </a:stretch>
        </p:blipFill>
        <p:spPr bwMode="auto">
          <a:xfrm>
            <a:off x="6511925" y="274955"/>
            <a:ext cx="2301875" cy="892175"/>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内容占位符 2"/>
          <p:cNvSpPr>
            <a:spLocks noGrp="1"/>
          </p:cNvSpPr>
          <p:nvPr>
            <p:ph idx="1"/>
          </p:nvPr>
        </p:nvSpPr>
        <p:spPr/>
        <p:txBody>
          <a:bodyPr/>
          <a:lstStyle/>
          <a:p>
            <a:pPr eaLnBrk="1" hangingPunct="1"/>
            <a:r>
              <a:rPr lang="zh-CN" altLang="zh-CN" smtClean="0"/>
              <a:t>改革开放后报纸</a:t>
            </a:r>
            <a:r>
              <a:rPr lang="zh-CN" altLang="zh-CN" smtClean="0">
                <a:solidFill>
                  <a:srgbClr val="FF0000"/>
                </a:solidFill>
              </a:rPr>
              <a:t>宣传重点转移到对经济建设的报道</a:t>
            </a:r>
            <a:r>
              <a:rPr lang="zh-CN" altLang="zh-CN" smtClean="0"/>
              <a:t>中来，在报纸的品种、形式、报道内容和经营管理上都进行了改革，发挥了报纸的舆论监督作用，同时促进了我国新闻事业的发展。 除了党报党刊继续发挥主导宣传作用外，</a:t>
            </a:r>
            <a:r>
              <a:rPr lang="zh-CN" altLang="zh-CN" smtClean="0">
                <a:solidFill>
                  <a:srgbClr val="FF0000"/>
                </a:solidFill>
              </a:rPr>
              <a:t>各种专业性、娱乐性报刊也如雨后春笋般创办起来</a:t>
            </a:r>
            <a:r>
              <a:rPr lang="zh-CN" altLang="zh-CN" smtClean="0"/>
              <a:t>。</a:t>
            </a:r>
            <a:endParaRPr lang="zh-CN" altLang="zh-CN" smtClean="0"/>
          </a:p>
          <a:p>
            <a:pPr eaLnBrk="1" hangingPunct="1"/>
            <a:endParaRPr lang="zh-CN" altLang="en-US" smtClean="0"/>
          </a:p>
        </p:txBody>
      </p:sp>
      <p:pic>
        <p:nvPicPr>
          <p:cNvPr id="3"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882640" y="271145"/>
            <a:ext cx="2642235" cy="102362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493838" y="1964055"/>
            <a:ext cx="2865437" cy="3665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628" y="1708150"/>
            <a:ext cx="315277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D:\百度云同步盘\单位文件\2017年工作\2017.03.07数字图书馆深度游培训启动会相关\宣传素材\2017深度游logo-738×28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830570" y="208915"/>
            <a:ext cx="2735580" cy="106045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877888" y="1691005"/>
            <a:ext cx="3290887" cy="4686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7715" y="2785745"/>
            <a:ext cx="3887788"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D:\百度云同步盘\单位文件\2017年工作\2017.03.07数字图书馆深度游培训启动会相关\宣传素材\2017深度游logo-738×28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83605" y="257810"/>
            <a:ext cx="2719070" cy="105410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238250" y="1481773"/>
            <a:ext cx="3743325" cy="4686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380" y="2776220"/>
            <a:ext cx="2171700"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D:\百度云同步盘\单位文件\2017年工作\2017.03.07数字图书馆深度游培训启动会相关\宣传素材\2017深度游logo-738×28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79135" y="198755"/>
            <a:ext cx="2762250" cy="107061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pPr eaLnBrk="1" hangingPunct="1"/>
            <a:r>
              <a:rPr lang="zh-CN" altLang="en-US" smtClean="0"/>
              <a:t>总结</a:t>
            </a:r>
            <a:r>
              <a:rPr lang="en-US" altLang="zh-CN" smtClean="0"/>
              <a:t>3</a:t>
            </a:r>
            <a:endParaRPr lang="zh-CN" altLang="en-US" smtClean="0"/>
          </a:p>
        </p:txBody>
      </p:sp>
      <p:graphicFrame>
        <p:nvGraphicFramePr>
          <p:cNvPr id="2" name="图示 1"/>
          <p:cNvGraphicFramePr>
            <a:graphicFrameLocks noGrp="1"/>
          </p:cNvGraphicFramePr>
          <p:nvPr/>
        </p:nvGraphicFramePr>
        <p:xfrm>
          <a:off x="584200" y="1727200"/>
          <a:ext cx="8229600" cy="46863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4" name="Picture 2" descr="D:\百度云同步盘\单位文件\2017年工作\2017.03.07数字图书馆深度游培训启动会相关\宣传素材\2017深度游logo-738×286.png"/>
          <p:cNvPicPr>
            <a:picLocks noChangeAspect="1" noChangeArrowheads="1"/>
          </p:cNvPicPr>
          <p:nvPr>
            <p:ph idx="1"/>
          </p:nvPr>
        </p:nvPicPr>
        <p:blipFill>
          <a:blip r:embed="rId6">
            <a:clrChange>
              <a:clrFrom>
                <a:srgbClr val="FFFFFF"/>
              </a:clrFrom>
              <a:clrTo>
                <a:srgbClr val="FFFFFF">
                  <a:alpha val="0"/>
                </a:srgbClr>
              </a:clrTo>
            </a:clrChange>
          </a:blip>
          <a:srcRect/>
          <a:stretch>
            <a:fillRect/>
          </a:stretch>
        </p:blipFill>
        <p:spPr bwMode="auto">
          <a:xfrm>
            <a:off x="5886450" y="194310"/>
            <a:ext cx="2927350" cy="1134745"/>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p:nvPr>
        </p:nvSpPr>
        <p:spPr>
          <a:xfrm>
            <a:off x="539750" y="476250"/>
            <a:ext cx="8229600" cy="1143000"/>
          </a:xfrm>
        </p:spPr>
        <p:txBody>
          <a:bodyPr/>
          <a:lstStyle/>
          <a:p>
            <a:pPr eaLnBrk="1" hangingPunct="1"/>
            <a:r>
              <a:rPr lang="zh-CN" altLang="en-US" smtClean="0"/>
              <a:t>最后的总结：发展，变化</a:t>
            </a:r>
            <a:endParaRPr lang="zh-CN" altLang="en-US" smtClean="0"/>
          </a:p>
        </p:txBody>
      </p:sp>
      <p:graphicFrame>
        <p:nvGraphicFramePr>
          <p:cNvPr id="7" name="图示 6"/>
          <p:cNvGraphicFramePr/>
          <p:nvPr/>
        </p:nvGraphicFramePr>
        <p:xfrm>
          <a:off x="1547664" y="2708920"/>
          <a:ext cx="7368480" cy="7358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8" name="图示 7"/>
          <p:cNvGraphicFramePr/>
          <p:nvPr/>
        </p:nvGraphicFramePr>
        <p:xfrm>
          <a:off x="1475656" y="3717032"/>
          <a:ext cx="7368480" cy="7358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0" name="图示 9"/>
          <p:cNvGraphicFramePr/>
          <p:nvPr/>
        </p:nvGraphicFramePr>
        <p:xfrm>
          <a:off x="1403648" y="4653136"/>
          <a:ext cx="7560840" cy="80786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2" name="椭圆 11"/>
          <p:cNvSpPr/>
          <p:nvPr/>
        </p:nvSpPr>
        <p:spPr>
          <a:xfrm>
            <a:off x="323528" y="1623616"/>
            <a:ext cx="936104" cy="864096"/>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zh-CN" altLang="en-US" dirty="0"/>
              <a:t>颜色</a:t>
            </a:r>
            <a:endParaRPr lang="zh-CN" altLang="en-US" dirty="0"/>
          </a:p>
        </p:txBody>
      </p:sp>
      <p:sp>
        <p:nvSpPr>
          <p:cNvPr id="13" name="椭圆 12"/>
          <p:cNvSpPr/>
          <p:nvPr/>
        </p:nvSpPr>
        <p:spPr>
          <a:xfrm>
            <a:off x="323528" y="4725144"/>
            <a:ext cx="936104" cy="864096"/>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dirty="0"/>
              <a:t>思想</a:t>
            </a:r>
            <a:endParaRPr lang="zh-CN" altLang="en-US" dirty="0"/>
          </a:p>
        </p:txBody>
      </p:sp>
      <p:sp>
        <p:nvSpPr>
          <p:cNvPr id="14" name="椭圆 13"/>
          <p:cNvSpPr/>
          <p:nvPr/>
        </p:nvSpPr>
        <p:spPr>
          <a:xfrm>
            <a:off x="325860" y="3717032"/>
            <a:ext cx="936104" cy="864096"/>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CN" altLang="en-US" dirty="0"/>
              <a:t>发展</a:t>
            </a:r>
            <a:endParaRPr lang="zh-CN" altLang="en-US" dirty="0"/>
          </a:p>
        </p:txBody>
      </p:sp>
      <p:sp>
        <p:nvSpPr>
          <p:cNvPr id="15" name="椭圆 14"/>
          <p:cNvSpPr/>
          <p:nvPr/>
        </p:nvSpPr>
        <p:spPr>
          <a:xfrm>
            <a:off x="325860" y="2645296"/>
            <a:ext cx="936104" cy="864096"/>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zh-CN" altLang="en-US" dirty="0"/>
              <a:t>内容</a:t>
            </a:r>
            <a:endParaRPr lang="zh-CN" altLang="en-US" dirty="0"/>
          </a:p>
        </p:txBody>
      </p:sp>
      <p:graphicFrame>
        <p:nvGraphicFramePr>
          <p:cNvPr id="4" name="图示 3"/>
          <p:cNvGraphicFramePr>
            <a:graphicFrameLocks noGrp="1"/>
          </p:cNvGraphicFramePr>
          <p:nvPr/>
        </p:nvGraphicFramePr>
        <p:xfrm>
          <a:off x="1602656" y="1755800"/>
          <a:ext cx="7272808" cy="79208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5" name="Picture 2" descr="D:\百度云同步盘\单位文件\2017年工作\2017.03.07数字图书馆深度游培训启动会相关\宣传素材\2017深度游logo-738×286.png"/>
          <p:cNvPicPr>
            <a:picLocks noChangeAspect="1" noChangeArrowheads="1"/>
          </p:cNvPicPr>
          <p:nvPr>
            <p:ph idx="1"/>
          </p:nvPr>
        </p:nvPicPr>
        <p:blipFill>
          <a:blip r:embed="rId21">
            <a:clrChange>
              <a:clrFrom>
                <a:srgbClr val="FFFFFF"/>
              </a:clrFrom>
              <a:clrTo>
                <a:srgbClr val="FFFFFF">
                  <a:alpha val="0"/>
                </a:srgbClr>
              </a:clrTo>
            </a:clrChange>
          </a:blip>
          <a:srcRect/>
          <a:stretch>
            <a:fillRect/>
          </a:stretch>
        </p:blipFill>
        <p:spPr bwMode="auto">
          <a:xfrm>
            <a:off x="7216775" y="222885"/>
            <a:ext cx="2042795" cy="791845"/>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descr="C:\Users\pc\Desktop\图片1.png图片1"/>
          <p:cNvPicPr>
            <a:picLocks noChangeAspect="1"/>
          </p:cNvPicPr>
          <p:nvPr>
            <p:ph idx="1"/>
          </p:nvPr>
        </p:nvPicPr>
        <p:blipFill>
          <a:blip r:embed="rId1"/>
          <a:srcRect/>
          <a:stretch>
            <a:fillRect/>
          </a:stretch>
        </p:blipFill>
        <p:spPr>
          <a:xfrm>
            <a:off x="1441450" y="974408"/>
            <a:ext cx="6831965" cy="3840480"/>
          </a:xfrm>
          <a:prstGeom prst="rect">
            <a:avLst/>
          </a:prstGeom>
        </p:spPr>
      </p:pic>
      <p:pic>
        <p:nvPicPr>
          <p:cNvPr id="7" name="图片 6" descr="timg_副本"/>
          <p:cNvPicPr>
            <a:picLocks noChangeAspect="1"/>
          </p:cNvPicPr>
          <p:nvPr/>
        </p:nvPicPr>
        <p:blipFill>
          <a:blip r:embed="rId2"/>
          <a:stretch>
            <a:fillRect/>
          </a:stretch>
        </p:blipFill>
        <p:spPr>
          <a:xfrm>
            <a:off x="-172085" y="812800"/>
            <a:ext cx="10058400" cy="7543800"/>
          </a:xfrm>
          <a:prstGeom prst="rect">
            <a:avLst/>
          </a:prstGeom>
        </p:spPr>
      </p:pic>
      <p:pic>
        <p:nvPicPr>
          <p:cNvPr id="8" name="Picture 2" descr="D:\百度云同步盘\单位文件\2017年工作\2017.03.07数字图书馆深度游培训启动会相关\宣传素材\2017深度游logo-738×28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26480" y="273685"/>
            <a:ext cx="2747010" cy="1064895"/>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2" descr="D:\百度云同步盘\单位文件\2017年工作\2017.03.07数字图书馆深度游培训启动会相关\宣传素材\2017深度游logo-738×286.png"/>
          <p:cNvPicPr>
            <a:picLocks noChangeAspect="1" noChangeArrowheads="1"/>
          </p:cNvPicPr>
          <p:nvPr>
            <p:ph idx="1"/>
          </p:nvPr>
        </p:nvPicPr>
        <p:blipFill>
          <a:blip r:embed="rId1">
            <a:clrChange>
              <a:clrFrom>
                <a:srgbClr val="FFFFFF"/>
              </a:clrFrom>
              <a:clrTo>
                <a:srgbClr val="FFFFFF">
                  <a:alpha val="0"/>
                </a:srgbClr>
              </a:clrTo>
            </a:clrChange>
          </a:blip>
          <a:srcRect/>
          <a:stretch>
            <a:fillRect/>
          </a:stretch>
        </p:blipFill>
        <p:spPr bwMode="auto">
          <a:xfrm>
            <a:off x="111125" y="196850"/>
            <a:ext cx="2842260" cy="1101725"/>
          </a:xfrm>
          <a:prstGeom prst="rect">
            <a:avLst/>
          </a:prstGeom>
          <a:noFill/>
          <a:ln>
            <a:noFill/>
          </a:ln>
        </p:spPr>
      </p:pic>
      <p:sp>
        <p:nvSpPr>
          <p:cNvPr id="4" name="内容占位符 2"/>
          <p:cNvSpPr>
            <a:spLocks noGrp="1"/>
          </p:cNvSpPr>
          <p:nvPr/>
        </p:nvSpPr>
        <p:spPr>
          <a:xfrm>
            <a:off x="457200" y="1600200"/>
            <a:ext cx="8229600" cy="4686300"/>
          </a:xfrm>
          <a:prstGeom prst="rect">
            <a:avLst/>
          </a:prstGeom>
          <a:noFill/>
          <a:ln>
            <a:noFill/>
          </a:ln>
        </p:spPr>
        <p:txBody>
          <a:bodyPr vert="horz" wrap="square" lIns="91440" tIns="45720" rIns="91440" bIns="45720" numCol="1" rtlCol="0" anchor="t" anchorCtr="0" compatLnSpc="1">
            <a:normAutofit/>
          </a:bodyPr>
          <a:lstStyle>
            <a:lvl1pPr marL="342900" indent="-342900" algn="l" rtl="0" eaLnBrk="1" fontAlgn="base" hangingPunct="1">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eaLnBrk="1" fontAlgn="auto" hangingPunct="1">
              <a:spcAft>
                <a:spcPts val="0"/>
              </a:spcAft>
              <a:buFont typeface="Wingdings 2" panose="05020102010507070707"/>
              <a:buChar char="ß"/>
              <a:defRPr/>
            </a:pPr>
            <a:r>
              <a:rPr lang="zh-CN" altLang="en-US" dirty="0">
                <a:solidFill>
                  <a:schemeClr val="tx1"/>
                </a:solidFill>
                <a:latin typeface="+mj-ea"/>
                <a:ea typeface="+mj-ea"/>
              </a:rPr>
              <a:t>中国历史上的第一份近代报刊《察世每月统计传》，也是世界上第一份中文近代报刊，是由英国海外传教组织伦敦布道会于</a:t>
            </a:r>
            <a:r>
              <a:rPr lang="en-US" altLang="zh-CN" dirty="0">
                <a:solidFill>
                  <a:schemeClr val="tx1"/>
                </a:solidFill>
                <a:latin typeface="+mj-ea"/>
                <a:ea typeface="+mj-ea"/>
              </a:rPr>
              <a:t>1815</a:t>
            </a:r>
            <a:r>
              <a:rPr lang="zh-CN" altLang="en-US" dirty="0">
                <a:solidFill>
                  <a:schemeClr val="tx1"/>
                </a:solidFill>
                <a:latin typeface="+mj-ea"/>
                <a:ea typeface="+mj-ea"/>
              </a:rPr>
              <a:t>年</a:t>
            </a:r>
            <a:r>
              <a:rPr lang="en-US" altLang="zh-CN" dirty="0">
                <a:solidFill>
                  <a:schemeClr val="tx1"/>
                </a:solidFill>
                <a:latin typeface="+mj-ea"/>
                <a:ea typeface="+mj-ea"/>
              </a:rPr>
              <a:t>8</a:t>
            </a:r>
            <a:r>
              <a:rPr lang="zh-CN" altLang="en-US" dirty="0">
                <a:solidFill>
                  <a:schemeClr val="tx1"/>
                </a:solidFill>
                <a:latin typeface="+mj-ea"/>
                <a:ea typeface="+mj-ea"/>
              </a:rPr>
              <a:t>月</a:t>
            </a:r>
            <a:r>
              <a:rPr lang="en-US" altLang="zh-CN" dirty="0">
                <a:solidFill>
                  <a:schemeClr val="tx1"/>
                </a:solidFill>
                <a:latin typeface="+mj-ea"/>
                <a:ea typeface="+mj-ea"/>
              </a:rPr>
              <a:t>1</a:t>
            </a:r>
            <a:r>
              <a:rPr lang="zh-CN" altLang="en-US" dirty="0">
                <a:solidFill>
                  <a:schemeClr val="tx1"/>
                </a:solidFill>
                <a:latin typeface="+mj-ea"/>
                <a:ea typeface="+mj-ea"/>
              </a:rPr>
              <a:t>日在马六甲创办的。</a:t>
            </a:r>
            <a:endParaRPr lang="zh-CN" altLang="en-US" dirty="0">
              <a:solidFill>
                <a:schemeClr val="tx1"/>
              </a:solidFill>
              <a:latin typeface="+mj-ea"/>
              <a:ea typeface="+mj-ea"/>
            </a:endParaRPr>
          </a:p>
          <a:p>
            <a:pPr eaLnBrk="1" fontAlgn="auto" hangingPunct="1">
              <a:spcAft>
                <a:spcPts val="0"/>
              </a:spcAft>
              <a:buFont typeface="Wingdings 2" panose="05020102010507070707"/>
              <a:buChar char="ß"/>
              <a:defRPr/>
            </a:pPr>
            <a:r>
              <a:rPr lang="en-US" altLang="zh-CN" dirty="0">
                <a:solidFill>
                  <a:srgbClr val="FF0000"/>
                </a:solidFill>
                <a:latin typeface="+mj-ea"/>
                <a:ea typeface="+mj-ea"/>
              </a:rPr>
              <a:t>18</a:t>
            </a:r>
            <a:r>
              <a:rPr lang="zh-CN" altLang="en-US" dirty="0">
                <a:solidFill>
                  <a:srgbClr val="FF0000"/>
                </a:solidFill>
                <a:latin typeface="+mj-ea"/>
                <a:ea typeface="+mj-ea"/>
              </a:rPr>
              <a:t>世纪</a:t>
            </a:r>
            <a:r>
              <a:rPr lang="en-US" altLang="zh-CN" dirty="0">
                <a:solidFill>
                  <a:srgbClr val="FF0000"/>
                </a:solidFill>
                <a:latin typeface="+mj-ea"/>
                <a:ea typeface="+mj-ea"/>
              </a:rPr>
              <a:t>60</a:t>
            </a:r>
            <a:r>
              <a:rPr lang="zh-CN" altLang="en-US" dirty="0">
                <a:solidFill>
                  <a:srgbClr val="FF0000"/>
                </a:solidFill>
                <a:latin typeface="+mj-ea"/>
                <a:ea typeface="+mj-ea"/>
              </a:rPr>
              <a:t>年代</a:t>
            </a:r>
            <a:endParaRPr lang="zh-CN" altLang="en-US" dirty="0">
              <a:solidFill>
                <a:srgbClr val="FF0000"/>
              </a:solidFill>
              <a:latin typeface="+mj-ea"/>
              <a:ea typeface="+mj-ea"/>
            </a:endParaRPr>
          </a:p>
        </p:txBody>
      </p:sp>
      <p:pic>
        <p:nvPicPr>
          <p:cNvPr id="5" name="图片 4"/>
          <p:cNvPicPr>
            <a:picLocks noChangeAspect="1"/>
          </p:cNvPicPr>
          <p:nvPr/>
        </p:nvPicPr>
        <p:blipFill>
          <a:blip r:embed="rId2"/>
          <a:stretch>
            <a:fillRect/>
          </a:stretch>
        </p:blipFill>
        <p:spPr>
          <a:xfrm>
            <a:off x="2477135" y="125095"/>
            <a:ext cx="4430395" cy="64344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Picture 2" descr="D:\百度云同步盘\单位文件\2017年工作\2017.03.07数字图书馆深度游培训启动会相关\宣传素材\2017深度游logo-738×286.png"/>
          <p:cNvPicPr>
            <a:picLocks noChangeAspect="1" noChangeArrowheads="1"/>
          </p:cNvPicPr>
          <p:nvPr>
            <p:ph idx="1"/>
          </p:nvPr>
        </p:nvPicPr>
        <p:blipFill>
          <a:blip r:embed="rId1">
            <a:clrChange>
              <a:clrFrom>
                <a:srgbClr val="FFFFFF"/>
              </a:clrFrom>
              <a:clrTo>
                <a:srgbClr val="FFFFFF">
                  <a:alpha val="0"/>
                </a:srgbClr>
              </a:clrTo>
            </a:clrChange>
          </a:blip>
          <a:srcRect/>
          <a:stretch>
            <a:fillRect/>
          </a:stretch>
        </p:blipFill>
        <p:spPr bwMode="auto">
          <a:xfrm>
            <a:off x="-635" y="133350"/>
            <a:ext cx="3315335" cy="1284605"/>
          </a:xfrm>
          <a:prstGeom prst="rect">
            <a:avLst/>
          </a:prstGeom>
          <a:noFill/>
          <a:ln>
            <a:noFill/>
          </a:ln>
        </p:spPr>
      </p:pic>
      <p:sp>
        <p:nvSpPr>
          <p:cNvPr id="4" name="内容占位符 2"/>
          <p:cNvSpPr>
            <a:spLocks noGrp="1"/>
          </p:cNvSpPr>
          <p:nvPr/>
        </p:nvSpPr>
        <p:spPr>
          <a:xfrm>
            <a:off x="457200" y="1600200"/>
            <a:ext cx="8229600" cy="4686300"/>
          </a:xfrm>
          <a:prstGeom prst="rect">
            <a:avLst/>
          </a:prstGeom>
          <a:noFill/>
          <a:ln>
            <a:noFill/>
          </a:ln>
        </p:spPr>
        <p:txBody>
          <a:bodyPr vert="horz" wrap="square" lIns="91440" tIns="45720" rIns="91440" bIns="45720" numCol="1" rtlCol="0" anchor="t" anchorCtr="0" compatLnSpc="1">
            <a:normAutofit fontScale="92500" lnSpcReduction="10000"/>
          </a:bodyPr>
          <a:lstStyle>
            <a:lvl1pPr marL="342900" indent="-342900" algn="l" rtl="0" eaLnBrk="1" fontAlgn="base" hangingPunct="1">
              <a:spcBef>
                <a:spcPct val="20000"/>
              </a:spcBef>
              <a:spcAft>
                <a:spcPct val="0"/>
              </a:spcAft>
              <a:buClr>
                <a:schemeClr val="tx2"/>
              </a:buClr>
              <a:buSzPct val="50000"/>
              <a:buFont typeface="Wingdings 2" panose="05020102010507070707" pitchFamily="18" charset="2"/>
              <a:buChar char="ß"/>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2" panose="05020102010507070707" pitchFamily="18" charset="2"/>
              <a:buChar char="Þ"/>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5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5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eaLnBrk="1" fontAlgn="auto" hangingPunct="1">
              <a:spcAft>
                <a:spcPts val="0"/>
              </a:spcAft>
              <a:buFont typeface="Wingdings 2" panose="05020102010507070707"/>
              <a:buChar char="ß"/>
              <a:defRPr/>
            </a:pPr>
            <a:r>
              <a:rPr lang="zh-CN" altLang="en-US" dirty="0">
                <a:solidFill>
                  <a:schemeClr val="tx1"/>
                </a:solidFill>
                <a:latin typeface="+mj-ea"/>
                <a:ea typeface="+mj-ea"/>
              </a:rPr>
              <a:t>鸦片战争，外国人在治外法权保护下，继续在中国办报。</a:t>
            </a:r>
            <a:endParaRPr lang="zh-CN" altLang="en-US" dirty="0">
              <a:solidFill>
                <a:schemeClr val="tx1"/>
              </a:solidFill>
              <a:latin typeface="+mj-ea"/>
              <a:ea typeface="+mj-ea"/>
            </a:endParaRPr>
          </a:p>
          <a:p>
            <a:pPr eaLnBrk="1" fontAlgn="auto" hangingPunct="1">
              <a:spcAft>
                <a:spcPts val="0"/>
              </a:spcAft>
              <a:buFont typeface="Wingdings 2" panose="05020102010507070707"/>
              <a:buChar char="ß"/>
              <a:defRPr/>
            </a:pPr>
            <a:r>
              <a:rPr lang="zh-CN" altLang="en-US" dirty="0">
                <a:solidFill>
                  <a:schemeClr val="tx1"/>
                </a:solidFill>
                <a:latin typeface="+mj-ea"/>
                <a:ea typeface="+mj-ea"/>
              </a:rPr>
              <a:t>先后创办了</a:t>
            </a:r>
            <a:r>
              <a:rPr lang="en-US" altLang="zh-CN" dirty="0">
                <a:solidFill>
                  <a:schemeClr val="tx1"/>
                </a:solidFill>
                <a:latin typeface="+mj-ea"/>
                <a:ea typeface="+mj-ea"/>
              </a:rPr>
              <a:t>《</a:t>
            </a:r>
            <a:r>
              <a:rPr lang="zh-CN" altLang="en-US" dirty="0">
                <a:solidFill>
                  <a:schemeClr val="tx1"/>
                </a:solidFill>
                <a:latin typeface="+mj-ea"/>
                <a:ea typeface="+mj-ea"/>
              </a:rPr>
              <a:t>遐迩贯珍</a:t>
            </a:r>
            <a:r>
              <a:rPr lang="en-US" altLang="zh-CN" dirty="0">
                <a:solidFill>
                  <a:schemeClr val="tx1"/>
                </a:solidFill>
                <a:latin typeface="+mj-ea"/>
                <a:ea typeface="+mj-ea"/>
              </a:rPr>
              <a:t>》</a:t>
            </a:r>
            <a:r>
              <a:rPr lang="zh-CN" altLang="en-US" dirty="0">
                <a:solidFill>
                  <a:schemeClr val="tx1"/>
                </a:solidFill>
                <a:latin typeface="+mj-ea"/>
                <a:ea typeface="+mj-ea"/>
              </a:rPr>
              <a:t>（</a:t>
            </a:r>
            <a:r>
              <a:rPr lang="en-US" altLang="zh-CN" dirty="0">
                <a:solidFill>
                  <a:schemeClr val="tx1"/>
                </a:solidFill>
                <a:latin typeface="+mj-ea"/>
                <a:ea typeface="+mj-ea"/>
              </a:rPr>
              <a:t>1853</a:t>
            </a:r>
            <a:r>
              <a:rPr lang="zh-CN" altLang="en-US" dirty="0">
                <a:solidFill>
                  <a:schemeClr val="tx1"/>
                </a:solidFill>
                <a:latin typeface="+mj-ea"/>
                <a:ea typeface="+mj-ea"/>
              </a:rPr>
              <a:t>，香港）</a:t>
            </a:r>
            <a:r>
              <a:rPr lang="zh-CN" altLang="en-US" dirty="0" smtClean="0">
                <a:solidFill>
                  <a:schemeClr val="tx1"/>
                </a:solidFill>
                <a:latin typeface="+mj-ea"/>
                <a:ea typeface="+mj-ea"/>
              </a:rPr>
              <a:t>、</a:t>
            </a:r>
            <a:r>
              <a:rPr lang="en-US" altLang="zh-CN" dirty="0" smtClean="0">
                <a:solidFill>
                  <a:schemeClr val="tx1"/>
                </a:solidFill>
                <a:latin typeface="+mj-ea"/>
                <a:ea typeface="+mj-ea"/>
              </a:rPr>
              <a:t>《</a:t>
            </a:r>
            <a:r>
              <a:rPr lang="zh-CN" altLang="en-US" dirty="0">
                <a:solidFill>
                  <a:schemeClr val="tx1"/>
                </a:solidFill>
                <a:latin typeface="+mj-ea"/>
                <a:ea typeface="+mj-ea"/>
              </a:rPr>
              <a:t>六合丛谈</a:t>
            </a:r>
            <a:r>
              <a:rPr lang="en-US" altLang="zh-CN" dirty="0">
                <a:solidFill>
                  <a:schemeClr val="tx1"/>
                </a:solidFill>
                <a:latin typeface="+mj-ea"/>
                <a:ea typeface="+mj-ea"/>
              </a:rPr>
              <a:t>》</a:t>
            </a:r>
            <a:r>
              <a:rPr lang="zh-CN" altLang="en-US" dirty="0">
                <a:solidFill>
                  <a:schemeClr val="tx1"/>
                </a:solidFill>
                <a:latin typeface="+mj-ea"/>
                <a:ea typeface="+mj-ea"/>
              </a:rPr>
              <a:t>（</a:t>
            </a:r>
            <a:r>
              <a:rPr lang="en-US" altLang="zh-CN" dirty="0">
                <a:solidFill>
                  <a:schemeClr val="tx1"/>
                </a:solidFill>
                <a:latin typeface="+mj-ea"/>
                <a:ea typeface="+mj-ea"/>
              </a:rPr>
              <a:t>1857</a:t>
            </a:r>
            <a:r>
              <a:rPr lang="zh-CN" altLang="en-US" dirty="0">
                <a:solidFill>
                  <a:schemeClr val="tx1"/>
                </a:solidFill>
                <a:latin typeface="+mj-ea"/>
                <a:ea typeface="+mj-ea"/>
              </a:rPr>
              <a:t>，上海）</a:t>
            </a:r>
            <a:r>
              <a:rPr lang="zh-CN" altLang="en-US" dirty="0" smtClean="0">
                <a:solidFill>
                  <a:schemeClr val="tx1"/>
                </a:solidFill>
                <a:latin typeface="+mj-ea"/>
                <a:ea typeface="+mj-ea"/>
              </a:rPr>
              <a:t>、</a:t>
            </a:r>
            <a:r>
              <a:rPr lang="en-US" altLang="zh-CN" dirty="0" smtClean="0">
                <a:solidFill>
                  <a:schemeClr val="tx1"/>
                </a:solidFill>
                <a:latin typeface="+mj-ea"/>
                <a:ea typeface="+mj-ea"/>
              </a:rPr>
              <a:t>《</a:t>
            </a:r>
            <a:r>
              <a:rPr lang="zh-CN" altLang="en-US" dirty="0">
                <a:solidFill>
                  <a:schemeClr val="tx1"/>
                </a:solidFill>
                <a:latin typeface="+mj-ea"/>
                <a:ea typeface="+mj-ea"/>
              </a:rPr>
              <a:t>万国公报</a:t>
            </a:r>
            <a:r>
              <a:rPr lang="en-US" altLang="zh-CN" dirty="0">
                <a:solidFill>
                  <a:schemeClr val="tx1"/>
                </a:solidFill>
                <a:latin typeface="+mj-ea"/>
                <a:ea typeface="+mj-ea"/>
              </a:rPr>
              <a:t>》</a:t>
            </a:r>
            <a:r>
              <a:rPr lang="zh-CN" altLang="en-US" dirty="0">
                <a:solidFill>
                  <a:schemeClr val="tx1"/>
                </a:solidFill>
                <a:latin typeface="+mj-ea"/>
                <a:ea typeface="+mj-ea"/>
              </a:rPr>
              <a:t>（</a:t>
            </a:r>
            <a:r>
              <a:rPr lang="en-US" altLang="zh-CN" dirty="0">
                <a:solidFill>
                  <a:schemeClr val="tx1"/>
                </a:solidFill>
                <a:latin typeface="+mj-ea"/>
                <a:ea typeface="+mj-ea"/>
              </a:rPr>
              <a:t>1868</a:t>
            </a:r>
            <a:r>
              <a:rPr lang="zh-CN" altLang="en-US" dirty="0">
                <a:solidFill>
                  <a:schemeClr val="tx1"/>
                </a:solidFill>
                <a:latin typeface="+mj-ea"/>
                <a:ea typeface="+mj-ea"/>
              </a:rPr>
              <a:t>，上海）、</a:t>
            </a:r>
            <a:r>
              <a:rPr lang="en-US" altLang="zh-CN" dirty="0">
                <a:solidFill>
                  <a:schemeClr val="tx1"/>
                </a:solidFill>
                <a:latin typeface="+mj-ea"/>
                <a:ea typeface="+mj-ea"/>
              </a:rPr>
              <a:t>《</a:t>
            </a:r>
            <a:r>
              <a:rPr lang="zh-CN" altLang="en-US" dirty="0">
                <a:solidFill>
                  <a:schemeClr val="tx1"/>
                </a:solidFill>
                <a:latin typeface="+mj-ea"/>
                <a:ea typeface="+mj-ea"/>
              </a:rPr>
              <a:t>中西闻见录</a:t>
            </a:r>
            <a:r>
              <a:rPr lang="en-US" altLang="zh-CN" dirty="0">
                <a:solidFill>
                  <a:schemeClr val="tx1"/>
                </a:solidFill>
                <a:latin typeface="+mj-ea"/>
                <a:ea typeface="+mj-ea"/>
              </a:rPr>
              <a:t>》</a:t>
            </a:r>
            <a:r>
              <a:rPr lang="zh-CN" altLang="en-US" dirty="0">
                <a:solidFill>
                  <a:schemeClr val="tx1"/>
                </a:solidFill>
                <a:latin typeface="+mj-ea"/>
                <a:ea typeface="+mj-ea"/>
              </a:rPr>
              <a:t>（</a:t>
            </a:r>
            <a:r>
              <a:rPr lang="en-US" altLang="zh-CN" dirty="0">
                <a:solidFill>
                  <a:schemeClr val="tx1"/>
                </a:solidFill>
                <a:latin typeface="+mj-ea"/>
                <a:ea typeface="+mj-ea"/>
              </a:rPr>
              <a:t>1872</a:t>
            </a:r>
            <a:r>
              <a:rPr lang="zh-CN" altLang="en-US" dirty="0">
                <a:solidFill>
                  <a:schemeClr val="tx1"/>
                </a:solidFill>
                <a:latin typeface="+mj-ea"/>
                <a:ea typeface="+mj-ea"/>
              </a:rPr>
              <a:t>，北京）</a:t>
            </a:r>
            <a:r>
              <a:rPr lang="zh-CN" altLang="en-US" dirty="0" smtClean="0">
                <a:solidFill>
                  <a:schemeClr val="tx1"/>
                </a:solidFill>
                <a:latin typeface="+mj-ea"/>
                <a:ea typeface="+mj-ea"/>
              </a:rPr>
              <a:t>、（</a:t>
            </a:r>
            <a:r>
              <a:rPr lang="en-US" altLang="zh-CN" dirty="0">
                <a:solidFill>
                  <a:schemeClr val="tx1"/>
                </a:solidFill>
                <a:latin typeface="+mj-ea"/>
                <a:ea typeface="+mj-ea"/>
              </a:rPr>
              <a:t>1850</a:t>
            </a:r>
            <a:r>
              <a:rPr lang="zh-CN" altLang="en-US" dirty="0">
                <a:solidFill>
                  <a:schemeClr val="tx1"/>
                </a:solidFill>
                <a:latin typeface="+mj-ea"/>
                <a:ea typeface="+mj-ea"/>
              </a:rPr>
              <a:t>，上海，中文名</a:t>
            </a:r>
            <a:r>
              <a:rPr lang="en-US" altLang="zh-CN" dirty="0">
                <a:solidFill>
                  <a:schemeClr val="tx1"/>
                </a:solidFill>
                <a:latin typeface="+mj-ea"/>
                <a:ea typeface="+mj-ea"/>
              </a:rPr>
              <a:t>《</a:t>
            </a:r>
            <a:r>
              <a:rPr lang="zh-CN" altLang="en-US" dirty="0">
                <a:solidFill>
                  <a:schemeClr val="tx1"/>
                </a:solidFill>
                <a:latin typeface="+mj-ea"/>
                <a:ea typeface="+mj-ea"/>
              </a:rPr>
              <a:t>字林西报</a:t>
            </a:r>
            <a:r>
              <a:rPr lang="en-US" altLang="zh-CN" dirty="0">
                <a:solidFill>
                  <a:schemeClr val="tx1"/>
                </a:solidFill>
                <a:latin typeface="+mj-ea"/>
                <a:ea typeface="+mj-ea"/>
              </a:rPr>
              <a:t>》</a:t>
            </a:r>
            <a:r>
              <a:rPr lang="zh-CN" altLang="en-US" dirty="0" smtClean="0">
                <a:solidFill>
                  <a:schemeClr val="tx1"/>
                </a:solidFill>
                <a:latin typeface="+mj-ea"/>
                <a:ea typeface="+mj-ea"/>
              </a:rPr>
              <a:t>）</a:t>
            </a:r>
            <a:r>
              <a:rPr lang="zh-CN" altLang="en-US" dirty="0">
                <a:solidFill>
                  <a:schemeClr val="tx1"/>
                </a:solidFill>
                <a:latin typeface="+mj-ea"/>
                <a:ea typeface="+mj-ea"/>
              </a:rPr>
              <a:t>、</a:t>
            </a:r>
            <a:r>
              <a:rPr lang="en-US" altLang="zh-CN" dirty="0" smtClean="0">
                <a:solidFill>
                  <a:schemeClr val="tx1"/>
                </a:solidFill>
                <a:latin typeface="+mj-ea"/>
                <a:ea typeface="+mj-ea"/>
              </a:rPr>
              <a:t>1894</a:t>
            </a:r>
            <a:r>
              <a:rPr lang="zh-CN" altLang="en-US" dirty="0">
                <a:solidFill>
                  <a:schemeClr val="tx1"/>
                </a:solidFill>
                <a:latin typeface="+mj-ea"/>
                <a:ea typeface="+mj-ea"/>
              </a:rPr>
              <a:t>，天津，中文名</a:t>
            </a:r>
            <a:r>
              <a:rPr lang="en-US" altLang="zh-CN" dirty="0">
                <a:solidFill>
                  <a:schemeClr val="tx1"/>
                </a:solidFill>
                <a:latin typeface="+mj-ea"/>
                <a:ea typeface="+mj-ea"/>
              </a:rPr>
              <a:t>《</a:t>
            </a:r>
            <a:r>
              <a:rPr lang="zh-CN" altLang="en-US" dirty="0">
                <a:solidFill>
                  <a:schemeClr val="tx1"/>
                </a:solidFill>
                <a:latin typeface="+mj-ea"/>
                <a:ea typeface="+mj-ea"/>
              </a:rPr>
              <a:t>京津泰晤士报</a:t>
            </a:r>
            <a:r>
              <a:rPr lang="en-US" altLang="zh-CN" dirty="0">
                <a:solidFill>
                  <a:schemeClr val="tx1"/>
                </a:solidFill>
                <a:latin typeface="+mj-ea"/>
                <a:ea typeface="+mj-ea"/>
              </a:rPr>
              <a:t>》</a:t>
            </a:r>
            <a:r>
              <a:rPr lang="zh-CN" altLang="en-US" dirty="0">
                <a:solidFill>
                  <a:schemeClr val="tx1"/>
                </a:solidFill>
                <a:latin typeface="+mj-ea"/>
                <a:ea typeface="+mj-ea"/>
              </a:rPr>
              <a:t>）及</a:t>
            </a:r>
            <a:r>
              <a:rPr lang="en-US" altLang="zh-CN" dirty="0">
                <a:solidFill>
                  <a:schemeClr val="tx1"/>
                </a:solidFill>
                <a:latin typeface="+mj-ea"/>
                <a:ea typeface="+mj-ea"/>
              </a:rPr>
              <a:t>《</a:t>
            </a:r>
            <a:r>
              <a:rPr lang="zh-CN" altLang="en-US" dirty="0">
                <a:solidFill>
                  <a:schemeClr val="tx1"/>
                </a:solidFill>
                <a:latin typeface="+mj-ea"/>
                <a:ea typeface="+mj-ea"/>
              </a:rPr>
              <a:t>申报</a:t>
            </a:r>
            <a:r>
              <a:rPr lang="en-US" altLang="zh-CN" dirty="0">
                <a:solidFill>
                  <a:schemeClr val="tx1"/>
                </a:solidFill>
                <a:latin typeface="+mj-ea"/>
                <a:ea typeface="+mj-ea"/>
              </a:rPr>
              <a:t>》</a:t>
            </a:r>
            <a:r>
              <a:rPr lang="zh-CN" altLang="en-US" dirty="0">
                <a:solidFill>
                  <a:schemeClr val="tx1"/>
                </a:solidFill>
                <a:latin typeface="+mj-ea"/>
                <a:ea typeface="+mj-ea"/>
              </a:rPr>
              <a:t>（</a:t>
            </a:r>
            <a:r>
              <a:rPr lang="en-US" altLang="zh-CN" dirty="0">
                <a:solidFill>
                  <a:schemeClr val="tx1"/>
                </a:solidFill>
                <a:latin typeface="+mj-ea"/>
                <a:ea typeface="+mj-ea"/>
              </a:rPr>
              <a:t>1872</a:t>
            </a:r>
            <a:r>
              <a:rPr lang="zh-CN" altLang="en-US" dirty="0">
                <a:solidFill>
                  <a:schemeClr val="tx1"/>
                </a:solidFill>
                <a:latin typeface="+mj-ea"/>
                <a:ea typeface="+mj-ea"/>
              </a:rPr>
              <a:t>，上海）、</a:t>
            </a:r>
            <a:r>
              <a:rPr lang="en-US" altLang="zh-CN" dirty="0">
                <a:solidFill>
                  <a:schemeClr val="tx1"/>
                </a:solidFill>
                <a:latin typeface="+mj-ea"/>
                <a:ea typeface="+mj-ea"/>
              </a:rPr>
              <a:t>《</a:t>
            </a:r>
            <a:r>
              <a:rPr lang="zh-CN" altLang="en-US" dirty="0">
                <a:solidFill>
                  <a:schemeClr val="tx1"/>
                </a:solidFill>
                <a:latin typeface="+mj-ea"/>
                <a:ea typeface="+mj-ea"/>
              </a:rPr>
              <a:t>新闻报</a:t>
            </a:r>
            <a:r>
              <a:rPr lang="en-US" altLang="zh-CN" dirty="0">
                <a:solidFill>
                  <a:schemeClr val="tx1"/>
                </a:solidFill>
                <a:latin typeface="+mj-ea"/>
                <a:ea typeface="+mj-ea"/>
              </a:rPr>
              <a:t>》</a:t>
            </a:r>
            <a:r>
              <a:rPr lang="zh-CN" altLang="en-US" dirty="0">
                <a:solidFill>
                  <a:schemeClr val="tx1"/>
                </a:solidFill>
                <a:latin typeface="+mj-ea"/>
                <a:ea typeface="+mj-ea"/>
              </a:rPr>
              <a:t>（</a:t>
            </a:r>
            <a:r>
              <a:rPr lang="en-US" altLang="zh-CN" dirty="0">
                <a:solidFill>
                  <a:schemeClr val="tx1"/>
                </a:solidFill>
                <a:latin typeface="+mj-ea"/>
                <a:ea typeface="+mj-ea"/>
              </a:rPr>
              <a:t>1893</a:t>
            </a:r>
            <a:r>
              <a:rPr lang="zh-CN" altLang="en-US" dirty="0">
                <a:solidFill>
                  <a:schemeClr val="tx1"/>
                </a:solidFill>
                <a:latin typeface="+mj-ea"/>
                <a:ea typeface="+mj-ea"/>
              </a:rPr>
              <a:t>，上海）、</a:t>
            </a:r>
            <a:r>
              <a:rPr lang="en-US" altLang="zh-CN" dirty="0">
                <a:solidFill>
                  <a:schemeClr val="tx1"/>
                </a:solidFill>
                <a:latin typeface="+mj-ea"/>
                <a:ea typeface="+mj-ea"/>
              </a:rPr>
              <a:t>《</a:t>
            </a:r>
            <a:r>
              <a:rPr lang="zh-CN" altLang="en-US" dirty="0">
                <a:solidFill>
                  <a:schemeClr val="tx1"/>
                </a:solidFill>
                <a:latin typeface="+mj-ea"/>
                <a:ea typeface="+mj-ea"/>
              </a:rPr>
              <a:t>顺天时报</a:t>
            </a:r>
            <a:r>
              <a:rPr lang="en-US" altLang="zh-CN" dirty="0">
                <a:solidFill>
                  <a:schemeClr val="tx1"/>
                </a:solidFill>
                <a:latin typeface="+mj-ea"/>
                <a:ea typeface="+mj-ea"/>
              </a:rPr>
              <a:t>》</a:t>
            </a:r>
            <a:r>
              <a:rPr lang="zh-CN" altLang="en-US" dirty="0">
                <a:solidFill>
                  <a:schemeClr val="tx1"/>
                </a:solidFill>
                <a:latin typeface="+mj-ea"/>
                <a:ea typeface="+mj-ea"/>
              </a:rPr>
              <a:t>（</a:t>
            </a:r>
            <a:r>
              <a:rPr lang="en-US" altLang="zh-CN" dirty="0">
                <a:solidFill>
                  <a:schemeClr val="tx1"/>
                </a:solidFill>
                <a:latin typeface="+mj-ea"/>
                <a:ea typeface="+mj-ea"/>
              </a:rPr>
              <a:t>1901</a:t>
            </a:r>
            <a:r>
              <a:rPr lang="zh-CN" altLang="en-US" dirty="0">
                <a:solidFill>
                  <a:schemeClr val="tx1"/>
                </a:solidFill>
                <a:latin typeface="+mj-ea"/>
                <a:ea typeface="+mj-ea"/>
              </a:rPr>
              <a:t>，北京）等一大批中外文报刊</a:t>
            </a:r>
            <a:r>
              <a:rPr lang="zh-CN" altLang="en-US" dirty="0" smtClean="0">
                <a:solidFill>
                  <a:schemeClr val="tx1"/>
                </a:solidFill>
                <a:latin typeface="+mj-ea"/>
                <a:ea typeface="+mj-ea"/>
              </a:rPr>
              <a:t>。</a:t>
            </a:r>
            <a:r>
              <a:rPr lang="zh-CN" altLang="en-US" dirty="0">
                <a:solidFill>
                  <a:schemeClr val="tx1"/>
                </a:solidFill>
                <a:latin typeface="+mj-ea"/>
                <a:ea typeface="+mj-ea"/>
              </a:rPr>
              <a:t>　　</a:t>
            </a:r>
            <a:endParaRPr lang="zh-CN" altLang="en-US" dirty="0">
              <a:solidFill>
                <a:schemeClr val="tx1"/>
              </a:solidFill>
              <a:latin typeface="+mj-ea"/>
              <a:ea typeface="+mj-ea"/>
            </a:endParaRPr>
          </a:p>
          <a:p>
            <a:pPr eaLnBrk="1" fontAlgn="auto" hangingPunct="1">
              <a:spcAft>
                <a:spcPts val="0"/>
              </a:spcAft>
              <a:buFont typeface="Wingdings 2" panose="05020102010507070707"/>
              <a:buChar char="ß"/>
              <a:defRPr/>
            </a:pPr>
            <a:endParaRPr lang="zh-CN" altLang="en-US" dirty="0">
              <a:solidFill>
                <a:schemeClr val="tx1"/>
              </a:solidFill>
              <a:latin typeface="+mj-ea"/>
              <a:ea typeface="+mj-ea"/>
            </a:endParaRP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1331913" y="620713"/>
            <a:ext cx="2257425" cy="30956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736600"/>
            <a:ext cx="4032250" cy="529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Box 1"/>
          <p:cNvSpPr txBox="1">
            <a:spLocks noChangeArrowheads="1"/>
          </p:cNvSpPr>
          <p:nvPr/>
        </p:nvSpPr>
        <p:spPr bwMode="auto">
          <a:xfrm>
            <a:off x="179388" y="4149725"/>
            <a:ext cx="43926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000">
                <a:latin typeface="华文细黑" panose="02010600040101010101" pitchFamily="2" charset="-122"/>
                <a:ea typeface="华文细黑" panose="02010600040101010101" pitchFamily="2" charset="-122"/>
              </a:rPr>
              <a:t>该刊虽为教会刊物，但其内容却首为政治，次为文化科学知识，最后才是宗教，</a:t>
            </a:r>
            <a:r>
              <a:rPr lang="zh-CN" altLang="zh-CN" sz="2000">
                <a:solidFill>
                  <a:srgbClr val="FF0000"/>
                </a:solidFill>
                <a:latin typeface="华文细黑" panose="02010600040101010101" pitchFamily="2" charset="-122"/>
                <a:ea typeface="华文细黑" panose="02010600040101010101" pitchFamily="2" charset="-122"/>
              </a:rPr>
              <a:t>这反映了鸦片战争后外国人所办中文期刊对华宣传重心的转移。</a:t>
            </a:r>
            <a:br>
              <a:rPr lang="en-US" altLang="zh-CN">
                <a:solidFill>
                  <a:srgbClr val="FF0000"/>
                </a:solidFill>
              </a:rPr>
            </a:br>
            <a:endParaRPr lang="zh-CN" altLang="en-US">
              <a:solidFill>
                <a:srgbClr val="FF0000"/>
              </a:solidFill>
            </a:endParaRPr>
          </a:p>
        </p:txBody>
      </p:sp>
      <p:sp>
        <p:nvSpPr>
          <p:cNvPr id="3" name="下箭头 2"/>
          <p:cNvSpPr/>
          <p:nvPr/>
        </p:nvSpPr>
        <p:spPr>
          <a:xfrm>
            <a:off x="1403350" y="5516563"/>
            <a:ext cx="576263" cy="4333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TextBox 3"/>
          <p:cNvSpPr txBox="1"/>
          <p:nvPr/>
        </p:nvSpPr>
        <p:spPr>
          <a:xfrm>
            <a:off x="611188" y="6030913"/>
            <a:ext cx="3960812" cy="6477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zh-CN" altLang="en-US" dirty="0"/>
              <a:t>对我国国民在政治思想，宗教等方面存在潜移默化的影响。</a:t>
            </a:r>
            <a:endParaRPr lang="zh-CN" altLang="en-US" dirty="0"/>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20535" y="-101600"/>
            <a:ext cx="2430145" cy="941705"/>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内容占位符 2"/>
          <p:cNvSpPr>
            <a:spLocks noGrp="1"/>
          </p:cNvSpPr>
          <p:nvPr>
            <p:ph idx="1"/>
          </p:nvPr>
        </p:nvSpPr>
        <p:spPr>
          <a:xfrm>
            <a:off x="229870" y="1311275"/>
            <a:ext cx="8262620" cy="3553460"/>
          </a:xfrm>
        </p:spPr>
        <p:txBody>
          <a:bodyPr/>
          <a:lstStyle/>
          <a:p>
            <a:pPr eaLnBrk="1" hangingPunct="1"/>
            <a:r>
              <a:rPr lang="zh-CN" altLang="zh-CN" sz="2800" smtClean="0">
                <a:solidFill>
                  <a:srgbClr val="FF0000"/>
                </a:solidFill>
              </a:rPr>
              <a:t>中国人自己创办的最早的一批近代报纸</a:t>
            </a:r>
            <a:r>
              <a:rPr lang="en-US" altLang="zh-CN" sz="2800" smtClean="0">
                <a:solidFill>
                  <a:srgbClr val="FF0000"/>
                </a:solidFill>
              </a:rPr>
              <a:t> 19</a:t>
            </a:r>
            <a:r>
              <a:rPr lang="zh-CN" altLang="zh-CN" sz="2800" smtClean="0">
                <a:solidFill>
                  <a:srgbClr val="FF0000"/>
                </a:solidFill>
              </a:rPr>
              <a:t>世纪</a:t>
            </a:r>
            <a:r>
              <a:rPr lang="en-US" altLang="zh-CN" sz="2800" smtClean="0">
                <a:solidFill>
                  <a:srgbClr val="FF0000"/>
                </a:solidFill>
              </a:rPr>
              <a:t>50</a:t>
            </a:r>
            <a:r>
              <a:rPr lang="zh-CN" altLang="zh-CN" sz="2800" smtClean="0">
                <a:solidFill>
                  <a:srgbClr val="FF0000"/>
                </a:solidFill>
              </a:rPr>
              <a:t>年代起</a:t>
            </a:r>
            <a:r>
              <a:rPr lang="zh-CN" altLang="zh-CN" sz="2800" smtClean="0"/>
              <a:t>，一些受过西方教育</a:t>
            </a:r>
            <a:r>
              <a:rPr lang="zh-CN" altLang="zh-CN" sz="2800" smtClean="0">
                <a:solidFill>
                  <a:srgbClr val="FF0000"/>
                </a:solidFill>
              </a:rPr>
              <a:t>具有资本主义倾向的知识分子</a:t>
            </a:r>
            <a:r>
              <a:rPr lang="zh-CN" altLang="zh-CN" sz="2800" smtClean="0"/>
              <a:t>开始办报。</a:t>
            </a:r>
            <a:endParaRPr lang="zh-CN" altLang="zh-CN" sz="2800" smtClean="0"/>
          </a:p>
          <a:p>
            <a:pPr eaLnBrk="1" hangingPunct="1"/>
            <a:r>
              <a:rPr lang="en-US" altLang="zh-CN" sz="2800" smtClean="0">
                <a:solidFill>
                  <a:srgbClr val="FF0000"/>
                </a:solidFill>
              </a:rPr>
              <a:t>1858</a:t>
            </a:r>
            <a:r>
              <a:rPr lang="zh-CN" altLang="zh-CN" sz="2800" smtClean="0">
                <a:solidFill>
                  <a:srgbClr val="FF0000"/>
                </a:solidFill>
              </a:rPr>
              <a:t>年在香港创办了《中外新报》，这是中国人自己创办的第一份近代报纸</a:t>
            </a:r>
            <a:r>
              <a:rPr lang="zh-CN" altLang="zh-CN" sz="2800" smtClean="0"/>
              <a:t>，伍廷芳曾经参加过它的编辑工作。这以后，陆续创办的有《羊城采新实录》（</a:t>
            </a:r>
            <a:r>
              <a:rPr lang="en-US" altLang="zh-CN" sz="2800" smtClean="0"/>
              <a:t>1872</a:t>
            </a:r>
            <a:r>
              <a:rPr lang="zh-CN" altLang="zh-CN" sz="2800" smtClean="0"/>
              <a:t>，广州）、《昭文新报》（</a:t>
            </a:r>
            <a:r>
              <a:rPr lang="en-US" altLang="zh-CN" sz="2800" smtClean="0"/>
              <a:t>1873</a:t>
            </a:r>
            <a:r>
              <a:rPr lang="zh-CN" altLang="zh-CN" sz="2800" smtClean="0"/>
              <a:t>，汉口）、《循环日报》（</a:t>
            </a:r>
            <a:r>
              <a:rPr lang="en-US" altLang="zh-CN" sz="2800" smtClean="0"/>
              <a:t>1874</a:t>
            </a:r>
            <a:r>
              <a:rPr lang="zh-CN" altLang="zh-CN" sz="2800" smtClean="0"/>
              <a:t>，香港）、《汇报》（</a:t>
            </a:r>
            <a:r>
              <a:rPr lang="en-US" altLang="zh-CN" sz="2800" smtClean="0"/>
              <a:t>1874</a:t>
            </a:r>
            <a:r>
              <a:rPr lang="zh-CN" altLang="zh-CN" sz="2800" smtClean="0"/>
              <a:t>，上海）、《述报》（</a:t>
            </a:r>
            <a:r>
              <a:rPr lang="en-US" altLang="zh-CN" sz="2800" smtClean="0"/>
              <a:t>1884</a:t>
            </a:r>
            <a:r>
              <a:rPr lang="zh-CN" altLang="zh-CN" sz="2800" smtClean="0"/>
              <a:t>，广州）等。</a:t>
            </a:r>
            <a:r>
              <a:rPr lang="zh-CN" altLang="zh-CN" sz="2800" smtClean="0">
                <a:solidFill>
                  <a:srgbClr val="0070C0"/>
                </a:solidFill>
              </a:rPr>
              <a:t>以《循环日报》、《汇报》、《述报》这三家最有影响。</a:t>
            </a:r>
            <a:endParaRPr lang="zh-CN" altLang="zh-CN" sz="2800" smtClean="0">
              <a:solidFill>
                <a:srgbClr val="0070C0"/>
              </a:solidFill>
            </a:endParaRPr>
          </a:p>
          <a:p>
            <a:pPr eaLnBrk="1" hangingPunct="1"/>
            <a:endParaRPr lang="zh-CN" altLang="en-US" smtClean="0"/>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910580" y="171450"/>
            <a:ext cx="2940050" cy="1139825"/>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827088" y="1628775"/>
            <a:ext cx="2524125" cy="25923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extBox 4"/>
          <p:cNvSpPr txBox="1">
            <a:spLocks noChangeArrowheads="1"/>
          </p:cNvSpPr>
          <p:nvPr/>
        </p:nvSpPr>
        <p:spPr bwMode="auto">
          <a:xfrm>
            <a:off x="4211638" y="1557338"/>
            <a:ext cx="388937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2800">
                <a:latin typeface="华文细黑" panose="02010600040101010101" pitchFamily="2" charset="-122"/>
                <a:ea typeface="华文细黑" panose="02010600040101010101" pitchFamily="2" charset="-122"/>
              </a:rPr>
              <a:t>循环日报</a:t>
            </a:r>
            <a:r>
              <a:rPr lang="en-US" altLang="zh-CN" sz="2800">
                <a:latin typeface="华文细黑" panose="02010600040101010101" pitchFamily="2" charset="-122"/>
                <a:ea typeface="华文细黑" panose="02010600040101010101" pitchFamily="2" charset="-122"/>
              </a:rPr>
              <a:t>1874</a:t>
            </a:r>
            <a:r>
              <a:rPr lang="zh-CN" altLang="zh-CN" sz="2800">
                <a:latin typeface="华文细黑" panose="02010600040101010101" pitchFamily="2" charset="-122"/>
                <a:ea typeface="华文细黑" panose="02010600040101010101" pitchFamily="2" charset="-122"/>
              </a:rPr>
              <a:t>年</a:t>
            </a:r>
            <a:r>
              <a:rPr lang="en-US" altLang="zh-CN" sz="2800">
                <a:latin typeface="华文细黑" panose="02010600040101010101" pitchFamily="2" charset="-122"/>
                <a:ea typeface="华文细黑" panose="02010600040101010101" pitchFamily="2" charset="-122"/>
              </a:rPr>
              <a:t>2</a:t>
            </a:r>
            <a:r>
              <a:rPr lang="zh-CN" altLang="zh-CN" sz="2800">
                <a:latin typeface="华文细黑" panose="02010600040101010101" pitchFamily="2" charset="-122"/>
                <a:ea typeface="华文细黑" panose="02010600040101010101" pitchFamily="2" charset="-122"/>
              </a:rPr>
              <a:t>月</a:t>
            </a:r>
            <a:r>
              <a:rPr lang="en-US" altLang="zh-CN" sz="2800">
                <a:latin typeface="华文细黑" panose="02010600040101010101" pitchFamily="2" charset="-122"/>
                <a:ea typeface="华文细黑" panose="02010600040101010101" pitchFamily="2" charset="-122"/>
              </a:rPr>
              <a:t>4</a:t>
            </a:r>
            <a:r>
              <a:rPr lang="zh-CN" altLang="zh-CN" sz="2800">
                <a:latin typeface="华文细黑" panose="02010600040101010101" pitchFamily="2" charset="-122"/>
                <a:ea typeface="华文细黑" panose="02010600040101010101" pitchFamily="2" charset="-122"/>
              </a:rPr>
              <a:t>日创刊于香港，是我国历史上第一家</a:t>
            </a:r>
            <a:r>
              <a:rPr lang="zh-CN" altLang="zh-CN" sz="2800">
                <a:solidFill>
                  <a:srgbClr val="FF0000"/>
                </a:solidFill>
                <a:latin typeface="华文细黑" panose="02010600040101010101" pitchFamily="2" charset="-122"/>
                <a:ea typeface="华文细黑" panose="02010600040101010101" pitchFamily="2" charset="-122"/>
              </a:rPr>
              <a:t>宣扬资产阶级政治改良主义思想</a:t>
            </a:r>
            <a:r>
              <a:rPr lang="zh-CN" altLang="zh-CN" sz="2800">
                <a:latin typeface="华文细黑" panose="02010600040101010101" pitchFamily="2" charset="-122"/>
                <a:ea typeface="华文细黑" panose="02010600040101010101" pitchFamily="2" charset="-122"/>
              </a:rPr>
              <a:t>的报纸，也是</a:t>
            </a:r>
            <a:r>
              <a:rPr lang="zh-CN" altLang="zh-CN" sz="2800">
                <a:solidFill>
                  <a:srgbClr val="FF0000"/>
                </a:solidFill>
                <a:latin typeface="华文细黑" panose="02010600040101010101" pitchFamily="2" charset="-122"/>
                <a:ea typeface="华文细黑" panose="02010600040101010101" pitchFamily="2" charset="-122"/>
              </a:rPr>
              <a:t>中国人自办成功的最早的中文日报</a:t>
            </a:r>
            <a:r>
              <a:rPr lang="zh-CN" altLang="zh-CN" sz="2800">
                <a:latin typeface="华文细黑" panose="02010600040101010101" pitchFamily="2" charset="-122"/>
                <a:ea typeface="华文细黑" panose="02010600040101010101" pitchFamily="2" charset="-122"/>
              </a:rPr>
              <a:t>，宗旨是：</a:t>
            </a:r>
            <a:r>
              <a:rPr lang="en-US" altLang="zh-CN" sz="2800">
                <a:latin typeface="华文细黑" panose="02010600040101010101" pitchFamily="2" charset="-122"/>
                <a:ea typeface="华文细黑" panose="02010600040101010101" pitchFamily="2" charset="-122"/>
              </a:rPr>
              <a:t>“</a:t>
            </a:r>
            <a:r>
              <a:rPr lang="zh-CN" altLang="zh-CN" sz="2800">
                <a:latin typeface="华文细黑" panose="02010600040101010101" pitchFamily="2" charset="-122"/>
                <a:ea typeface="华文细黑" panose="02010600040101010101" pitchFamily="2" charset="-122"/>
              </a:rPr>
              <a:t>变法自强</a:t>
            </a:r>
            <a:r>
              <a:rPr lang="en-US" altLang="zh-CN" sz="2800">
                <a:latin typeface="华文细黑" panose="02010600040101010101" pitchFamily="2" charset="-122"/>
                <a:ea typeface="华文细黑" panose="02010600040101010101" pitchFamily="2" charset="-122"/>
              </a:rPr>
              <a:t>”</a:t>
            </a:r>
            <a:r>
              <a:rPr lang="zh-CN" altLang="zh-CN" sz="2800">
                <a:latin typeface="华文细黑" panose="02010600040101010101" pitchFamily="2" charset="-122"/>
                <a:ea typeface="华文细黑" panose="02010600040101010101" pitchFamily="2" charset="-122"/>
              </a:rPr>
              <a:t>，它的创办人和第一主编是我国近代著名报刊政论家王韬。</a:t>
            </a:r>
            <a:endParaRPr lang="zh-CN" altLang="zh-CN" sz="2800">
              <a:latin typeface="华文细黑" panose="02010600040101010101" pitchFamily="2" charset="-122"/>
              <a:ea typeface="华文细黑" panose="02010600040101010101" pitchFamily="2" charset="-122"/>
            </a:endParaRPr>
          </a:p>
          <a:p>
            <a:pPr eaLnBrk="1" hangingPunct="1"/>
            <a:endParaRPr lang="zh-CN" altLang="en-US"/>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87975" y="3492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pPr eaLnBrk="1" hangingPunct="1"/>
            <a:endParaRPr lang="zh-CN" altLang="en-US" smtClean="0"/>
          </a:p>
        </p:txBody>
      </p:sp>
      <p:sp>
        <p:nvSpPr>
          <p:cNvPr id="18435" name="内容占位符 2"/>
          <p:cNvSpPr>
            <a:spLocks noGrp="1"/>
          </p:cNvSpPr>
          <p:nvPr>
            <p:ph idx="1"/>
          </p:nvPr>
        </p:nvSpPr>
        <p:spPr/>
        <p:txBody>
          <a:bodyPr/>
          <a:lstStyle/>
          <a:p>
            <a:pPr eaLnBrk="1" hangingPunct="1"/>
            <a:r>
              <a:rPr lang="zh-CN" altLang="zh-CN" smtClean="0"/>
              <a:t>《汇报》是中国最早的留美学生容闳参加创办的，曾经和外国人所办的中文报纸进行过激烈的笔战。</a:t>
            </a:r>
            <a:endParaRPr lang="en-US" altLang="zh-CN" smtClean="0"/>
          </a:p>
          <a:p>
            <a:pPr eaLnBrk="1" hangingPunct="1"/>
            <a:r>
              <a:rPr lang="zh-CN" altLang="zh-CN" smtClean="0"/>
              <a:t>《述报》创刊于中法战争时期，对刘永福所部黑旗军抗击法军和香港人民抵制法国殖民者发动的侵略战争而进行的罢工、罢市活动，都作过详细报道，</a:t>
            </a:r>
            <a:r>
              <a:rPr lang="zh-CN" altLang="zh-CN" smtClean="0">
                <a:solidFill>
                  <a:srgbClr val="FF0000"/>
                </a:solidFill>
              </a:rPr>
              <a:t>支持了中国人民反对外来侵略的斗争。</a:t>
            </a:r>
            <a:br>
              <a:rPr lang="en-US" altLang="zh-CN" smtClean="0"/>
            </a:br>
            <a:endParaRPr lang="zh-CN" altLang="en-US" smtClean="0"/>
          </a:p>
        </p:txBody>
      </p:sp>
      <p:pic>
        <p:nvPicPr>
          <p:cNvPr id="11" name="Picture 2" descr="D:\百度云同步盘\单位文件\2017年工作\2017.03.07数字图书馆深度游培训启动会相关\宣传素材\2017深度游logo-738×286.png"/>
          <p:cNvPicPr>
            <a:picLocks noChangeAspect="1" noChangeArrowheads="1"/>
          </p:cNvPicPr>
          <p:nvPr/>
        </p:nvPicPr>
        <p:blipFill>
          <a:blip r:embed="rId1">
            <a:clrChange>
              <a:clrFrom>
                <a:srgbClr val="FFFFFF"/>
              </a:clrFrom>
              <a:clrTo>
                <a:srgbClr val="FFFFFF">
                  <a:alpha val="0"/>
                </a:srgbClr>
              </a:clrTo>
            </a:clrChange>
          </a:blip>
          <a:srcRect/>
          <a:stretch>
            <a:fillRect/>
          </a:stretch>
        </p:blipFill>
        <p:spPr bwMode="auto">
          <a:xfrm>
            <a:off x="5582285" y="60325"/>
            <a:ext cx="3502660" cy="1357630"/>
          </a:xfrm>
          <a:prstGeom prst="rect">
            <a:avLst/>
          </a:prstGeom>
          <a:noFill/>
          <a:ln>
            <a:noFill/>
          </a:ln>
        </p:spPr>
      </p:pic>
    </p:spTree>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历史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历史1</Template>
  <TotalTime>0</TotalTime>
  <Words>3129</Words>
  <Application>WPS 演示</Application>
  <PresentationFormat>全屏显示(4:3)</PresentationFormat>
  <Paragraphs>137</Paragraphs>
  <Slides>38</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38</vt:i4>
      </vt:variant>
    </vt:vector>
  </HeadingPairs>
  <TitlesOfParts>
    <vt:vector size="54" baseType="lpstr">
      <vt:lpstr>Arial</vt:lpstr>
      <vt:lpstr>宋体</vt:lpstr>
      <vt:lpstr>Wingdings</vt:lpstr>
      <vt:lpstr>Calibri</vt:lpstr>
      <vt:lpstr>Candara</vt:lpstr>
      <vt:lpstr>华文新魏</vt:lpstr>
      <vt:lpstr>Wingdings 2</vt:lpstr>
      <vt:lpstr>Arial</vt:lpstr>
      <vt:lpstr>Wingdings 2</vt:lpstr>
      <vt:lpstr>华文细黑</vt:lpstr>
      <vt:lpstr>微软雅黑</vt:lpstr>
      <vt:lpstr>Arial Unicode MS</vt:lpstr>
      <vt:lpstr>华文楷体</vt:lpstr>
      <vt:lpstr>华文琥珀</vt:lpstr>
      <vt:lpstr>华文行楷</vt:lpstr>
      <vt:lpstr>历史1</vt:lpstr>
      <vt:lpstr>中国近代报刊的发展历程</vt:lpstr>
      <vt:lpstr>流程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总结1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总结2</vt:lpstr>
      <vt:lpstr>PowerPoint 演示文稿</vt:lpstr>
      <vt:lpstr>PowerPoint 演示文稿</vt:lpstr>
      <vt:lpstr>PowerPoint 演示文稿</vt:lpstr>
      <vt:lpstr>PowerPoint 演示文稿</vt:lpstr>
      <vt:lpstr>总结3</vt:lpstr>
      <vt:lpstr>最后的总结：发展，变化</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中国近代报刊的发展历程</dc:title>
  <dc:creator>mac</dc:creator>
  <cp:lastModifiedBy>Administrator</cp:lastModifiedBy>
  <cp:revision>15</cp:revision>
  <dcterms:created xsi:type="dcterms:W3CDTF">2011-05-03T15:17:00Z</dcterms:created>
  <dcterms:modified xsi:type="dcterms:W3CDTF">2017-12-22T17:02:08Z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