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485" r:id="rId2"/>
    <p:sldId id="491" r:id="rId3"/>
    <p:sldId id="373" r:id="rId4"/>
    <p:sldId id="283" r:id="rId5"/>
    <p:sldId id="260" r:id="rId6"/>
    <p:sldId id="258" r:id="rId7"/>
    <p:sldId id="489" r:id="rId8"/>
    <p:sldId id="494" r:id="rId9"/>
    <p:sldId id="495" r:id="rId10"/>
    <p:sldId id="534" r:id="rId11"/>
    <p:sldId id="496" r:id="rId12"/>
    <p:sldId id="497" r:id="rId13"/>
    <p:sldId id="498" r:id="rId14"/>
    <p:sldId id="499" r:id="rId15"/>
    <p:sldId id="500" r:id="rId16"/>
    <p:sldId id="501" r:id="rId17"/>
    <p:sldId id="537" r:id="rId18"/>
    <p:sldId id="538" r:id="rId19"/>
    <p:sldId id="502" r:id="rId20"/>
    <p:sldId id="503" r:id="rId21"/>
    <p:sldId id="401" r:id="rId22"/>
    <p:sldId id="404" r:id="rId23"/>
    <p:sldId id="405" r:id="rId24"/>
    <p:sldId id="406" r:id="rId25"/>
    <p:sldId id="340" r:id="rId26"/>
    <p:sldId id="407" r:id="rId27"/>
    <p:sldId id="339" r:id="rId28"/>
    <p:sldId id="403" r:id="rId29"/>
    <p:sldId id="374" r:id="rId30"/>
    <p:sldId id="330" r:id="rId31"/>
    <p:sldId id="409" r:id="rId32"/>
    <p:sldId id="344" r:id="rId33"/>
    <p:sldId id="321" r:id="rId34"/>
    <p:sldId id="354" r:id="rId35"/>
    <p:sldId id="318" r:id="rId36"/>
    <p:sldId id="428" r:id="rId37"/>
    <p:sldId id="426" r:id="rId38"/>
    <p:sldId id="427" r:id="rId39"/>
    <p:sldId id="510" r:id="rId40"/>
    <p:sldId id="507" r:id="rId41"/>
    <p:sldId id="509" r:id="rId42"/>
    <p:sldId id="535" r:id="rId43"/>
    <p:sldId id="508" r:id="rId44"/>
    <p:sldId id="320" r:id="rId45"/>
    <p:sldId id="355" r:id="rId46"/>
    <p:sldId id="429" r:id="rId47"/>
    <p:sldId id="358" r:id="rId48"/>
    <p:sldId id="410" r:id="rId49"/>
    <p:sldId id="411" r:id="rId50"/>
    <p:sldId id="412" r:id="rId51"/>
    <p:sldId id="430" r:id="rId52"/>
    <p:sldId id="413" r:id="rId53"/>
    <p:sldId id="359" r:id="rId54"/>
    <p:sldId id="449" r:id="rId55"/>
    <p:sldId id="478" r:id="rId56"/>
    <p:sldId id="469" r:id="rId57"/>
    <p:sldId id="479" r:id="rId58"/>
    <p:sldId id="470" r:id="rId59"/>
    <p:sldId id="468" r:id="rId60"/>
    <p:sldId id="471" r:id="rId61"/>
    <p:sldId id="487" r:id="rId62"/>
    <p:sldId id="472" r:id="rId63"/>
    <p:sldId id="473" r:id="rId64"/>
    <p:sldId id="474" r:id="rId65"/>
    <p:sldId id="475" r:id="rId66"/>
    <p:sldId id="476" r:id="rId67"/>
    <p:sldId id="477" r:id="rId68"/>
    <p:sldId id="484" r:id="rId69"/>
    <p:sldId id="511" r:id="rId70"/>
    <p:sldId id="481" r:id="rId71"/>
    <p:sldId id="482" r:id="rId72"/>
    <p:sldId id="505" r:id="rId73"/>
    <p:sldId id="488" r:id="rId74"/>
    <p:sldId id="512" r:id="rId75"/>
    <p:sldId id="513" r:id="rId76"/>
    <p:sldId id="514" r:id="rId77"/>
    <p:sldId id="516" r:id="rId78"/>
    <p:sldId id="440" r:id="rId79"/>
    <p:sldId id="441" r:id="rId80"/>
    <p:sldId id="442" r:id="rId81"/>
    <p:sldId id="447" r:id="rId82"/>
    <p:sldId id="448" r:id="rId83"/>
    <p:sldId id="443" r:id="rId84"/>
    <p:sldId id="490" r:id="rId85"/>
    <p:sldId id="280" r:id="rId86"/>
  </p:sldIdLst>
  <p:sldSz cx="24384000" cy="13716000"/>
  <p:notesSz cx="6858000" cy="9144000"/>
  <p:defaultTextStyle>
    <a:lvl1pPr>
      <a:defRPr sz="3600">
        <a:latin typeface="+mn-lt"/>
        <a:ea typeface="+mn-ea"/>
        <a:cs typeface="+mn-cs"/>
        <a:sym typeface="Trebuchet MS"/>
      </a:defRPr>
    </a:lvl1pPr>
    <a:lvl2pPr indent="457200">
      <a:defRPr sz="3600">
        <a:latin typeface="+mn-lt"/>
        <a:ea typeface="+mn-ea"/>
        <a:cs typeface="+mn-cs"/>
        <a:sym typeface="Trebuchet MS"/>
      </a:defRPr>
    </a:lvl2pPr>
    <a:lvl3pPr indent="914400">
      <a:defRPr sz="3600">
        <a:latin typeface="+mn-lt"/>
        <a:ea typeface="+mn-ea"/>
        <a:cs typeface="+mn-cs"/>
        <a:sym typeface="Trebuchet MS"/>
      </a:defRPr>
    </a:lvl3pPr>
    <a:lvl4pPr indent="1371600">
      <a:defRPr sz="3600">
        <a:latin typeface="+mn-lt"/>
        <a:ea typeface="+mn-ea"/>
        <a:cs typeface="+mn-cs"/>
        <a:sym typeface="Trebuchet MS"/>
      </a:defRPr>
    </a:lvl4pPr>
    <a:lvl5pPr indent="1828800">
      <a:defRPr sz="3600">
        <a:latin typeface="+mn-lt"/>
        <a:ea typeface="+mn-ea"/>
        <a:cs typeface="+mn-cs"/>
        <a:sym typeface="Trebuchet MS"/>
      </a:defRPr>
    </a:lvl5pPr>
    <a:lvl6pPr indent="2286000">
      <a:defRPr sz="3600">
        <a:latin typeface="+mn-lt"/>
        <a:ea typeface="+mn-ea"/>
        <a:cs typeface="+mn-cs"/>
        <a:sym typeface="Trebuchet MS"/>
      </a:defRPr>
    </a:lvl6pPr>
    <a:lvl7pPr indent="2743200">
      <a:defRPr sz="3600">
        <a:latin typeface="+mn-lt"/>
        <a:ea typeface="+mn-ea"/>
        <a:cs typeface="+mn-cs"/>
        <a:sym typeface="Trebuchet MS"/>
      </a:defRPr>
    </a:lvl7pPr>
    <a:lvl8pPr indent="3200400">
      <a:defRPr sz="3600">
        <a:latin typeface="+mn-lt"/>
        <a:ea typeface="+mn-ea"/>
        <a:cs typeface="+mn-cs"/>
        <a:sym typeface="Trebuchet MS"/>
      </a:defRPr>
    </a:lvl8pPr>
    <a:lvl9pPr indent="3657600">
      <a:defRPr sz="3600">
        <a:latin typeface="+mn-lt"/>
        <a:ea typeface="+mn-ea"/>
        <a:cs typeface="+mn-cs"/>
        <a:sym typeface="Trebuchet M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00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DAFCF"/>
    <a:srgbClr val="17062B"/>
    <a:srgbClr val="262626"/>
    <a:srgbClr val="1BBA9E"/>
    <a:srgbClr val="EFD907"/>
    <a:srgbClr val="E55C49"/>
    <a:srgbClr val="214A5C"/>
    <a:srgbClr val="909090"/>
    <a:srgbClr val="3B3838"/>
    <a:srgbClr val="00CCA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BE6DE"/>
          </a:solidFill>
        </a:fill>
      </a:tcStyle>
    </a:wholeTbl>
    <a:band2H>
      <a:tcTxStyle/>
      <a:tcStyle>
        <a:tcBdr/>
        <a:fill>
          <a:solidFill>
            <a:srgbClr val="E7F3E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381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1BBA9E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1BBA9E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1BBA9E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2139" autoAdjust="0"/>
    <p:restoredTop sz="60360" autoAdjust="0"/>
  </p:normalViewPr>
  <p:slideViewPr>
    <p:cSldViewPr snapToGrid="0" snapToObjects="1">
      <p:cViewPr varScale="1">
        <p:scale>
          <a:sx n="33" d="100"/>
          <a:sy n="33" d="100"/>
        </p:scale>
        <p:origin x="-1866" y="-10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042893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173974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095079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40305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16431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525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720207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220030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7405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78957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18320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62354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9655107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689033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6B36E6EA-F03D-47CA-9700-DD755AE2F50A}" type="slidenum">
              <a:rPr lang="zh-CN" altLang="en-GB"/>
              <a:pPr/>
              <a:t>23</a:t>
            </a:fld>
            <a:endParaRPr lang="en-GB" altLang="zh-CN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0366186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0580717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6406216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xmlns="" val="36247545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F7A0AD2-990D-4EF4-984A-720B8FE2E905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45325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264110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556184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2510399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4E9DBAF4-36F7-45BC-87F5-90C72BA407D5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16082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755319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4E9DBAF4-36F7-45BC-87F5-90C72BA407D5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505889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4E9DBAF4-36F7-45BC-87F5-90C72BA407D5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473417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4E9DBAF4-36F7-45BC-87F5-90C72BA407D5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952067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268303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DB07336E-3664-4DB2-A738-7FD224BAF0E7}" type="slidenum">
              <a:rPr lang="zh-CN" altLang="en-GB"/>
              <a:pPr/>
              <a:t>47</a:t>
            </a:fld>
            <a:endParaRPr lang="en-GB" altLang="zh-CN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954194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5145132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9236910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ans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C382B88-2080-4FFC-8CF6-1C3CC4DED4F7}" type="slidenum">
              <a:rPr lang="zh-Hans" altLang="en-US" smtClean="0"/>
              <a:pPr/>
              <a:t>54</a:t>
            </a:fld>
            <a:endParaRPr lang="zh-Hans" altLang="en-US"/>
          </a:p>
        </p:txBody>
      </p:sp>
    </p:spTree>
    <p:extLst>
      <p:ext uri="{BB962C8B-B14F-4D97-AF65-F5344CB8AC3E}">
        <p14:creationId xmlns:p14="http://schemas.microsoft.com/office/powerpoint/2010/main" xmlns="" val="3526999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2130952050" y="0"/>
            <a:ext cx="1247775" cy="703263"/>
          </a:xfrm>
          <a:ln/>
        </p:spPr>
      </p:sp>
      <p:sp>
        <p:nvSpPr>
          <p:cNvPr id="59395" name="备注占位符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2131576361" y="0"/>
            <a:ext cx="0" cy="8213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ans" altLang="zh-Hans" sz="936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7883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0619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6883836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1872947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2130952050" y="0"/>
            <a:ext cx="1247775" cy="703263"/>
          </a:xfrm>
          <a:ln/>
        </p:spPr>
      </p:sp>
      <p:sp>
        <p:nvSpPr>
          <p:cNvPr id="59395" name="备注占位符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2131576361" y="0"/>
            <a:ext cx="0" cy="8213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ans" altLang="zh-Hans" sz="936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7928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2130952050" y="0"/>
            <a:ext cx="1247775" cy="703263"/>
          </a:xfrm>
          <a:ln/>
        </p:spPr>
      </p:sp>
      <p:sp>
        <p:nvSpPr>
          <p:cNvPr id="59395" name="备注占位符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2131576361" y="0"/>
            <a:ext cx="0" cy="8213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ans" altLang="zh-Hans" sz="936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7010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2130952050" y="0"/>
            <a:ext cx="1247775" cy="703263"/>
          </a:xfrm>
          <a:ln/>
        </p:spPr>
      </p:sp>
      <p:sp>
        <p:nvSpPr>
          <p:cNvPr id="59395" name="备注占位符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2131576361" y="0"/>
            <a:ext cx="0" cy="8213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ans" altLang="zh-Hans" sz="936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6208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4788880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851662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008796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0341824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6139628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38853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5518702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139497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C54DA0A-1681-467D-98D9-2CC7DDD6BFC0}" type="slidenum">
              <a:rPr lang="zh-CN" altLang="en-US" smtClean="0"/>
              <a:pPr/>
              <a:t>75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075454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C54DA0A-1681-467D-98D9-2CC7DDD6BFC0}" type="slidenum">
              <a:rPr lang="zh-CN" altLang="en-US" smtClean="0"/>
              <a:pPr/>
              <a:t>76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612535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C54DA0A-1681-467D-98D9-2CC7DDD6BFC0}" type="slidenum">
              <a:rPr lang="zh-CN" altLang="en-US" smtClean="0"/>
              <a:pPr/>
              <a:t>77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105278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×</a:t>
            </a:r>
            <a:r>
              <a:rPr lang="zh-CN" altLang="en-US" dirty="0" smtClean="0"/>
              <a:t>：</a:t>
            </a:r>
            <a:r>
              <a:rPr lang="en-US" altLang="zh-CN" dirty="0" smtClean="0"/>
              <a:t>I want 5 balls of ice cream</a:t>
            </a:r>
            <a:r>
              <a:rPr lang="zh-CN" altLang="en-US" dirty="0" smtClean="0"/>
              <a:t>！（给哥五个蛋蛋！）</a:t>
            </a:r>
          </a:p>
          <a:p>
            <a:r>
              <a:rPr lang="zh-CN" altLang="en-US" dirty="0" smtClean="0"/>
              <a:t>√：</a:t>
            </a:r>
            <a:r>
              <a:rPr lang="en-US" altLang="zh-CN" dirty="0" smtClean="0"/>
              <a:t>I want 5 scoops of ice cream!</a:t>
            </a:r>
            <a:r>
              <a:rPr lang="zh-CN" altLang="en-US" dirty="0" smtClean="0"/>
              <a:t>（我要</a:t>
            </a:r>
            <a:r>
              <a:rPr lang="en-US" altLang="zh-CN" dirty="0" smtClean="0"/>
              <a:t>5</a:t>
            </a:r>
            <a:r>
              <a:rPr lang="zh-CN" altLang="en-US" dirty="0" smtClean="0"/>
              <a:t>球冰激凌！）</a:t>
            </a:r>
          </a:p>
          <a:p>
            <a:r>
              <a:rPr lang="zh-CN" altLang="en-US" dirty="0" smtClean="0"/>
              <a:t>美国的冰激凌是按球卖的，但这个球只能用</a:t>
            </a:r>
            <a:r>
              <a:rPr lang="en-US" altLang="zh-CN" dirty="0" smtClean="0"/>
              <a:t>scoop</a:t>
            </a:r>
            <a:r>
              <a:rPr lang="zh-CN" altLang="en-US" dirty="0" smtClean="0"/>
              <a:t>！而</a:t>
            </a:r>
            <a:r>
              <a:rPr lang="en-US" altLang="zh-CN" dirty="0" smtClean="0"/>
              <a:t>ball……</a:t>
            </a:r>
            <a:r>
              <a:rPr lang="zh-CN" altLang="en-US" dirty="0" smtClean="0"/>
              <a:t>除了表达球之外，在口语中多用来表示“小丁丁”的</a:t>
            </a:r>
            <a:r>
              <a:rPr lang="en-US" altLang="zh-CN" dirty="0" smtClean="0"/>
              <a:t>……</a:t>
            </a:r>
            <a:r>
              <a:rPr lang="zh-CN" altLang="en-US" dirty="0" smtClean="0"/>
              <a:t>骚年你这么说难道是想注！孤！生！吗！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19998089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×</a:t>
            </a:r>
            <a:r>
              <a:rPr lang="zh-CN" altLang="en-US" dirty="0" smtClean="0"/>
              <a:t>：</a:t>
            </a:r>
            <a:r>
              <a:rPr lang="en-US" altLang="zh-CN" dirty="0" smtClean="0"/>
              <a:t>I’m coming!</a:t>
            </a:r>
            <a:r>
              <a:rPr lang="zh-CN" altLang="en-US" dirty="0" smtClean="0"/>
              <a:t>（我高潮啦！）</a:t>
            </a:r>
          </a:p>
          <a:p>
            <a:r>
              <a:rPr lang="zh-CN" altLang="en-US" dirty="0" smtClean="0"/>
              <a:t>√：</a:t>
            </a:r>
            <a:r>
              <a:rPr lang="en-US" altLang="zh-CN" dirty="0" smtClean="0"/>
              <a:t>I’m on my way!</a:t>
            </a:r>
            <a:r>
              <a:rPr lang="zh-CN" altLang="en-US" dirty="0" smtClean="0"/>
              <a:t>（我在路上啦！）</a:t>
            </a:r>
          </a:p>
          <a:p>
            <a:r>
              <a:rPr lang="zh-CN" altLang="en-US" dirty="0" smtClean="0"/>
              <a:t>“我来了”这句话虽说很简单，但只能说“</a:t>
            </a:r>
            <a:r>
              <a:rPr lang="en-US" altLang="zh-CN" dirty="0" smtClean="0"/>
              <a:t>on my way”</a:t>
            </a:r>
            <a:r>
              <a:rPr lang="zh-CN" altLang="en-US" dirty="0" smtClean="0"/>
              <a:t>或是“</a:t>
            </a:r>
            <a:r>
              <a:rPr lang="en-US" altLang="zh-CN" dirty="0" smtClean="0"/>
              <a:t>he’s on his way”,</a:t>
            </a:r>
            <a:r>
              <a:rPr lang="zh-CN" altLang="en-US" dirty="0" smtClean="0"/>
              <a:t>要知道</a:t>
            </a:r>
            <a:r>
              <a:rPr lang="en-US" altLang="zh-CN" dirty="0" smtClean="0"/>
              <a:t>I’m coming</a:t>
            </a:r>
            <a:r>
              <a:rPr lang="zh-CN" altLang="en-US" dirty="0" smtClean="0"/>
              <a:t>非常有歧义</a:t>
            </a:r>
            <a:r>
              <a:rPr lang="en-US" altLang="zh-CN" dirty="0" smtClean="0"/>
              <a:t>……</a:t>
            </a:r>
            <a:r>
              <a:rPr lang="zh-CN" altLang="en-US" dirty="0" smtClean="0"/>
              <a:t>萌妹子们千万别乱说啊！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218436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×</a:t>
            </a:r>
            <a:r>
              <a:rPr lang="zh-CN" altLang="en-US" dirty="0" smtClean="0"/>
              <a:t>：</a:t>
            </a:r>
            <a:r>
              <a:rPr lang="en-US" altLang="zh-CN" dirty="0" smtClean="0"/>
              <a:t>I’m wet.</a:t>
            </a:r>
            <a:r>
              <a:rPr lang="zh-CN" altLang="en-US" dirty="0" smtClean="0"/>
              <a:t>（我湿了）</a:t>
            </a:r>
          </a:p>
          <a:p>
            <a:r>
              <a:rPr lang="zh-CN" altLang="en-US" dirty="0" smtClean="0"/>
              <a:t>√：</a:t>
            </a:r>
            <a:r>
              <a:rPr lang="en-US" altLang="zh-CN" dirty="0" smtClean="0"/>
              <a:t>I am soaked.</a:t>
            </a:r>
            <a:r>
              <a:rPr lang="zh-CN" altLang="en-US" dirty="0" smtClean="0"/>
              <a:t>（我淋湿了）</a:t>
            </a:r>
          </a:p>
          <a:p>
            <a:r>
              <a:rPr lang="zh-CN" altLang="en-US" dirty="0" smtClean="0"/>
              <a:t>我被淋透了！被淋成落汤鸡了</a:t>
            </a:r>
            <a:r>
              <a:rPr lang="en-US" altLang="zh-CN" dirty="0" smtClean="0"/>
              <a:t>……</a:t>
            </a:r>
            <a:r>
              <a:rPr lang="zh-CN" altLang="en-US" dirty="0" smtClean="0"/>
              <a:t>但是！你的身体是被淋湿的（</a:t>
            </a:r>
            <a:r>
              <a:rPr lang="en-US" altLang="zh-CN" dirty="0" smtClean="0"/>
              <a:t>be soaked</a:t>
            </a:r>
            <a:r>
              <a:rPr lang="zh-CN" altLang="en-US" dirty="0" smtClean="0"/>
              <a:t>），而不是自己变得潮湿的</a:t>
            </a:r>
            <a:r>
              <a:rPr lang="en-US" altLang="zh-CN" dirty="0" smtClean="0"/>
              <a:t>……</a:t>
            </a:r>
            <a:r>
              <a:rPr lang="zh-CN" altLang="en-US" dirty="0" smtClean="0"/>
              <a:t>这句话如果说错了，相信你整个人都会不好的</a:t>
            </a:r>
            <a:r>
              <a:rPr lang="en-US" altLang="zh-CN" dirty="0" smtClean="0"/>
              <a:t>……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0770440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×</a:t>
            </a:r>
            <a:r>
              <a:rPr lang="zh-CN" altLang="en-US" dirty="0" smtClean="0"/>
              <a:t>：</a:t>
            </a:r>
            <a:r>
              <a:rPr lang="en-US" altLang="zh-CN" dirty="0" smtClean="0"/>
              <a:t>I’m wet.</a:t>
            </a:r>
            <a:r>
              <a:rPr lang="zh-CN" altLang="en-US" dirty="0" smtClean="0"/>
              <a:t>（我湿了）</a:t>
            </a:r>
          </a:p>
          <a:p>
            <a:r>
              <a:rPr lang="zh-CN" altLang="en-US" dirty="0" smtClean="0"/>
              <a:t>√：</a:t>
            </a:r>
            <a:r>
              <a:rPr lang="en-US" altLang="zh-CN" dirty="0" smtClean="0"/>
              <a:t>I am soaked.</a:t>
            </a:r>
            <a:r>
              <a:rPr lang="zh-CN" altLang="en-US" dirty="0" smtClean="0"/>
              <a:t>（我淋湿了）</a:t>
            </a:r>
          </a:p>
          <a:p>
            <a:r>
              <a:rPr lang="zh-CN" altLang="en-US" dirty="0" smtClean="0"/>
              <a:t>我被淋透了！被淋成落汤鸡了</a:t>
            </a:r>
            <a:r>
              <a:rPr lang="en-US" altLang="zh-CN" dirty="0" smtClean="0"/>
              <a:t>……</a:t>
            </a:r>
            <a:r>
              <a:rPr lang="zh-CN" altLang="en-US" dirty="0" smtClean="0"/>
              <a:t>但是！你的身体是被淋湿的（</a:t>
            </a:r>
            <a:r>
              <a:rPr lang="en-US" altLang="zh-CN" dirty="0" smtClean="0"/>
              <a:t>be soaked</a:t>
            </a:r>
            <a:r>
              <a:rPr lang="zh-CN" altLang="en-US" dirty="0" smtClean="0"/>
              <a:t>），而不是自己变得潮湿的</a:t>
            </a:r>
            <a:r>
              <a:rPr lang="en-US" altLang="zh-CN" dirty="0" smtClean="0"/>
              <a:t>……</a:t>
            </a:r>
            <a:r>
              <a:rPr lang="zh-CN" altLang="en-US" dirty="0" smtClean="0"/>
              <a:t>这句话如果说错了，相信你整个人都会不好的</a:t>
            </a:r>
            <a:r>
              <a:rPr lang="en-US" altLang="zh-CN" dirty="0" smtClean="0"/>
              <a:t>……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610958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×</a:t>
            </a:r>
            <a:r>
              <a:rPr lang="zh-CN" altLang="en-US" dirty="0" smtClean="0"/>
              <a:t>：</a:t>
            </a:r>
            <a:r>
              <a:rPr lang="en-US" altLang="zh-CN" dirty="0" smtClean="0"/>
              <a:t>I’m wet.</a:t>
            </a:r>
            <a:r>
              <a:rPr lang="zh-CN" altLang="en-US" dirty="0" smtClean="0"/>
              <a:t>（我湿了）</a:t>
            </a:r>
          </a:p>
          <a:p>
            <a:r>
              <a:rPr lang="zh-CN" altLang="en-US" dirty="0" smtClean="0"/>
              <a:t>√：</a:t>
            </a:r>
            <a:r>
              <a:rPr lang="en-US" altLang="zh-CN" dirty="0" smtClean="0"/>
              <a:t>I am soaked.</a:t>
            </a:r>
            <a:r>
              <a:rPr lang="zh-CN" altLang="en-US" dirty="0" smtClean="0"/>
              <a:t>（我淋湿了）</a:t>
            </a:r>
          </a:p>
          <a:p>
            <a:r>
              <a:rPr lang="zh-CN" altLang="en-US" dirty="0" smtClean="0"/>
              <a:t>我被淋透了！被淋成落汤鸡了</a:t>
            </a:r>
            <a:r>
              <a:rPr lang="en-US" altLang="zh-CN" dirty="0" smtClean="0"/>
              <a:t>……</a:t>
            </a:r>
            <a:r>
              <a:rPr lang="zh-CN" altLang="en-US" dirty="0" smtClean="0"/>
              <a:t>但是！你的身体是被淋湿的（</a:t>
            </a:r>
            <a:r>
              <a:rPr lang="en-US" altLang="zh-CN" dirty="0" smtClean="0"/>
              <a:t>be soaked</a:t>
            </a:r>
            <a:r>
              <a:rPr lang="zh-CN" altLang="en-US" dirty="0" smtClean="0"/>
              <a:t>），而不是自己变得潮湿的</a:t>
            </a:r>
            <a:r>
              <a:rPr lang="en-US" altLang="zh-CN" dirty="0" smtClean="0"/>
              <a:t>……</a:t>
            </a:r>
            <a:r>
              <a:rPr lang="zh-CN" altLang="en-US" dirty="0" smtClean="0"/>
              <a:t>这句话如果说错了，相信你整个人都会不好的</a:t>
            </a:r>
            <a:r>
              <a:rPr lang="en-US" altLang="zh-CN" dirty="0" smtClean="0"/>
              <a:t>……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8316113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02798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7599030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4579989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60112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69532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255198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661166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3048000" y="0"/>
            <a:ext cx="18288000" cy="7019926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pPr lvl="0">
              <a:defRPr sz="1800"/>
            </a:pPr>
            <a:r>
              <a:rPr sz="12000"/>
              <a:t>标题文本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3048000" y="7204075"/>
            <a:ext cx="18288000" cy="651192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4800"/>
            </a:lvl1pPr>
            <a:lvl2pPr marL="0" indent="457200" algn="ctr">
              <a:buSzTx/>
              <a:buFontTx/>
              <a:buNone/>
              <a:defRPr sz="4800"/>
            </a:lvl2pPr>
            <a:lvl3pPr marL="0" indent="914400" algn="ctr">
              <a:buSzTx/>
              <a:buFontTx/>
              <a:buNone/>
              <a:defRPr sz="4800"/>
            </a:lvl3pPr>
            <a:lvl4pPr marL="0" indent="1371600" algn="ctr">
              <a:buSzTx/>
              <a:buFontTx/>
              <a:buNone/>
              <a:defRPr sz="4800"/>
            </a:lvl4pPr>
            <a:lvl5pPr marL="0" indent="1828800" algn="ctr">
              <a:buSzTx/>
              <a:buFontTx/>
              <a:buNone/>
              <a:defRPr sz="4800"/>
            </a:lvl5pPr>
          </a:lstStyle>
          <a:p>
            <a:pPr lvl="0">
              <a:defRPr sz="1800"/>
            </a:pPr>
            <a:r>
              <a:rPr sz="4800"/>
              <a:t>正文级别 1</a:t>
            </a:r>
          </a:p>
          <a:p>
            <a:pPr lvl="1">
              <a:defRPr sz="1800"/>
            </a:pPr>
            <a:r>
              <a:rPr sz="4800"/>
              <a:t>正文级别 2</a:t>
            </a:r>
          </a:p>
          <a:p>
            <a:pPr lvl="2">
              <a:defRPr sz="1800"/>
            </a:pPr>
            <a:r>
              <a:rPr sz="4800"/>
              <a:t>正文级别 3</a:t>
            </a:r>
          </a:p>
          <a:p>
            <a:pPr lvl="3">
              <a:defRPr sz="1800"/>
            </a:pPr>
            <a:r>
              <a:rPr sz="4800"/>
              <a:t>正文级别 4</a:t>
            </a:r>
          </a:p>
          <a:p>
            <a:pPr lvl="4">
              <a:defRPr sz="1800"/>
            </a:pPr>
            <a:r>
              <a:rPr sz="4800"/>
              <a:t>正文级别 5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800"/>
              <a:t>标题文本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正文级别 1</a:t>
            </a:r>
          </a:p>
          <a:p>
            <a:pPr lvl="1">
              <a:defRPr sz="1800"/>
            </a:pPr>
            <a:r>
              <a:rPr sz="5600"/>
              <a:t>正文级别 2</a:t>
            </a:r>
          </a:p>
          <a:p>
            <a:pPr lvl="2">
              <a:defRPr sz="1800"/>
            </a:pPr>
            <a:r>
              <a:rPr sz="5600"/>
              <a:t>正文级别 3</a:t>
            </a:r>
          </a:p>
          <a:p>
            <a:pPr lvl="3">
              <a:defRPr sz="1800"/>
            </a:pPr>
            <a:r>
              <a:rPr sz="5600"/>
              <a:t>正文级别 4</a:t>
            </a:r>
          </a:p>
          <a:p>
            <a:pPr lvl="4">
              <a:defRPr sz="1800"/>
            </a:pPr>
            <a:r>
              <a:rPr sz="5600"/>
              <a:t>正文级别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17449800" y="0"/>
            <a:ext cx="5257800" cy="130841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800"/>
              <a:t>标题文本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1676400" y="730250"/>
            <a:ext cx="15468600" cy="129857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正文级别 1</a:t>
            </a:r>
          </a:p>
          <a:p>
            <a:pPr lvl="1">
              <a:defRPr sz="1800"/>
            </a:pPr>
            <a:r>
              <a:rPr sz="5600"/>
              <a:t>正文级别 2</a:t>
            </a:r>
          </a:p>
          <a:p>
            <a:pPr lvl="2">
              <a:defRPr sz="1800"/>
            </a:pPr>
            <a:r>
              <a:rPr sz="5600"/>
              <a:t>正文级别 3</a:t>
            </a:r>
          </a:p>
          <a:p>
            <a:pPr lvl="3">
              <a:defRPr sz="1800"/>
            </a:pPr>
            <a:r>
              <a:rPr sz="5600"/>
              <a:t>正文级别 4</a:t>
            </a:r>
          </a:p>
          <a:p>
            <a:pPr lvl="4">
              <a:defRPr sz="1800"/>
            </a:pPr>
            <a:r>
              <a:rPr sz="5600"/>
              <a:t>正文级别 5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03617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1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  <a:lvl2pPr marL="914364" indent="0" algn="ctr">
              <a:buNone/>
              <a:defRPr sz="4001"/>
            </a:lvl2pPr>
            <a:lvl3pPr marL="1828728" indent="0" algn="ctr">
              <a:buNone/>
              <a:defRPr sz="3600"/>
            </a:lvl3pPr>
            <a:lvl4pPr marL="2743090" indent="0" algn="ctr">
              <a:buNone/>
              <a:defRPr sz="3199"/>
            </a:lvl4pPr>
            <a:lvl5pPr marL="3657454" indent="0" algn="ctr">
              <a:buNone/>
              <a:defRPr sz="3199"/>
            </a:lvl5pPr>
            <a:lvl6pPr marL="4571818" indent="0" algn="ctr">
              <a:buNone/>
              <a:defRPr sz="3199"/>
            </a:lvl6pPr>
            <a:lvl7pPr marL="5486182" indent="0" algn="ctr">
              <a:buNone/>
              <a:defRPr sz="3199"/>
            </a:lvl7pPr>
            <a:lvl8pPr marL="6400543" indent="0" algn="ctr">
              <a:buNone/>
              <a:defRPr sz="3199"/>
            </a:lvl8pPr>
            <a:lvl9pPr marL="7314907" indent="0" algn="ctr">
              <a:buNone/>
              <a:defRPr sz="3199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676400" y="12712703"/>
            <a:ext cx="5486400" cy="730250"/>
          </a:xfrm>
          <a:prstGeom prst="rect">
            <a:avLst/>
          </a:prstGeom>
        </p:spPr>
        <p:txBody>
          <a:bodyPr/>
          <a:lstStyle/>
          <a:p>
            <a:fld id="{35DE8A9C-D717-455C-90BD-4FC87183645E}" type="datetimeFigureOut">
              <a:rPr lang="zh-CN" altLang="en-US">
                <a:solidFill>
                  <a:prstClr val="black"/>
                </a:solidFill>
              </a:rPr>
              <a:pPr/>
              <a:t>2017/10/27 Friday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8077200" y="12712703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221200" y="12800830"/>
            <a:ext cx="5486400" cy="553996"/>
          </a:xfrm>
          <a:prstGeom prst="rect">
            <a:avLst/>
          </a:prstGeom>
        </p:spPr>
        <p:txBody>
          <a:bodyPr/>
          <a:lstStyle/>
          <a:p>
            <a:fld id="{29F83DBD-E135-456C-A444-E3AF8204B5B0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56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58703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800"/>
              <a:t>标题文本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正文级别 1</a:t>
            </a:r>
          </a:p>
          <a:p>
            <a:pPr lvl="1">
              <a:defRPr sz="1800"/>
            </a:pPr>
            <a:r>
              <a:rPr sz="5600"/>
              <a:t>正文级别 2</a:t>
            </a:r>
          </a:p>
          <a:p>
            <a:pPr lvl="2">
              <a:defRPr sz="1800"/>
            </a:pPr>
            <a:r>
              <a:rPr sz="5600"/>
              <a:t>正文级别 3</a:t>
            </a:r>
          </a:p>
          <a:p>
            <a:pPr lvl="3">
              <a:defRPr sz="1800"/>
            </a:pPr>
            <a:r>
              <a:rPr sz="5600"/>
              <a:t>正文级别 4</a:t>
            </a:r>
          </a:p>
          <a:p>
            <a:pPr lvl="4">
              <a:defRPr sz="1800"/>
            </a:pPr>
            <a:r>
              <a:rPr sz="5600"/>
              <a:t>正文级别 5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1663700" y="0"/>
            <a:ext cx="21031200" cy="9124950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pPr lvl="0">
              <a:defRPr sz="1800"/>
            </a:pPr>
            <a:r>
              <a:rPr sz="12000"/>
              <a:t>标题文本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453707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48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48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48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48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888888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888888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888888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888888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888888"/>
                </a:solidFill>
              </a:rPr>
              <a:t>正文级别 5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800"/>
              <a:t>标题文本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10363200" cy="100647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正文级别 1</a:t>
            </a:r>
          </a:p>
          <a:p>
            <a:pPr lvl="1">
              <a:defRPr sz="1800"/>
            </a:pPr>
            <a:r>
              <a:rPr sz="5600"/>
              <a:t>正文级别 2</a:t>
            </a:r>
          </a:p>
          <a:p>
            <a:pPr lvl="2">
              <a:defRPr sz="1800"/>
            </a:pPr>
            <a:r>
              <a:rPr sz="5600"/>
              <a:t>正文级别 3</a:t>
            </a:r>
          </a:p>
          <a:p>
            <a:pPr lvl="3">
              <a:defRPr sz="1800"/>
            </a:pPr>
            <a:r>
              <a:rPr sz="5600"/>
              <a:t>正文级别 4</a:t>
            </a:r>
          </a:p>
          <a:p>
            <a:pPr lvl="4">
              <a:defRPr sz="1800"/>
            </a:pPr>
            <a:r>
              <a:rPr sz="5600"/>
              <a:t>正文级别 5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1" cy="265112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800"/>
              <a:t>标题文本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1679575" y="3362326"/>
            <a:ext cx="10315576" cy="164782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4800" b="1"/>
            </a:lvl1pPr>
            <a:lvl2pPr marL="0" indent="457200">
              <a:buSzTx/>
              <a:buFontTx/>
              <a:buNone/>
              <a:defRPr sz="4800" b="1"/>
            </a:lvl2pPr>
            <a:lvl3pPr marL="0" indent="914400">
              <a:buSzTx/>
              <a:buFontTx/>
              <a:buNone/>
              <a:defRPr sz="4800" b="1"/>
            </a:lvl3pPr>
            <a:lvl4pPr marL="0" indent="1371600">
              <a:buSzTx/>
              <a:buFontTx/>
              <a:buNone/>
              <a:defRPr sz="4800" b="1"/>
            </a:lvl4pPr>
            <a:lvl5pPr marL="0" indent="1828800">
              <a:buSzTx/>
              <a:buFontTx/>
              <a:buNone/>
              <a:defRPr sz="4800" b="1"/>
            </a:lvl5pPr>
          </a:lstStyle>
          <a:p>
            <a:pPr lvl="0">
              <a:defRPr sz="1800" b="0"/>
            </a:pPr>
            <a:r>
              <a:rPr sz="4800" b="1"/>
              <a:t>正文级别 1</a:t>
            </a:r>
          </a:p>
          <a:p>
            <a:pPr lvl="1">
              <a:defRPr sz="1800" b="0"/>
            </a:pPr>
            <a:r>
              <a:rPr sz="4800" b="1"/>
              <a:t>正文级别 2</a:t>
            </a:r>
          </a:p>
          <a:p>
            <a:pPr lvl="2">
              <a:defRPr sz="1800" b="0"/>
            </a:pPr>
            <a:r>
              <a:rPr sz="4800" b="1"/>
              <a:t>正文级别 3</a:t>
            </a:r>
          </a:p>
          <a:p>
            <a:pPr lvl="3">
              <a:defRPr sz="1800" b="0"/>
            </a:pPr>
            <a:r>
              <a:rPr sz="4800" b="1"/>
              <a:t>正文级别 4</a:t>
            </a:r>
          </a:p>
          <a:p>
            <a:pPr lvl="4">
              <a:defRPr sz="1800" b="0"/>
            </a:pPr>
            <a:r>
              <a:rPr sz="4800" b="1"/>
              <a:t>正文级别 5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800"/>
              <a:t>标题文本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1679575" y="0"/>
            <a:ext cx="7864476" cy="41148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pPr lvl="0">
              <a:defRPr sz="1800"/>
            </a:pPr>
            <a:r>
              <a:rPr sz="6400"/>
              <a:t>标题文本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10366375" y="1974850"/>
            <a:ext cx="12344401" cy="117411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 marL="979714" indent="-522514">
              <a:defRPr sz="6400"/>
            </a:lvl2pPr>
            <a:lvl3pPr marL="1524000" indent="-609600">
              <a:defRPr sz="6400"/>
            </a:lvl3pPr>
            <a:lvl4pPr marL="2103120" indent="-731520">
              <a:defRPr sz="6400"/>
            </a:lvl4pPr>
            <a:lvl5pPr marL="2560320" indent="-731520">
              <a:defRPr sz="6400"/>
            </a:lvl5pPr>
          </a:lstStyle>
          <a:p>
            <a:pPr lvl="0">
              <a:defRPr sz="1800"/>
            </a:pPr>
            <a:r>
              <a:rPr sz="6400"/>
              <a:t>正文级别 1</a:t>
            </a:r>
          </a:p>
          <a:p>
            <a:pPr lvl="1">
              <a:defRPr sz="1800"/>
            </a:pPr>
            <a:r>
              <a:rPr sz="6400"/>
              <a:t>正文级别 2</a:t>
            </a:r>
          </a:p>
          <a:p>
            <a:pPr lvl="2">
              <a:defRPr sz="1800"/>
            </a:pPr>
            <a:r>
              <a:rPr sz="6400"/>
              <a:t>正文级别 3</a:t>
            </a:r>
          </a:p>
          <a:p>
            <a:pPr lvl="3">
              <a:defRPr sz="1800"/>
            </a:pPr>
            <a:r>
              <a:rPr sz="6400"/>
              <a:t>正文级别 4</a:t>
            </a:r>
          </a:p>
          <a:p>
            <a:pPr lvl="4">
              <a:defRPr sz="1800"/>
            </a:pPr>
            <a:r>
              <a:rPr sz="6400"/>
              <a:t>正文级别 5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679575" y="0"/>
            <a:ext cx="7864476" cy="41148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pPr lvl="0">
              <a:defRPr sz="1800"/>
            </a:pPr>
            <a:r>
              <a:rPr sz="6400"/>
              <a:t>标题文本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679575" y="4114800"/>
            <a:ext cx="7864476" cy="96012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200"/>
            </a:lvl1pPr>
            <a:lvl2pPr marL="0" indent="457200">
              <a:buSzTx/>
              <a:buFontTx/>
              <a:buNone/>
              <a:defRPr sz="3200"/>
            </a:lvl2pPr>
            <a:lvl3pPr marL="0" indent="914400">
              <a:buSzTx/>
              <a:buFontTx/>
              <a:buNone/>
              <a:defRPr sz="3200"/>
            </a:lvl3pPr>
            <a:lvl4pPr marL="0" indent="1371600">
              <a:buSzTx/>
              <a:buFontTx/>
              <a:buNone/>
              <a:defRPr sz="3200"/>
            </a:lvl4pPr>
            <a:lvl5pPr marL="0" indent="1828800">
              <a:buSzTx/>
              <a:buFont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正文级别 1</a:t>
            </a:r>
          </a:p>
          <a:p>
            <a:pPr lvl="1">
              <a:defRPr sz="1800"/>
            </a:pPr>
            <a:r>
              <a:rPr sz="3200"/>
              <a:t>正文级别 2</a:t>
            </a:r>
          </a:p>
          <a:p>
            <a:pPr lvl="2">
              <a:defRPr sz="1800"/>
            </a:pPr>
            <a:r>
              <a:rPr sz="3200"/>
              <a:t>正文级别 3</a:t>
            </a:r>
          </a:p>
          <a:p>
            <a:pPr lvl="3">
              <a:defRPr sz="1800"/>
            </a:pPr>
            <a:r>
              <a:rPr sz="3200"/>
              <a:t>正文级别 4</a:t>
            </a:r>
          </a:p>
          <a:p>
            <a:pPr lvl="4">
              <a:defRPr sz="1800"/>
            </a:pPr>
            <a:r>
              <a:rPr sz="3200"/>
              <a:t>正文级别 5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FFD0"/>
            </a:gs>
            <a:gs pos="100000">
              <a:schemeClr val="accent1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76400" y="460375"/>
            <a:ext cx="21031200" cy="319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 anchor="ctr">
            <a:normAutofit/>
          </a:bodyPr>
          <a:lstStyle/>
          <a:p>
            <a:pPr lvl="0">
              <a:defRPr sz="1800"/>
            </a:pPr>
            <a:r>
              <a:rPr sz="8800"/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10064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rmAutofit/>
          </a:bodyPr>
          <a:lstStyle/>
          <a:p>
            <a:pPr lvl="0">
              <a:defRPr sz="1800"/>
            </a:pPr>
            <a:r>
              <a:rPr sz="5600"/>
              <a:t>正文级别 1</a:t>
            </a:r>
          </a:p>
          <a:p>
            <a:pPr lvl="1">
              <a:defRPr sz="1800"/>
            </a:pPr>
            <a:r>
              <a:rPr sz="5600"/>
              <a:t>正文级别 2</a:t>
            </a:r>
          </a:p>
          <a:p>
            <a:pPr lvl="2">
              <a:defRPr sz="1800"/>
            </a:pPr>
            <a:r>
              <a:rPr sz="5600"/>
              <a:t>正文级别 3</a:t>
            </a:r>
          </a:p>
          <a:p>
            <a:pPr lvl="3">
              <a:defRPr sz="1800"/>
            </a:pPr>
            <a:r>
              <a:rPr sz="5600"/>
              <a:t>正文级别 4</a:t>
            </a:r>
          </a:p>
          <a:p>
            <a:pPr lvl="4">
              <a:defRPr sz="1800"/>
            </a:pPr>
            <a:r>
              <a:rPr sz="5600"/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7221200" y="12539344"/>
            <a:ext cx="5486400" cy="538481"/>
          </a:xfrm>
          <a:prstGeom prst="rect">
            <a:avLst/>
          </a:prstGeom>
          <a:ln w="12700">
            <a:miter lim="400000"/>
          </a:ln>
        </p:spPr>
        <p:txBody>
          <a:bodyPr tIns="91439" bIns="91439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xStyles>
    <p:titleStyle>
      <a:lvl1pPr>
        <a:lnSpc>
          <a:spcPct val="90000"/>
        </a:lnSpc>
        <a:defRPr sz="8800">
          <a:latin typeface="+mj-lt"/>
          <a:ea typeface="+mj-ea"/>
          <a:cs typeface="+mj-cs"/>
          <a:sym typeface="Helvetica"/>
        </a:defRPr>
      </a:lvl1pPr>
      <a:lvl2pPr indent="228600">
        <a:lnSpc>
          <a:spcPct val="90000"/>
        </a:lnSpc>
        <a:defRPr sz="8800">
          <a:latin typeface="+mj-lt"/>
          <a:ea typeface="+mj-ea"/>
          <a:cs typeface="+mj-cs"/>
          <a:sym typeface="Helvetica"/>
        </a:defRPr>
      </a:lvl2pPr>
      <a:lvl3pPr indent="457200">
        <a:lnSpc>
          <a:spcPct val="90000"/>
        </a:lnSpc>
        <a:defRPr sz="8800">
          <a:latin typeface="+mj-lt"/>
          <a:ea typeface="+mj-ea"/>
          <a:cs typeface="+mj-cs"/>
          <a:sym typeface="Helvetica"/>
        </a:defRPr>
      </a:lvl3pPr>
      <a:lvl4pPr indent="685800">
        <a:lnSpc>
          <a:spcPct val="90000"/>
        </a:lnSpc>
        <a:defRPr sz="8800">
          <a:latin typeface="+mj-lt"/>
          <a:ea typeface="+mj-ea"/>
          <a:cs typeface="+mj-cs"/>
          <a:sym typeface="Helvetica"/>
        </a:defRPr>
      </a:lvl4pPr>
      <a:lvl5pPr indent="914400">
        <a:lnSpc>
          <a:spcPct val="90000"/>
        </a:lnSpc>
        <a:defRPr sz="8800">
          <a:latin typeface="+mj-lt"/>
          <a:ea typeface="+mj-ea"/>
          <a:cs typeface="+mj-cs"/>
          <a:sym typeface="Helvetica"/>
        </a:defRPr>
      </a:lvl5pPr>
      <a:lvl6pPr indent="1143000">
        <a:lnSpc>
          <a:spcPct val="90000"/>
        </a:lnSpc>
        <a:defRPr sz="8800">
          <a:latin typeface="+mj-lt"/>
          <a:ea typeface="+mj-ea"/>
          <a:cs typeface="+mj-cs"/>
          <a:sym typeface="Helvetica"/>
        </a:defRPr>
      </a:lvl6pPr>
      <a:lvl7pPr indent="1371600">
        <a:lnSpc>
          <a:spcPct val="90000"/>
        </a:lnSpc>
        <a:defRPr sz="8800">
          <a:latin typeface="+mj-lt"/>
          <a:ea typeface="+mj-ea"/>
          <a:cs typeface="+mj-cs"/>
          <a:sym typeface="Helvetica"/>
        </a:defRPr>
      </a:lvl7pPr>
      <a:lvl8pPr indent="1600200">
        <a:lnSpc>
          <a:spcPct val="90000"/>
        </a:lnSpc>
        <a:defRPr sz="8800">
          <a:latin typeface="+mj-lt"/>
          <a:ea typeface="+mj-ea"/>
          <a:cs typeface="+mj-cs"/>
          <a:sym typeface="Helvetica"/>
        </a:defRPr>
      </a:lvl8pPr>
      <a:lvl9pPr indent="1828800">
        <a:lnSpc>
          <a:spcPct val="90000"/>
        </a:lnSpc>
        <a:defRPr sz="8800">
          <a:latin typeface="+mj-lt"/>
          <a:ea typeface="+mj-ea"/>
          <a:cs typeface="+mj-cs"/>
          <a:sym typeface="Helvetica"/>
        </a:defRPr>
      </a:lvl9pPr>
    </p:titleStyle>
    <p:bodyStyle>
      <a:lvl1pPr marL="457200" indent="-457200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latin typeface="+mn-lt"/>
          <a:ea typeface="+mn-ea"/>
          <a:cs typeface="+mn-cs"/>
          <a:sym typeface="Trebuchet MS"/>
        </a:defRPr>
      </a:lvl1pPr>
      <a:lvl2pPr marL="990600" indent="-533400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latin typeface="+mn-lt"/>
          <a:ea typeface="+mn-ea"/>
          <a:cs typeface="+mn-cs"/>
          <a:sym typeface="Trebuchet MS"/>
        </a:defRPr>
      </a:lvl2pPr>
      <a:lvl3pPr marL="1554480" indent="-640080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latin typeface="+mn-lt"/>
          <a:ea typeface="+mn-ea"/>
          <a:cs typeface="+mn-cs"/>
          <a:sym typeface="Trebuchet MS"/>
        </a:defRPr>
      </a:lvl3pPr>
      <a:lvl4pPr marL="2082800" indent="-711200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latin typeface="+mn-lt"/>
          <a:ea typeface="+mn-ea"/>
          <a:cs typeface="+mn-cs"/>
          <a:sym typeface="Trebuchet MS"/>
        </a:defRPr>
      </a:lvl4pPr>
      <a:lvl5pPr marL="2540000" indent="-711200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latin typeface="+mn-lt"/>
          <a:ea typeface="+mn-ea"/>
          <a:cs typeface="+mn-cs"/>
          <a:sym typeface="Trebuchet MS"/>
        </a:defRPr>
      </a:lvl5pPr>
      <a:lvl6pPr marL="2997200" indent="-711200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latin typeface="+mn-lt"/>
          <a:ea typeface="+mn-ea"/>
          <a:cs typeface="+mn-cs"/>
          <a:sym typeface="Trebuchet MS"/>
        </a:defRPr>
      </a:lvl6pPr>
      <a:lvl7pPr marL="3454400" indent="-711200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latin typeface="+mn-lt"/>
          <a:ea typeface="+mn-ea"/>
          <a:cs typeface="+mn-cs"/>
          <a:sym typeface="Trebuchet MS"/>
        </a:defRPr>
      </a:lvl7pPr>
      <a:lvl8pPr marL="3911600" indent="-711200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latin typeface="+mn-lt"/>
          <a:ea typeface="+mn-ea"/>
          <a:cs typeface="+mn-cs"/>
          <a:sym typeface="Trebuchet MS"/>
        </a:defRPr>
      </a:lvl8pPr>
      <a:lvl9pPr marL="4368800" indent="-711200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latin typeface="+mn-lt"/>
          <a:ea typeface="+mn-ea"/>
          <a:cs typeface="+mn-cs"/>
          <a:sym typeface="Trebuchet MS"/>
        </a:defRPr>
      </a:lvl9pPr>
    </p:bodyStyle>
    <p:otherStyle>
      <a:lvl1pPr algn="r">
        <a:defRPr sz="2400">
          <a:solidFill>
            <a:schemeClr val="tx1"/>
          </a:solidFill>
          <a:latin typeface="+mn-lt"/>
          <a:ea typeface="+mn-ea"/>
          <a:cs typeface="+mn-cs"/>
          <a:sym typeface="Trebuchet MS"/>
        </a:defRPr>
      </a:lvl1pPr>
      <a:lvl2pPr indent="228600" algn="r">
        <a:defRPr sz="2400">
          <a:solidFill>
            <a:schemeClr val="tx1"/>
          </a:solidFill>
          <a:latin typeface="+mn-lt"/>
          <a:ea typeface="+mn-ea"/>
          <a:cs typeface="+mn-cs"/>
          <a:sym typeface="Trebuchet MS"/>
        </a:defRPr>
      </a:lvl2pPr>
      <a:lvl3pPr indent="457200" algn="r">
        <a:defRPr sz="2400">
          <a:solidFill>
            <a:schemeClr val="tx1"/>
          </a:solidFill>
          <a:latin typeface="+mn-lt"/>
          <a:ea typeface="+mn-ea"/>
          <a:cs typeface="+mn-cs"/>
          <a:sym typeface="Trebuchet MS"/>
        </a:defRPr>
      </a:lvl3pPr>
      <a:lvl4pPr indent="685800" algn="r">
        <a:defRPr sz="2400">
          <a:solidFill>
            <a:schemeClr val="tx1"/>
          </a:solidFill>
          <a:latin typeface="+mn-lt"/>
          <a:ea typeface="+mn-ea"/>
          <a:cs typeface="+mn-cs"/>
          <a:sym typeface="Trebuchet MS"/>
        </a:defRPr>
      </a:lvl4pPr>
      <a:lvl5pPr indent="914400" algn="r">
        <a:defRPr sz="2400">
          <a:solidFill>
            <a:schemeClr val="tx1"/>
          </a:solidFill>
          <a:latin typeface="+mn-lt"/>
          <a:ea typeface="+mn-ea"/>
          <a:cs typeface="+mn-cs"/>
          <a:sym typeface="Trebuchet MS"/>
        </a:defRPr>
      </a:lvl5pPr>
      <a:lvl6pPr indent="1143000" algn="r">
        <a:defRPr sz="2400">
          <a:solidFill>
            <a:schemeClr val="tx1"/>
          </a:solidFill>
          <a:latin typeface="+mn-lt"/>
          <a:ea typeface="+mn-ea"/>
          <a:cs typeface="+mn-cs"/>
          <a:sym typeface="Trebuchet MS"/>
        </a:defRPr>
      </a:lvl6pPr>
      <a:lvl7pPr indent="1371600" algn="r">
        <a:defRPr sz="2400">
          <a:solidFill>
            <a:schemeClr val="tx1"/>
          </a:solidFill>
          <a:latin typeface="+mn-lt"/>
          <a:ea typeface="+mn-ea"/>
          <a:cs typeface="+mn-cs"/>
          <a:sym typeface="Trebuchet MS"/>
        </a:defRPr>
      </a:lvl7pPr>
      <a:lvl8pPr indent="1600200" algn="r">
        <a:defRPr sz="2400">
          <a:solidFill>
            <a:schemeClr val="tx1"/>
          </a:solidFill>
          <a:latin typeface="+mn-lt"/>
          <a:ea typeface="+mn-ea"/>
          <a:cs typeface="+mn-cs"/>
          <a:sym typeface="Trebuchet MS"/>
        </a:defRPr>
      </a:lvl8pPr>
      <a:lvl9pPr indent="1828800" algn="r">
        <a:defRPr sz="2400">
          <a:solidFill>
            <a:schemeClr val="tx1"/>
          </a:solidFill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8.jpeg"/><Relationship Id="rId4" Type="http://schemas.openxmlformats.org/officeDocument/2006/relationships/hyperlink" Target="Mike&#38539;.flv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20150325&#22806;&#30740;&#35759;&#39134;-ok.wmv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microsoft.com/office/2007/relationships/hdphoto" Target="../media/hdphoto1.wdp"/><Relationship Id="rId10" Type="http://schemas.openxmlformats.org/officeDocument/2006/relationships/image" Target="../media/image3.png"/><Relationship Id="rId4" Type="http://schemas.openxmlformats.org/officeDocument/2006/relationships/image" Target="../media/image30.png"/><Relationship Id="rId9" Type="http://schemas.openxmlformats.org/officeDocument/2006/relationships/image" Target="../media/image3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&#25630;&#31505;&#20844;&#30410;&#24191;&#21578;&#65288;&#33521;&#25991;&#24456;&#28866;&#30340;&#24503;&#22269;&#20154;&#65289;_&#26631;&#28165;1_clip(1).flv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&#27979;&#35780;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hyperlink" Target="&#35821;&#35328;&#30693;&#35782;+&#25991;&#21270;&#30693;&#35782;+&#20132;&#38469;&#31574;&#30053;.mp4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&#35282;&#33394;&#25198;&#28436;&#24405;&#23631;.mp4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&#20219;&#24847;&#21477;&#36319;&#35835;&#24405;&#23631;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jpeg"/><Relationship Id="rId18" Type="http://schemas.openxmlformats.org/officeDocument/2006/relationships/image" Target="../media/image66.jpeg"/><Relationship Id="rId26" Type="http://schemas.openxmlformats.org/officeDocument/2006/relationships/image" Target="../media/image74.jpeg"/><Relationship Id="rId39" Type="http://schemas.openxmlformats.org/officeDocument/2006/relationships/image" Target="../media/image87.jpeg"/><Relationship Id="rId3" Type="http://schemas.openxmlformats.org/officeDocument/2006/relationships/image" Target="../media/image51.jpeg"/><Relationship Id="rId21" Type="http://schemas.openxmlformats.org/officeDocument/2006/relationships/image" Target="../media/image69.jpeg"/><Relationship Id="rId34" Type="http://schemas.openxmlformats.org/officeDocument/2006/relationships/image" Target="../media/image82.jpeg"/><Relationship Id="rId42" Type="http://schemas.openxmlformats.org/officeDocument/2006/relationships/image" Target="../media/image90.jpeg"/><Relationship Id="rId47" Type="http://schemas.openxmlformats.org/officeDocument/2006/relationships/image" Target="../media/image95.jpeg"/><Relationship Id="rId50" Type="http://schemas.openxmlformats.org/officeDocument/2006/relationships/image" Target="../media/image98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5" Type="http://schemas.openxmlformats.org/officeDocument/2006/relationships/image" Target="../media/image73.jpeg"/><Relationship Id="rId33" Type="http://schemas.openxmlformats.org/officeDocument/2006/relationships/image" Target="../media/image81.jpeg"/><Relationship Id="rId38" Type="http://schemas.openxmlformats.org/officeDocument/2006/relationships/image" Target="../media/image86.jpeg"/><Relationship Id="rId46" Type="http://schemas.openxmlformats.org/officeDocument/2006/relationships/image" Target="../media/image94.jpe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64.jpeg"/><Relationship Id="rId20" Type="http://schemas.openxmlformats.org/officeDocument/2006/relationships/image" Target="../media/image68.jpeg"/><Relationship Id="rId29" Type="http://schemas.openxmlformats.org/officeDocument/2006/relationships/image" Target="../media/image77.jpeg"/><Relationship Id="rId41" Type="http://schemas.openxmlformats.org/officeDocument/2006/relationships/image" Target="../media/image8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24" Type="http://schemas.openxmlformats.org/officeDocument/2006/relationships/image" Target="../media/image72.jpeg"/><Relationship Id="rId32" Type="http://schemas.openxmlformats.org/officeDocument/2006/relationships/image" Target="../media/image80.jpeg"/><Relationship Id="rId37" Type="http://schemas.openxmlformats.org/officeDocument/2006/relationships/image" Target="../media/image85.jpeg"/><Relationship Id="rId40" Type="http://schemas.openxmlformats.org/officeDocument/2006/relationships/image" Target="../media/image88.jpeg"/><Relationship Id="rId45" Type="http://schemas.openxmlformats.org/officeDocument/2006/relationships/image" Target="../media/image93.jpe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23" Type="http://schemas.openxmlformats.org/officeDocument/2006/relationships/image" Target="../media/image71.jpeg"/><Relationship Id="rId28" Type="http://schemas.openxmlformats.org/officeDocument/2006/relationships/image" Target="../media/image76.jpeg"/><Relationship Id="rId36" Type="http://schemas.openxmlformats.org/officeDocument/2006/relationships/image" Target="../media/image84.jpeg"/><Relationship Id="rId49" Type="http://schemas.openxmlformats.org/officeDocument/2006/relationships/image" Target="../media/image97.jpeg"/><Relationship Id="rId10" Type="http://schemas.openxmlformats.org/officeDocument/2006/relationships/image" Target="../media/image58.jpeg"/><Relationship Id="rId19" Type="http://schemas.openxmlformats.org/officeDocument/2006/relationships/image" Target="../media/image67.jpeg"/><Relationship Id="rId31" Type="http://schemas.openxmlformats.org/officeDocument/2006/relationships/image" Target="../media/image79.jpeg"/><Relationship Id="rId44" Type="http://schemas.openxmlformats.org/officeDocument/2006/relationships/image" Target="../media/image92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Relationship Id="rId22" Type="http://schemas.openxmlformats.org/officeDocument/2006/relationships/image" Target="../media/image70.jpeg"/><Relationship Id="rId27" Type="http://schemas.openxmlformats.org/officeDocument/2006/relationships/image" Target="../media/image75.jpeg"/><Relationship Id="rId30" Type="http://schemas.openxmlformats.org/officeDocument/2006/relationships/image" Target="../media/image78.jpeg"/><Relationship Id="rId35" Type="http://schemas.openxmlformats.org/officeDocument/2006/relationships/image" Target="../media/image83.jpeg"/><Relationship Id="rId43" Type="http://schemas.openxmlformats.org/officeDocument/2006/relationships/image" Target="../media/image91.jpeg"/><Relationship Id="rId48" Type="http://schemas.openxmlformats.org/officeDocument/2006/relationships/image" Target="../media/image96.jpeg"/><Relationship Id="rId8" Type="http://schemas.openxmlformats.org/officeDocument/2006/relationships/image" Target="../media/image56.jpeg"/><Relationship Id="rId51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Relationship Id="rId9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4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Relationship Id="rId9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" name="Shape 541"/>
          <p:cNvSpPr/>
          <p:nvPr/>
        </p:nvSpPr>
        <p:spPr>
          <a:xfrm>
            <a:off x="3293048" y="3651251"/>
            <a:ext cx="6629091" cy="6369832"/>
          </a:xfrm>
          <a:prstGeom prst="rect">
            <a:avLst/>
          </a:prstGeom>
          <a:solidFill>
            <a:srgbClr val="EFD907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3287" y="3987156"/>
            <a:ext cx="5669818" cy="5669818"/>
          </a:xfrm>
          <a:prstGeom prst="rect">
            <a:avLst/>
          </a:prstGeom>
        </p:spPr>
      </p:pic>
      <p:sp>
        <p:nvSpPr>
          <p:cNvPr id="11" name="Shape 546"/>
          <p:cNvSpPr/>
          <p:nvPr/>
        </p:nvSpPr>
        <p:spPr>
          <a:xfrm>
            <a:off x="14898308" y="3651251"/>
            <a:ext cx="6566082" cy="6369832"/>
          </a:xfrm>
          <a:prstGeom prst="rect">
            <a:avLst/>
          </a:prstGeom>
          <a:solidFill>
            <a:srgbClr val="E55C49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57889" y="3987155"/>
            <a:ext cx="5669819" cy="5669819"/>
          </a:xfrm>
          <a:prstGeom prst="rect">
            <a:avLst/>
          </a:prstGeom>
        </p:spPr>
      </p:pic>
      <p:sp>
        <p:nvSpPr>
          <p:cNvPr id="12" name="对角圆角矩形 11"/>
          <p:cNvSpPr/>
          <p:nvPr/>
        </p:nvSpPr>
        <p:spPr>
          <a:xfrm>
            <a:off x="3293048" y="10480431"/>
            <a:ext cx="6629091" cy="1512277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 w="254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90486" y="10701613"/>
            <a:ext cx="566981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200" dirty="0">
                <a:solidFill>
                  <a:schemeClr val="bg1"/>
                </a:solidFill>
              </a:rPr>
              <a:t>微</a:t>
            </a:r>
            <a:r>
              <a:rPr lang="zh-CN" altLang="en-US" sz="7200" dirty="0" smtClean="0">
                <a:solidFill>
                  <a:schemeClr val="bg1"/>
                </a:solidFill>
              </a:rPr>
              <a:t>信 </a:t>
            </a:r>
            <a:r>
              <a:rPr lang="en-US" altLang="zh-CN" sz="7200" dirty="0" err="1" smtClean="0">
                <a:solidFill>
                  <a:schemeClr val="bg1"/>
                </a:solidFill>
              </a:rPr>
              <a:t>fifedu</a:t>
            </a:r>
            <a:endParaRPr kumimoji="0" lang="zh-CN" altLang="en-US" sz="7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Trebuchet MS"/>
            </a:endParaRPr>
          </a:p>
        </p:txBody>
      </p:sp>
      <p:sp>
        <p:nvSpPr>
          <p:cNvPr id="14" name="对角圆角矩形 13"/>
          <p:cNvSpPr/>
          <p:nvPr/>
        </p:nvSpPr>
        <p:spPr>
          <a:xfrm>
            <a:off x="14972900" y="10378877"/>
            <a:ext cx="6629091" cy="1512277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 w="254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357889" y="10600059"/>
            <a:ext cx="628226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200" dirty="0" smtClean="0">
                <a:solidFill>
                  <a:schemeClr val="bg1"/>
                </a:solidFill>
              </a:rPr>
              <a:t>微</a:t>
            </a:r>
            <a:r>
              <a:rPr lang="zh-CN" altLang="en-US" sz="7200" dirty="0">
                <a:solidFill>
                  <a:schemeClr val="bg1"/>
                </a:solidFill>
              </a:rPr>
              <a:t>博</a:t>
            </a:r>
            <a:r>
              <a:rPr lang="zh-CN" altLang="en-US" sz="7200" dirty="0" smtClean="0">
                <a:solidFill>
                  <a:schemeClr val="bg1"/>
                </a:solidFill>
              </a:rPr>
              <a:t> 外研讯飞</a:t>
            </a:r>
            <a:endParaRPr kumimoji="0" lang="zh-CN" altLang="en-US" sz="7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Trebuchet MS"/>
            </a:endParaRPr>
          </a:p>
        </p:txBody>
      </p:sp>
      <p:sp>
        <p:nvSpPr>
          <p:cNvPr id="16" name="对角圆角矩形 15"/>
          <p:cNvSpPr/>
          <p:nvPr/>
        </p:nvSpPr>
        <p:spPr>
          <a:xfrm>
            <a:off x="11276635" y="61791"/>
            <a:ext cx="2247900" cy="13716000"/>
          </a:xfrm>
          <a:prstGeom prst="round2DiagRect">
            <a:avLst/>
          </a:prstGeom>
          <a:solidFill>
            <a:srgbClr val="00CCA7"/>
          </a:solidFill>
          <a:ln w="25400" cap="flat">
            <a:solidFill>
              <a:srgbClr val="1BBA9E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298444" y="633290"/>
            <a:ext cx="2318583" cy="123444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eaVert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7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Trebuchet MS"/>
              </a:rPr>
              <a:t>轻扫二维码，</a:t>
            </a:r>
            <a:endParaRPr kumimoji="0" lang="en-US" altLang="zh-CN" sz="7200" b="1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Trebuchet M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7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r>
              <a:rPr kumimoji="0" lang="zh-CN" altLang="en-US" sz="7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Trebuchet MS"/>
              </a:rPr>
              <a:t>送你英语学习干货！</a:t>
            </a:r>
            <a:endParaRPr kumimoji="0" lang="zh-CN" alt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Trebuchet MS"/>
            </a:endParaRPr>
          </a:p>
        </p:txBody>
      </p:sp>
      <p:pic>
        <p:nvPicPr>
          <p:cNvPr id="18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96349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5"/>
          <p:cNvGrpSpPr/>
          <p:nvPr/>
        </p:nvGrpSpPr>
        <p:grpSpPr>
          <a:xfrm>
            <a:off x="-2103940" y="-7292589"/>
            <a:ext cx="28459842" cy="28059532"/>
            <a:chOff x="4663051" y="4605343"/>
            <a:chExt cx="28459841" cy="28059531"/>
          </a:xfrm>
        </p:grpSpPr>
        <p:sp>
          <p:nvSpPr>
            <p:cNvPr id="189" name="Shape 189"/>
            <p:cNvSpPr/>
            <p:nvPr/>
          </p:nvSpPr>
          <p:spPr>
            <a:xfrm rot="14896333">
              <a:off x="24445478" y="8518517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rot="4096333" flipH="1">
              <a:off x="10720882" y="13988609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rot="12219129">
              <a:off x="20563701" y="4508101"/>
              <a:ext cx="2617696" cy="1481699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rot="1492205" flipH="1">
              <a:off x="14481593" y="17984466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 rot="9337947" flipH="1">
              <a:off x="14545011" y="4503469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 rot="20107795">
              <a:off x="20693375" y="17913002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 rot="6703667" flipH="1">
              <a:off x="10743158" y="8508282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 rot="17503667">
              <a:off x="24447370" y="13973904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 rot="10800000" flipH="1">
              <a:off x="17603220" y="6534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7603221" y="18635733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 rot="5400000">
              <a:off x="11556950" y="12572435"/>
              <a:ext cx="2617694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00" name="Shape 200"/>
            <p:cNvSpPr/>
            <p:nvPr/>
          </p:nvSpPr>
          <p:spPr>
            <a:xfrm rot="16200000" flipH="1">
              <a:off x="23698682" y="12508827"/>
              <a:ext cx="2617696" cy="12286920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rot="2700000" flipH="1">
              <a:off x="13322886" y="16868900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 rot="18900000">
              <a:off x="21910020" y="1688082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 rot="13500000" flipH="1">
              <a:off x="21935345" y="8263429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 rot="8126060">
              <a:off x="13344894" y="8253550"/>
              <a:ext cx="2617695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67" name="Group 367"/>
          <p:cNvGrpSpPr/>
          <p:nvPr/>
        </p:nvGrpSpPr>
        <p:grpSpPr>
          <a:xfrm>
            <a:off x="457200" y="501582"/>
            <a:ext cx="23355303" cy="12712834"/>
            <a:chOff x="0" y="-1"/>
            <a:chExt cx="15295404" cy="12712832"/>
          </a:xfrm>
        </p:grpSpPr>
        <p:grpSp>
          <p:nvGrpSpPr>
            <p:cNvPr id="337" name="Group 337"/>
            <p:cNvGrpSpPr/>
            <p:nvPr/>
          </p:nvGrpSpPr>
          <p:grpSpPr>
            <a:xfrm>
              <a:off x="273761" y="-2"/>
              <a:ext cx="15021644" cy="12712834"/>
              <a:chOff x="0" y="0"/>
              <a:chExt cx="15021642" cy="12712832"/>
            </a:xfrm>
          </p:grpSpPr>
          <p:sp>
            <p:nvSpPr>
              <p:cNvPr id="335" name="Shape 335"/>
              <p:cNvSpPr/>
              <p:nvPr/>
            </p:nvSpPr>
            <p:spPr>
              <a:xfrm>
                <a:off x="-1" y="-1"/>
                <a:ext cx="15021644" cy="12712833"/>
              </a:xfrm>
              <a:prstGeom prst="rect">
                <a:avLst/>
              </a:prstGeom>
              <a:solidFill>
                <a:srgbClr val="4E4D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139251" y="161816"/>
                <a:ext cx="14615692" cy="12389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8" y="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883" y="20628"/>
                      <a:pt x="996" y="20553"/>
                      <a:pt x="996" y="20460"/>
                    </a:cubicBezTo>
                    <a:cubicBezTo>
                      <a:pt x="996" y="19810"/>
                      <a:pt x="996" y="19810"/>
                      <a:pt x="996" y="19810"/>
                    </a:cubicBezTo>
                    <a:cubicBezTo>
                      <a:pt x="996" y="19717"/>
                      <a:pt x="883" y="19642"/>
                      <a:pt x="748" y="19642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883" y="19191"/>
                      <a:pt x="996" y="19116"/>
                      <a:pt x="996" y="19023"/>
                    </a:cubicBezTo>
                    <a:cubicBezTo>
                      <a:pt x="996" y="18373"/>
                      <a:pt x="996" y="18373"/>
                      <a:pt x="996" y="18373"/>
                    </a:cubicBezTo>
                    <a:cubicBezTo>
                      <a:pt x="996" y="18280"/>
                      <a:pt x="883" y="18205"/>
                      <a:pt x="748" y="1820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883" y="17755"/>
                      <a:pt x="996" y="17680"/>
                      <a:pt x="996" y="17587"/>
                    </a:cubicBezTo>
                    <a:cubicBezTo>
                      <a:pt x="996" y="16936"/>
                      <a:pt x="996" y="16936"/>
                      <a:pt x="996" y="16936"/>
                    </a:cubicBezTo>
                    <a:cubicBezTo>
                      <a:pt x="996" y="16843"/>
                      <a:pt x="883" y="16768"/>
                      <a:pt x="748" y="16768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883" y="16322"/>
                      <a:pt x="996" y="16243"/>
                      <a:pt x="996" y="16150"/>
                    </a:cubicBezTo>
                    <a:cubicBezTo>
                      <a:pt x="996" y="15503"/>
                      <a:pt x="996" y="15503"/>
                      <a:pt x="996" y="15503"/>
                    </a:cubicBezTo>
                    <a:cubicBezTo>
                      <a:pt x="996" y="15407"/>
                      <a:pt x="883" y="15332"/>
                      <a:pt x="748" y="15332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883" y="14885"/>
                      <a:pt x="996" y="14806"/>
                      <a:pt x="996" y="14713"/>
                    </a:cubicBezTo>
                    <a:cubicBezTo>
                      <a:pt x="996" y="14066"/>
                      <a:pt x="996" y="14066"/>
                      <a:pt x="996" y="14066"/>
                    </a:cubicBezTo>
                    <a:cubicBezTo>
                      <a:pt x="996" y="13974"/>
                      <a:pt x="883" y="13895"/>
                      <a:pt x="748" y="13895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883" y="13448"/>
                      <a:pt x="996" y="13373"/>
                      <a:pt x="996" y="13280"/>
                    </a:cubicBezTo>
                    <a:cubicBezTo>
                      <a:pt x="996" y="12630"/>
                      <a:pt x="996" y="12630"/>
                      <a:pt x="996" y="12630"/>
                    </a:cubicBezTo>
                    <a:cubicBezTo>
                      <a:pt x="996" y="12537"/>
                      <a:pt x="883" y="12458"/>
                      <a:pt x="748" y="12458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883" y="12012"/>
                      <a:pt x="996" y="11936"/>
                      <a:pt x="996" y="11844"/>
                    </a:cubicBezTo>
                    <a:cubicBezTo>
                      <a:pt x="996" y="11193"/>
                      <a:pt x="996" y="11193"/>
                      <a:pt x="996" y="11193"/>
                    </a:cubicBezTo>
                    <a:cubicBezTo>
                      <a:pt x="996" y="11100"/>
                      <a:pt x="883" y="11025"/>
                      <a:pt x="748" y="1102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883" y="10575"/>
                      <a:pt x="996" y="10500"/>
                      <a:pt x="996" y="10407"/>
                    </a:cubicBezTo>
                    <a:cubicBezTo>
                      <a:pt x="996" y="9756"/>
                      <a:pt x="996" y="9756"/>
                      <a:pt x="996" y="9756"/>
                    </a:cubicBezTo>
                    <a:cubicBezTo>
                      <a:pt x="996" y="9664"/>
                      <a:pt x="883" y="9588"/>
                      <a:pt x="748" y="9588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883" y="9142"/>
                      <a:pt x="996" y="9063"/>
                      <a:pt x="996" y="8970"/>
                    </a:cubicBezTo>
                    <a:cubicBezTo>
                      <a:pt x="996" y="8320"/>
                      <a:pt x="996" y="8320"/>
                      <a:pt x="996" y="8320"/>
                    </a:cubicBezTo>
                    <a:cubicBezTo>
                      <a:pt x="996" y="8227"/>
                      <a:pt x="883" y="8152"/>
                      <a:pt x="748" y="8152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883" y="7705"/>
                      <a:pt x="996" y="7626"/>
                      <a:pt x="996" y="7534"/>
                    </a:cubicBezTo>
                    <a:cubicBezTo>
                      <a:pt x="996" y="6887"/>
                      <a:pt x="996" y="6887"/>
                      <a:pt x="996" y="6887"/>
                    </a:cubicBezTo>
                    <a:cubicBezTo>
                      <a:pt x="996" y="6794"/>
                      <a:pt x="883" y="6715"/>
                      <a:pt x="748" y="6715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883" y="6268"/>
                      <a:pt x="996" y="6193"/>
                      <a:pt x="996" y="6100"/>
                    </a:cubicBezTo>
                    <a:cubicBezTo>
                      <a:pt x="996" y="5450"/>
                      <a:pt x="996" y="5450"/>
                      <a:pt x="996" y="5450"/>
                    </a:cubicBezTo>
                    <a:cubicBezTo>
                      <a:pt x="996" y="5357"/>
                      <a:pt x="883" y="5278"/>
                      <a:pt x="748" y="5278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883" y="4832"/>
                      <a:pt x="996" y="4757"/>
                      <a:pt x="996" y="4664"/>
                    </a:cubicBezTo>
                    <a:cubicBezTo>
                      <a:pt x="996" y="4013"/>
                      <a:pt x="996" y="4013"/>
                      <a:pt x="996" y="4013"/>
                    </a:cubicBezTo>
                    <a:cubicBezTo>
                      <a:pt x="996" y="3920"/>
                      <a:pt x="883" y="3845"/>
                      <a:pt x="748" y="384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883" y="3395"/>
                      <a:pt x="996" y="3320"/>
                      <a:pt x="996" y="3227"/>
                    </a:cubicBezTo>
                    <a:cubicBezTo>
                      <a:pt x="996" y="2577"/>
                      <a:pt x="996" y="2577"/>
                      <a:pt x="996" y="2577"/>
                    </a:cubicBezTo>
                    <a:cubicBezTo>
                      <a:pt x="996" y="2484"/>
                      <a:pt x="883" y="2409"/>
                      <a:pt x="748" y="2409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883" y="1958"/>
                      <a:pt x="996" y="1883"/>
                      <a:pt x="996" y="1790"/>
                    </a:cubicBezTo>
                    <a:cubicBezTo>
                      <a:pt x="996" y="1140"/>
                      <a:pt x="996" y="1140"/>
                      <a:pt x="996" y="1140"/>
                    </a:cubicBezTo>
                    <a:cubicBezTo>
                      <a:pt x="996" y="1047"/>
                      <a:pt x="883" y="972"/>
                      <a:pt x="748" y="972"/>
                    </a:cubicBezTo>
                    <a:cubicBezTo>
                      <a:pt x="748" y="0"/>
                      <a:pt x="748" y="0"/>
                      <a:pt x="748" y="0"/>
                    </a:cubicBezTo>
                    <a:close/>
                    <a:moveTo>
                      <a:pt x="748" y="972"/>
                    </a:moveTo>
                    <a:cubicBezTo>
                      <a:pt x="748" y="972"/>
                      <a:pt x="748" y="972"/>
                      <a:pt x="748" y="972"/>
                    </a:cubicBezTo>
                    <a:close/>
                    <a:moveTo>
                      <a:pt x="748" y="2409"/>
                    </a:moveTo>
                    <a:cubicBezTo>
                      <a:pt x="748" y="2409"/>
                      <a:pt x="748" y="2409"/>
                      <a:pt x="748" y="2409"/>
                    </a:cubicBezTo>
                    <a:close/>
                    <a:moveTo>
                      <a:pt x="748" y="3845"/>
                    </a:moveTo>
                    <a:cubicBezTo>
                      <a:pt x="748" y="3845"/>
                      <a:pt x="748" y="3845"/>
                      <a:pt x="748" y="3845"/>
                    </a:cubicBezTo>
                    <a:close/>
                    <a:moveTo>
                      <a:pt x="748" y="5278"/>
                    </a:moveTo>
                    <a:cubicBezTo>
                      <a:pt x="748" y="5278"/>
                      <a:pt x="748" y="5278"/>
                      <a:pt x="748" y="5278"/>
                    </a:cubicBezTo>
                    <a:close/>
                    <a:moveTo>
                      <a:pt x="748" y="6715"/>
                    </a:moveTo>
                    <a:cubicBezTo>
                      <a:pt x="748" y="6715"/>
                      <a:pt x="748" y="6715"/>
                      <a:pt x="748" y="6715"/>
                    </a:cubicBezTo>
                    <a:close/>
                    <a:moveTo>
                      <a:pt x="748" y="8152"/>
                    </a:moveTo>
                    <a:cubicBezTo>
                      <a:pt x="748" y="8152"/>
                      <a:pt x="748" y="8152"/>
                      <a:pt x="748" y="8152"/>
                    </a:cubicBezTo>
                    <a:close/>
                    <a:moveTo>
                      <a:pt x="748" y="9588"/>
                    </a:moveTo>
                    <a:cubicBezTo>
                      <a:pt x="748" y="9588"/>
                      <a:pt x="748" y="9588"/>
                      <a:pt x="748" y="9588"/>
                    </a:cubicBezTo>
                    <a:close/>
                    <a:moveTo>
                      <a:pt x="748" y="11025"/>
                    </a:moveTo>
                    <a:cubicBezTo>
                      <a:pt x="748" y="11025"/>
                      <a:pt x="748" y="11025"/>
                      <a:pt x="748" y="11025"/>
                    </a:cubicBezTo>
                    <a:close/>
                    <a:moveTo>
                      <a:pt x="748" y="12458"/>
                    </a:moveTo>
                    <a:cubicBezTo>
                      <a:pt x="748" y="12458"/>
                      <a:pt x="748" y="12458"/>
                      <a:pt x="748" y="12458"/>
                    </a:cubicBezTo>
                    <a:close/>
                    <a:moveTo>
                      <a:pt x="748" y="13895"/>
                    </a:moveTo>
                    <a:cubicBezTo>
                      <a:pt x="748" y="13895"/>
                      <a:pt x="748" y="13895"/>
                      <a:pt x="748" y="13895"/>
                    </a:cubicBezTo>
                    <a:close/>
                    <a:moveTo>
                      <a:pt x="748" y="15332"/>
                    </a:moveTo>
                    <a:cubicBezTo>
                      <a:pt x="748" y="15332"/>
                      <a:pt x="748" y="15332"/>
                      <a:pt x="748" y="15332"/>
                    </a:cubicBezTo>
                    <a:close/>
                    <a:moveTo>
                      <a:pt x="748" y="16768"/>
                    </a:moveTo>
                    <a:cubicBezTo>
                      <a:pt x="748" y="16768"/>
                      <a:pt x="748" y="16768"/>
                      <a:pt x="748" y="16768"/>
                    </a:cubicBezTo>
                    <a:close/>
                    <a:moveTo>
                      <a:pt x="748" y="18205"/>
                    </a:moveTo>
                    <a:cubicBezTo>
                      <a:pt x="748" y="18205"/>
                      <a:pt x="748" y="18205"/>
                      <a:pt x="748" y="18205"/>
                    </a:cubicBezTo>
                    <a:close/>
                    <a:moveTo>
                      <a:pt x="748" y="19642"/>
                    </a:moveTo>
                    <a:cubicBezTo>
                      <a:pt x="748" y="19642"/>
                      <a:pt x="748" y="19642"/>
                      <a:pt x="748" y="19642"/>
                    </a:cubicBezTo>
                    <a:moveTo>
                      <a:pt x="0" y="0"/>
                    </a:moveTo>
                    <a:cubicBezTo>
                      <a:pt x="748" y="0"/>
                      <a:pt x="748" y="0"/>
                      <a:pt x="748" y="0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614" y="972"/>
                      <a:pt x="506" y="1047"/>
                      <a:pt x="506" y="1140"/>
                    </a:cubicBezTo>
                    <a:cubicBezTo>
                      <a:pt x="506" y="1790"/>
                      <a:pt x="506" y="1790"/>
                      <a:pt x="506" y="1790"/>
                    </a:cubicBezTo>
                    <a:cubicBezTo>
                      <a:pt x="506" y="1883"/>
                      <a:pt x="614" y="1958"/>
                      <a:pt x="748" y="1958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614" y="2409"/>
                      <a:pt x="506" y="2484"/>
                      <a:pt x="506" y="2577"/>
                    </a:cubicBezTo>
                    <a:cubicBezTo>
                      <a:pt x="506" y="3227"/>
                      <a:pt x="506" y="3227"/>
                      <a:pt x="506" y="3227"/>
                    </a:cubicBezTo>
                    <a:cubicBezTo>
                      <a:pt x="506" y="3320"/>
                      <a:pt x="614" y="3395"/>
                      <a:pt x="748" y="339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614" y="3845"/>
                      <a:pt x="506" y="3920"/>
                      <a:pt x="506" y="4013"/>
                    </a:cubicBezTo>
                    <a:cubicBezTo>
                      <a:pt x="506" y="4664"/>
                      <a:pt x="506" y="4664"/>
                      <a:pt x="506" y="4664"/>
                    </a:cubicBezTo>
                    <a:cubicBezTo>
                      <a:pt x="506" y="4757"/>
                      <a:pt x="614" y="4832"/>
                      <a:pt x="748" y="4832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614" y="5278"/>
                      <a:pt x="506" y="5357"/>
                      <a:pt x="506" y="5450"/>
                    </a:cubicBezTo>
                    <a:cubicBezTo>
                      <a:pt x="506" y="6100"/>
                      <a:pt x="506" y="6100"/>
                      <a:pt x="506" y="6100"/>
                    </a:cubicBezTo>
                    <a:cubicBezTo>
                      <a:pt x="506" y="6193"/>
                      <a:pt x="614" y="6268"/>
                      <a:pt x="748" y="6268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614" y="6715"/>
                      <a:pt x="506" y="6794"/>
                      <a:pt x="506" y="6887"/>
                    </a:cubicBezTo>
                    <a:cubicBezTo>
                      <a:pt x="506" y="7534"/>
                      <a:pt x="506" y="7534"/>
                      <a:pt x="506" y="7534"/>
                    </a:cubicBezTo>
                    <a:cubicBezTo>
                      <a:pt x="506" y="7626"/>
                      <a:pt x="614" y="7705"/>
                      <a:pt x="748" y="7705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614" y="8152"/>
                      <a:pt x="506" y="8227"/>
                      <a:pt x="506" y="8320"/>
                    </a:cubicBezTo>
                    <a:cubicBezTo>
                      <a:pt x="506" y="8970"/>
                      <a:pt x="506" y="8970"/>
                      <a:pt x="506" y="8970"/>
                    </a:cubicBezTo>
                    <a:cubicBezTo>
                      <a:pt x="506" y="9063"/>
                      <a:pt x="614" y="9142"/>
                      <a:pt x="748" y="9142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614" y="9588"/>
                      <a:pt x="506" y="9664"/>
                      <a:pt x="506" y="9756"/>
                    </a:cubicBezTo>
                    <a:cubicBezTo>
                      <a:pt x="506" y="10407"/>
                      <a:pt x="506" y="10407"/>
                      <a:pt x="506" y="10407"/>
                    </a:cubicBezTo>
                    <a:cubicBezTo>
                      <a:pt x="506" y="10500"/>
                      <a:pt x="614" y="10575"/>
                      <a:pt x="748" y="1057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614" y="11025"/>
                      <a:pt x="506" y="11100"/>
                      <a:pt x="506" y="11193"/>
                    </a:cubicBezTo>
                    <a:cubicBezTo>
                      <a:pt x="506" y="11844"/>
                      <a:pt x="506" y="11844"/>
                      <a:pt x="506" y="11844"/>
                    </a:cubicBezTo>
                    <a:cubicBezTo>
                      <a:pt x="506" y="11936"/>
                      <a:pt x="614" y="12012"/>
                      <a:pt x="748" y="12012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614" y="12458"/>
                      <a:pt x="506" y="12537"/>
                      <a:pt x="506" y="12630"/>
                    </a:cubicBezTo>
                    <a:cubicBezTo>
                      <a:pt x="506" y="13280"/>
                      <a:pt x="506" y="13280"/>
                      <a:pt x="506" y="13280"/>
                    </a:cubicBezTo>
                    <a:cubicBezTo>
                      <a:pt x="506" y="13373"/>
                      <a:pt x="614" y="13448"/>
                      <a:pt x="748" y="13448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614" y="13895"/>
                      <a:pt x="506" y="13974"/>
                      <a:pt x="506" y="14066"/>
                    </a:cubicBezTo>
                    <a:cubicBezTo>
                      <a:pt x="506" y="14713"/>
                      <a:pt x="506" y="14713"/>
                      <a:pt x="506" y="14713"/>
                    </a:cubicBezTo>
                    <a:cubicBezTo>
                      <a:pt x="506" y="14806"/>
                      <a:pt x="614" y="14885"/>
                      <a:pt x="748" y="14885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614" y="15332"/>
                      <a:pt x="506" y="15407"/>
                      <a:pt x="506" y="15503"/>
                    </a:cubicBezTo>
                    <a:cubicBezTo>
                      <a:pt x="506" y="16150"/>
                      <a:pt x="506" y="16150"/>
                      <a:pt x="506" y="16150"/>
                    </a:cubicBezTo>
                    <a:cubicBezTo>
                      <a:pt x="506" y="16243"/>
                      <a:pt x="614" y="16322"/>
                      <a:pt x="748" y="16322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614" y="16768"/>
                      <a:pt x="506" y="16843"/>
                      <a:pt x="506" y="16936"/>
                    </a:cubicBezTo>
                    <a:cubicBezTo>
                      <a:pt x="506" y="17587"/>
                      <a:pt x="506" y="17587"/>
                      <a:pt x="506" y="17587"/>
                    </a:cubicBezTo>
                    <a:cubicBezTo>
                      <a:pt x="506" y="17680"/>
                      <a:pt x="614" y="17755"/>
                      <a:pt x="748" y="1775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614" y="18205"/>
                      <a:pt x="506" y="18280"/>
                      <a:pt x="506" y="18373"/>
                    </a:cubicBezTo>
                    <a:cubicBezTo>
                      <a:pt x="506" y="19023"/>
                      <a:pt x="506" y="19023"/>
                      <a:pt x="506" y="19023"/>
                    </a:cubicBezTo>
                    <a:cubicBezTo>
                      <a:pt x="506" y="19116"/>
                      <a:pt x="614" y="19191"/>
                      <a:pt x="748" y="19191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614" y="19642"/>
                      <a:pt x="506" y="19717"/>
                      <a:pt x="506" y="19810"/>
                    </a:cubicBezTo>
                    <a:cubicBezTo>
                      <a:pt x="506" y="20460"/>
                      <a:pt x="506" y="20460"/>
                      <a:pt x="506" y="20460"/>
                    </a:cubicBezTo>
                    <a:cubicBezTo>
                      <a:pt x="506" y="20553"/>
                      <a:pt x="614" y="20628"/>
                      <a:pt x="748" y="20628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748" y="1958"/>
                    </a:moveTo>
                    <a:cubicBezTo>
                      <a:pt x="748" y="1958"/>
                      <a:pt x="748" y="1958"/>
                      <a:pt x="748" y="1958"/>
                    </a:cubicBezTo>
                    <a:close/>
                    <a:moveTo>
                      <a:pt x="748" y="3395"/>
                    </a:moveTo>
                    <a:cubicBezTo>
                      <a:pt x="748" y="3395"/>
                      <a:pt x="748" y="3395"/>
                      <a:pt x="748" y="3395"/>
                    </a:cubicBezTo>
                    <a:close/>
                    <a:moveTo>
                      <a:pt x="748" y="4832"/>
                    </a:moveTo>
                    <a:cubicBezTo>
                      <a:pt x="748" y="4832"/>
                      <a:pt x="748" y="4832"/>
                      <a:pt x="748" y="4832"/>
                    </a:cubicBezTo>
                    <a:close/>
                    <a:moveTo>
                      <a:pt x="748" y="6268"/>
                    </a:moveTo>
                    <a:cubicBezTo>
                      <a:pt x="748" y="6268"/>
                      <a:pt x="748" y="6268"/>
                      <a:pt x="748" y="6268"/>
                    </a:cubicBezTo>
                    <a:close/>
                    <a:moveTo>
                      <a:pt x="748" y="7705"/>
                    </a:moveTo>
                    <a:cubicBezTo>
                      <a:pt x="748" y="7705"/>
                      <a:pt x="748" y="7705"/>
                      <a:pt x="748" y="7705"/>
                    </a:cubicBezTo>
                    <a:close/>
                    <a:moveTo>
                      <a:pt x="748" y="9142"/>
                    </a:moveTo>
                    <a:cubicBezTo>
                      <a:pt x="748" y="9142"/>
                      <a:pt x="748" y="9142"/>
                      <a:pt x="748" y="9142"/>
                    </a:cubicBezTo>
                    <a:close/>
                    <a:moveTo>
                      <a:pt x="748" y="10575"/>
                    </a:moveTo>
                    <a:cubicBezTo>
                      <a:pt x="748" y="10575"/>
                      <a:pt x="748" y="10575"/>
                      <a:pt x="748" y="10575"/>
                    </a:cubicBezTo>
                    <a:close/>
                    <a:moveTo>
                      <a:pt x="748" y="12012"/>
                    </a:moveTo>
                    <a:cubicBezTo>
                      <a:pt x="748" y="12012"/>
                      <a:pt x="748" y="12012"/>
                      <a:pt x="748" y="12012"/>
                    </a:cubicBezTo>
                    <a:close/>
                    <a:moveTo>
                      <a:pt x="748" y="13448"/>
                    </a:moveTo>
                    <a:cubicBezTo>
                      <a:pt x="748" y="13448"/>
                      <a:pt x="748" y="13448"/>
                      <a:pt x="748" y="13448"/>
                    </a:cubicBezTo>
                    <a:close/>
                    <a:moveTo>
                      <a:pt x="748" y="14885"/>
                    </a:moveTo>
                    <a:cubicBezTo>
                      <a:pt x="748" y="14885"/>
                      <a:pt x="748" y="14885"/>
                      <a:pt x="748" y="14885"/>
                    </a:cubicBezTo>
                    <a:close/>
                    <a:moveTo>
                      <a:pt x="748" y="16322"/>
                    </a:moveTo>
                    <a:cubicBezTo>
                      <a:pt x="748" y="16322"/>
                      <a:pt x="748" y="16322"/>
                      <a:pt x="748" y="16322"/>
                    </a:cubicBezTo>
                    <a:close/>
                    <a:moveTo>
                      <a:pt x="748" y="17755"/>
                    </a:moveTo>
                    <a:cubicBezTo>
                      <a:pt x="748" y="17755"/>
                      <a:pt x="748" y="17755"/>
                      <a:pt x="748" y="17755"/>
                    </a:cubicBezTo>
                    <a:close/>
                    <a:moveTo>
                      <a:pt x="748" y="19191"/>
                    </a:moveTo>
                    <a:cubicBezTo>
                      <a:pt x="748" y="19191"/>
                      <a:pt x="748" y="19191"/>
                      <a:pt x="748" y="19191"/>
                    </a:cubicBezTo>
                    <a:close/>
                    <a:moveTo>
                      <a:pt x="748" y="20628"/>
                    </a:moveTo>
                    <a:cubicBezTo>
                      <a:pt x="748" y="20628"/>
                      <a:pt x="748" y="20628"/>
                      <a:pt x="748" y="20628"/>
                    </a:cubicBezTo>
                  </a:path>
                </a:pathLst>
              </a:cu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grpSp>
          <p:nvGrpSpPr>
            <p:cNvPr id="366" name="Group 366"/>
            <p:cNvGrpSpPr/>
            <p:nvPr/>
          </p:nvGrpSpPr>
          <p:grpSpPr>
            <a:xfrm>
              <a:off x="0" y="823789"/>
              <a:ext cx="909111" cy="11053487"/>
              <a:chOff x="0" y="0"/>
              <a:chExt cx="909110" cy="11053486"/>
            </a:xfrm>
          </p:grpSpPr>
          <p:sp>
            <p:nvSpPr>
              <p:cNvPr id="338" name="Shape 338"/>
              <p:cNvSpPr/>
              <p:nvPr/>
            </p:nvSpPr>
            <p:spPr>
              <a:xfrm>
                <a:off x="-1" y="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-1" y="241252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-1" y="82084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-1" y="106210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-1" y="1644637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-1" y="1885889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-1" y="2465483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-1" y="2709678"/>
                <a:ext cx="909112" cy="117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6" name="Shape 346"/>
              <p:cNvSpPr/>
              <p:nvPr/>
            </p:nvSpPr>
            <p:spPr>
              <a:xfrm>
                <a:off x="-1" y="328927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7" name="Shape 347"/>
              <p:cNvSpPr/>
              <p:nvPr/>
            </p:nvSpPr>
            <p:spPr>
              <a:xfrm>
                <a:off x="-1" y="3530525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-1" y="4113061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-1" y="435137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-1" y="493390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-1" y="517516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-1" y="5757698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-1" y="5998951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-1" y="658148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-1" y="6819797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-1" y="7402334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-1" y="7643586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-1" y="822318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-1" y="846737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-1" y="9046971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-1" y="928822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-1" y="987076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-1" y="10112013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4" name="Shape 364"/>
              <p:cNvSpPr/>
              <p:nvPr/>
            </p:nvSpPr>
            <p:spPr>
              <a:xfrm>
                <a:off x="-1" y="1069160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-1" y="1093285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</p:grpSp>
      <p:pic>
        <p:nvPicPr>
          <p:cNvPr id="53" name="图片 52" descr="http://n1image.hjfile.cn/mh/2016/12/26/7f0f961308e5e7e36ce2d32021372ef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9140" y="1040828"/>
            <a:ext cx="11518545" cy="1151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54200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5"/>
          <p:cNvGrpSpPr/>
          <p:nvPr/>
        </p:nvGrpSpPr>
        <p:grpSpPr>
          <a:xfrm>
            <a:off x="-2103940" y="-7292589"/>
            <a:ext cx="28459842" cy="28059532"/>
            <a:chOff x="4663051" y="4605343"/>
            <a:chExt cx="28459841" cy="28059531"/>
          </a:xfrm>
        </p:grpSpPr>
        <p:sp>
          <p:nvSpPr>
            <p:cNvPr id="189" name="Shape 189"/>
            <p:cNvSpPr/>
            <p:nvPr/>
          </p:nvSpPr>
          <p:spPr>
            <a:xfrm rot="14896333">
              <a:off x="24445478" y="8518517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rot="4096333" flipH="1">
              <a:off x="10720882" y="13988609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rot="12219129">
              <a:off x="20563701" y="4508101"/>
              <a:ext cx="2617696" cy="1481699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rot="1492205" flipH="1">
              <a:off x="14481593" y="17984466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 rot="9337947" flipH="1">
              <a:off x="14545011" y="4503469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 rot="20107795">
              <a:off x="20693375" y="17913002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 rot="6703667" flipH="1">
              <a:off x="10743158" y="8508282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 rot="17503667">
              <a:off x="24447370" y="13973904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 rot="10800000" flipH="1">
              <a:off x="17603220" y="6534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7603221" y="18635733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 rot="5400000">
              <a:off x="11556950" y="12572435"/>
              <a:ext cx="2617694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00" name="Shape 200"/>
            <p:cNvSpPr/>
            <p:nvPr/>
          </p:nvSpPr>
          <p:spPr>
            <a:xfrm rot="16200000" flipH="1">
              <a:off x="23698682" y="12508827"/>
              <a:ext cx="2617696" cy="12286920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rot="2700000" flipH="1">
              <a:off x="13322886" y="16868900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 rot="18900000">
              <a:off x="21910020" y="1688082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 rot="13500000" flipH="1">
              <a:off x="21935345" y="8263429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 rot="8126060">
              <a:off x="13344894" y="8253550"/>
              <a:ext cx="2617695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67" name="Group 367"/>
          <p:cNvGrpSpPr/>
          <p:nvPr/>
        </p:nvGrpSpPr>
        <p:grpSpPr>
          <a:xfrm>
            <a:off x="457200" y="501582"/>
            <a:ext cx="23355303" cy="12712834"/>
            <a:chOff x="0" y="-1"/>
            <a:chExt cx="15295404" cy="12712832"/>
          </a:xfrm>
        </p:grpSpPr>
        <p:grpSp>
          <p:nvGrpSpPr>
            <p:cNvPr id="337" name="Group 337"/>
            <p:cNvGrpSpPr/>
            <p:nvPr/>
          </p:nvGrpSpPr>
          <p:grpSpPr>
            <a:xfrm>
              <a:off x="273761" y="-2"/>
              <a:ext cx="15021644" cy="12712834"/>
              <a:chOff x="0" y="0"/>
              <a:chExt cx="15021642" cy="12712832"/>
            </a:xfrm>
          </p:grpSpPr>
          <p:sp>
            <p:nvSpPr>
              <p:cNvPr id="335" name="Shape 335"/>
              <p:cNvSpPr/>
              <p:nvPr/>
            </p:nvSpPr>
            <p:spPr>
              <a:xfrm>
                <a:off x="-1" y="-1"/>
                <a:ext cx="15021644" cy="12712833"/>
              </a:xfrm>
              <a:prstGeom prst="rect">
                <a:avLst/>
              </a:prstGeom>
              <a:solidFill>
                <a:srgbClr val="4E4D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139251" y="161816"/>
                <a:ext cx="14615692" cy="12389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8" y="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883" y="20628"/>
                      <a:pt x="996" y="20553"/>
                      <a:pt x="996" y="20460"/>
                    </a:cubicBezTo>
                    <a:cubicBezTo>
                      <a:pt x="996" y="19810"/>
                      <a:pt x="996" y="19810"/>
                      <a:pt x="996" y="19810"/>
                    </a:cubicBezTo>
                    <a:cubicBezTo>
                      <a:pt x="996" y="19717"/>
                      <a:pt x="883" y="19642"/>
                      <a:pt x="748" y="19642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883" y="19191"/>
                      <a:pt x="996" y="19116"/>
                      <a:pt x="996" y="19023"/>
                    </a:cubicBezTo>
                    <a:cubicBezTo>
                      <a:pt x="996" y="18373"/>
                      <a:pt x="996" y="18373"/>
                      <a:pt x="996" y="18373"/>
                    </a:cubicBezTo>
                    <a:cubicBezTo>
                      <a:pt x="996" y="18280"/>
                      <a:pt x="883" y="18205"/>
                      <a:pt x="748" y="1820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883" y="17755"/>
                      <a:pt x="996" y="17680"/>
                      <a:pt x="996" y="17587"/>
                    </a:cubicBezTo>
                    <a:cubicBezTo>
                      <a:pt x="996" y="16936"/>
                      <a:pt x="996" y="16936"/>
                      <a:pt x="996" y="16936"/>
                    </a:cubicBezTo>
                    <a:cubicBezTo>
                      <a:pt x="996" y="16843"/>
                      <a:pt x="883" y="16768"/>
                      <a:pt x="748" y="16768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883" y="16322"/>
                      <a:pt x="996" y="16243"/>
                      <a:pt x="996" y="16150"/>
                    </a:cubicBezTo>
                    <a:cubicBezTo>
                      <a:pt x="996" y="15503"/>
                      <a:pt x="996" y="15503"/>
                      <a:pt x="996" y="15503"/>
                    </a:cubicBezTo>
                    <a:cubicBezTo>
                      <a:pt x="996" y="15407"/>
                      <a:pt x="883" y="15332"/>
                      <a:pt x="748" y="15332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883" y="14885"/>
                      <a:pt x="996" y="14806"/>
                      <a:pt x="996" y="14713"/>
                    </a:cubicBezTo>
                    <a:cubicBezTo>
                      <a:pt x="996" y="14066"/>
                      <a:pt x="996" y="14066"/>
                      <a:pt x="996" y="14066"/>
                    </a:cubicBezTo>
                    <a:cubicBezTo>
                      <a:pt x="996" y="13974"/>
                      <a:pt x="883" y="13895"/>
                      <a:pt x="748" y="13895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883" y="13448"/>
                      <a:pt x="996" y="13373"/>
                      <a:pt x="996" y="13280"/>
                    </a:cubicBezTo>
                    <a:cubicBezTo>
                      <a:pt x="996" y="12630"/>
                      <a:pt x="996" y="12630"/>
                      <a:pt x="996" y="12630"/>
                    </a:cubicBezTo>
                    <a:cubicBezTo>
                      <a:pt x="996" y="12537"/>
                      <a:pt x="883" y="12458"/>
                      <a:pt x="748" y="12458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883" y="12012"/>
                      <a:pt x="996" y="11936"/>
                      <a:pt x="996" y="11844"/>
                    </a:cubicBezTo>
                    <a:cubicBezTo>
                      <a:pt x="996" y="11193"/>
                      <a:pt x="996" y="11193"/>
                      <a:pt x="996" y="11193"/>
                    </a:cubicBezTo>
                    <a:cubicBezTo>
                      <a:pt x="996" y="11100"/>
                      <a:pt x="883" y="11025"/>
                      <a:pt x="748" y="1102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883" y="10575"/>
                      <a:pt x="996" y="10500"/>
                      <a:pt x="996" y="10407"/>
                    </a:cubicBezTo>
                    <a:cubicBezTo>
                      <a:pt x="996" y="9756"/>
                      <a:pt x="996" y="9756"/>
                      <a:pt x="996" y="9756"/>
                    </a:cubicBezTo>
                    <a:cubicBezTo>
                      <a:pt x="996" y="9664"/>
                      <a:pt x="883" y="9588"/>
                      <a:pt x="748" y="9588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883" y="9142"/>
                      <a:pt x="996" y="9063"/>
                      <a:pt x="996" y="8970"/>
                    </a:cubicBezTo>
                    <a:cubicBezTo>
                      <a:pt x="996" y="8320"/>
                      <a:pt x="996" y="8320"/>
                      <a:pt x="996" y="8320"/>
                    </a:cubicBezTo>
                    <a:cubicBezTo>
                      <a:pt x="996" y="8227"/>
                      <a:pt x="883" y="8152"/>
                      <a:pt x="748" y="8152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883" y="7705"/>
                      <a:pt x="996" y="7626"/>
                      <a:pt x="996" y="7534"/>
                    </a:cubicBezTo>
                    <a:cubicBezTo>
                      <a:pt x="996" y="6887"/>
                      <a:pt x="996" y="6887"/>
                      <a:pt x="996" y="6887"/>
                    </a:cubicBezTo>
                    <a:cubicBezTo>
                      <a:pt x="996" y="6794"/>
                      <a:pt x="883" y="6715"/>
                      <a:pt x="748" y="6715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883" y="6268"/>
                      <a:pt x="996" y="6193"/>
                      <a:pt x="996" y="6100"/>
                    </a:cubicBezTo>
                    <a:cubicBezTo>
                      <a:pt x="996" y="5450"/>
                      <a:pt x="996" y="5450"/>
                      <a:pt x="996" y="5450"/>
                    </a:cubicBezTo>
                    <a:cubicBezTo>
                      <a:pt x="996" y="5357"/>
                      <a:pt x="883" y="5278"/>
                      <a:pt x="748" y="5278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883" y="4832"/>
                      <a:pt x="996" y="4757"/>
                      <a:pt x="996" y="4664"/>
                    </a:cubicBezTo>
                    <a:cubicBezTo>
                      <a:pt x="996" y="4013"/>
                      <a:pt x="996" y="4013"/>
                      <a:pt x="996" y="4013"/>
                    </a:cubicBezTo>
                    <a:cubicBezTo>
                      <a:pt x="996" y="3920"/>
                      <a:pt x="883" y="3845"/>
                      <a:pt x="748" y="384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883" y="3395"/>
                      <a:pt x="996" y="3320"/>
                      <a:pt x="996" y="3227"/>
                    </a:cubicBezTo>
                    <a:cubicBezTo>
                      <a:pt x="996" y="2577"/>
                      <a:pt x="996" y="2577"/>
                      <a:pt x="996" y="2577"/>
                    </a:cubicBezTo>
                    <a:cubicBezTo>
                      <a:pt x="996" y="2484"/>
                      <a:pt x="883" y="2409"/>
                      <a:pt x="748" y="2409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883" y="1958"/>
                      <a:pt x="996" y="1883"/>
                      <a:pt x="996" y="1790"/>
                    </a:cubicBezTo>
                    <a:cubicBezTo>
                      <a:pt x="996" y="1140"/>
                      <a:pt x="996" y="1140"/>
                      <a:pt x="996" y="1140"/>
                    </a:cubicBezTo>
                    <a:cubicBezTo>
                      <a:pt x="996" y="1047"/>
                      <a:pt x="883" y="972"/>
                      <a:pt x="748" y="972"/>
                    </a:cubicBezTo>
                    <a:cubicBezTo>
                      <a:pt x="748" y="0"/>
                      <a:pt x="748" y="0"/>
                      <a:pt x="748" y="0"/>
                    </a:cubicBezTo>
                    <a:close/>
                    <a:moveTo>
                      <a:pt x="748" y="972"/>
                    </a:moveTo>
                    <a:cubicBezTo>
                      <a:pt x="748" y="972"/>
                      <a:pt x="748" y="972"/>
                      <a:pt x="748" y="972"/>
                    </a:cubicBezTo>
                    <a:close/>
                    <a:moveTo>
                      <a:pt x="748" y="2409"/>
                    </a:moveTo>
                    <a:cubicBezTo>
                      <a:pt x="748" y="2409"/>
                      <a:pt x="748" y="2409"/>
                      <a:pt x="748" y="2409"/>
                    </a:cubicBezTo>
                    <a:close/>
                    <a:moveTo>
                      <a:pt x="748" y="3845"/>
                    </a:moveTo>
                    <a:cubicBezTo>
                      <a:pt x="748" y="3845"/>
                      <a:pt x="748" y="3845"/>
                      <a:pt x="748" y="3845"/>
                    </a:cubicBezTo>
                    <a:close/>
                    <a:moveTo>
                      <a:pt x="748" y="5278"/>
                    </a:moveTo>
                    <a:cubicBezTo>
                      <a:pt x="748" y="5278"/>
                      <a:pt x="748" y="5278"/>
                      <a:pt x="748" y="5278"/>
                    </a:cubicBezTo>
                    <a:close/>
                    <a:moveTo>
                      <a:pt x="748" y="6715"/>
                    </a:moveTo>
                    <a:cubicBezTo>
                      <a:pt x="748" y="6715"/>
                      <a:pt x="748" y="6715"/>
                      <a:pt x="748" y="6715"/>
                    </a:cubicBezTo>
                    <a:close/>
                    <a:moveTo>
                      <a:pt x="748" y="8152"/>
                    </a:moveTo>
                    <a:cubicBezTo>
                      <a:pt x="748" y="8152"/>
                      <a:pt x="748" y="8152"/>
                      <a:pt x="748" y="8152"/>
                    </a:cubicBezTo>
                    <a:close/>
                    <a:moveTo>
                      <a:pt x="748" y="9588"/>
                    </a:moveTo>
                    <a:cubicBezTo>
                      <a:pt x="748" y="9588"/>
                      <a:pt x="748" y="9588"/>
                      <a:pt x="748" y="9588"/>
                    </a:cubicBezTo>
                    <a:close/>
                    <a:moveTo>
                      <a:pt x="748" y="11025"/>
                    </a:moveTo>
                    <a:cubicBezTo>
                      <a:pt x="748" y="11025"/>
                      <a:pt x="748" y="11025"/>
                      <a:pt x="748" y="11025"/>
                    </a:cubicBezTo>
                    <a:close/>
                    <a:moveTo>
                      <a:pt x="748" y="12458"/>
                    </a:moveTo>
                    <a:cubicBezTo>
                      <a:pt x="748" y="12458"/>
                      <a:pt x="748" y="12458"/>
                      <a:pt x="748" y="12458"/>
                    </a:cubicBezTo>
                    <a:close/>
                    <a:moveTo>
                      <a:pt x="748" y="13895"/>
                    </a:moveTo>
                    <a:cubicBezTo>
                      <a:pt x="748" y="13895"/>
                      <a:pt x="748" y="13895"/>
                      <a:pt x="748" y="13895"/>
                    </a:cubicBezTo>
                    <a:close/>
                    <a:moveTo>
                      <a:pt x="748" y="15332"/>
                    </a:moveTo>
                    <a:cubicBezTo>
                      <a:pt x="748" y="15332"/>
                      <a:pt x="748" y="15332"/>
                      <a:pt x="748" y="15332"/>
                    </a:cubicBezTo>
                    <a:close/>
                    <a:moveTo>
                      <a:pt x="748" y="16768"/>
                    </a:moveTo>
                    <a:cubicBezTo>
                      <a:pt x="748" y="16768"/>
                      <a:pt x="748" y="16768"/>
                      <a:pt x="748" y="16768"/>
                    </a:cubicBezTo>
                    <a:close/>
                    <a:moveTo>
                      <a:pt x="748" y="18205"/>
                    </a:moveTo>
                    <a:cubicBezTo>
                      <a:pt x="748" y="18205"/>
                      <a:pt x="748" y="18205"/>
                      <a:pt x="748" y="18205"/>
                    </a:cubicBezTo>
                    <a:close/>
                    <a:moveTo>
                      <a:pt x="748" y="19642"/>
                    </a:moveTo>
                    <a:cubicBezTo>
                      <a:pt x="748" y="19642"/>
                      <a:pt x="748" y="19642"/>
                      <a:pt x="748" y="19642"/>
                    </a:cubicBezTo>
                    <a:moveTo>
                      <a:pt x="0" y="0"/>
                    </a:moveTo>
                    <a:cubicBezTo>
                      <a:pt x="748" y="0"/>
                      <a:pt x="748" y="0"/>
                      <a:pt x="748" y="0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614" y="972"/>
                      <a:pt x="506" y="1047"/>
                      <a:pt x="506" y="1140"/>
                    </a:cubicBezTo>
                    <a:cubicBezTo>
                      <a:pt x="506" y="1790"/>
                      <a:pt x="506" y="1790"/>
                      <a:pt x="506" y="1790"/>
                    </a:cubicBezTo>
                    <a:cubicBezTo>
                      <a:pt x="506" y="1883"/>
                      <a:pt x="614" y="1958"/>
                      <a:pt x="748" y="1958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614" y="2409"/>
                      <a:pt x="506" y="2484"/>
                      <a:pt x="506" y="2577"/>
                    </a:cubicBezTo>
                    <a:cubicBezTo>
                      <a:pt x="506" y="3227"/>
                      <a:pt x="506" y="3227"/>
                      <a:pt x="506" y="3227"/>
                    </a:cubicBezTo>
                    <a:cubicBezTo>
                      <a:pt x="506" y="3320"/>
                      <a:pt x="614" y="3395"/>
                      <a:pt x="748" y="339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614" y="3845"/>
                      <a:pt x="506" y="3920"/>
                      <a:pt x="506" y="4013"/>
                    </a:cubicBezTo>
                    <a:cubicBezTo>
                      <a:pt x="506" y="4664"/>
                      <a:pt x="506" y="4664"/>
                      <a:pt x="506" y="4664"/>
                    </a:cubicBezTo>
                    <a:cubicBezTo>
                      <a:pt x="506" y="4757"/>
                      <a:pt x="614" y="4832"/>
                      <a:pt x="748" y="4832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614" y="5278"/>
                      <a:pt x="506" y="5357"/>
                      <a:pt x="506" y="5450"/>
                    </a:cubicBezTo>
                    <a:cubicBezTo>
                      <a:pt x="506" y="6100"/>
                      <a:pt x="506" y="6100"/>
                      <a:pt x="506" y="6100"/>
                    </a:cubicBezTo>
                    <a:cubicBezTo>
                      <a:pt x="506" y="6193"/>
                      <a:pt x="614" y="6268"/>
                      <a:pt x="748" y="6268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614" y="6715"/>
                      <a:pt x="506" y="6794"/>
                      <a:pt x="506" y="6887"/>
                    </a:cubicBezTo>
                    <a:cubicBezTo>
                      <a:pt x="506" y="7534"/>
                      <a:pt x="506" y="7534"/>
                      <a:pt x="506" y="7534"/>
                    </a:cubicBezTo>
                    <a:cubicBezTo>
                      <a:pt x="506" y="7626"/>
                      <a:pt x="614" y="7705"/>
                      <a:pt x="748" y="7705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614" y="8152"/>
                      <a:pt x="506" y="8227"/>
                      <a:pt x="506" y="8320"/>
                    </a:cubicBezTo>
                    <a:cubicBezTo>
                      <a:pt x="506" y="8970"/>
                      <a:pt x="506" y="8970"/>
                      <a:pt x="506" y="8970"/>
                    </a:cubicBezTo>
                    <a:cubicBezTo>
                      <a:pt x="506" y="9063"/>
                      <a:pt x="614" y="9142"/>
                      <a:pt x="748" y="9142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614" y="9588"/>
                      <a:pt x="506" y="9664"/>
                      <a:pt x="506" y="9756"/>
                    </a:cubicBezTo>
                    <a:cubicBezTo>
                      <a:pt x="506" y="10407"/>
                      <a:pt x="506" y="10407"/>
                      <a:pt x="506" y="10407"/>
                    </a:cubicBezTo>
                    <a:cubicBezTo>
                      <a:pt x="506" y="10500"/>
                      <a:pt x="614" y="10575"/>
                      <a:pt x="748" y="1057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614" y="11025"/>
                      <a:pt x="506" y="11100"/>
                      <a:pt x="506" y="11193"/>
                    </a:cubicBezTo>
                    <a:cubicBezTo>
                      <a:pt x="506" y="11844"/>
                      <a:pt x="506" y="11844"/>
                      <a:pt x="506" y="11844"/>
                    </a:cubicBezTo>
                    <a:cubicBezTo>
                      <a:pt x="506" y="11936"/>
                      <a:pt x="614" y="12012"/>
                      <a:pt x="748" y="12012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614" y="12458"/>
                      <a:pt x="506" y="12537"/>
                      <a:pt x="506" y="12630"/>
                    </a:cubicBezTo>
                    <a:cubicBezTo>
                      <a:pt x="506" y="13280"/>
                      <a:pt x="506" y="13280"/>
                      <a:pt x="506" y="13280"/>
                    </a:cubicBezTo>
                    <a:cubicBezTo>
                      <a:pt x="506" y="13373"/>
                      <a:pt x="614" y="13448"/>
                      <a:pt x="748" y="13448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614" y="13895"/>
                      <a:pt x="506" y="13974"/>
                      <a:pt x="506" y="14066"/>
                    </a:cubicBezTo>
                    <a:cubicBezTo>
                      <a:pt x="506" y="14713"/>
                      <a:pt x="506" y="14713"/>
                      <a:pt x="506" y="14713"/>
                    </a:cubicBezTo>
                    <a:cubicBezTo>
                      <a:pt x="506" y="14806"/>
                      <a:pt x="614" y="14885"/>
                      <a:pt x="748" y="14885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614" y="15332"/>
                      <a:pt x="506" y="15407"/>
                      <a:pt x="506" y="15503"/>
                    </a:cubicBezTo>
                    <a:cubicBezTo>
                      <a:pt x="506" y="16150"/>
                      <a:pt x="506" y="16150"/>
                      <a:pt x="506" y="16150"/>
                    </a:cubicBezTo>
                    <a:cubicBezTo>
                      <a:pt x="506" y="16243"/>
                      <a:pt x="614" y="16322"/>
                      <a:pt x="748" y="16322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614" y="16768"/>
                      <a:pt x="506" y="16843"/>
                      <a:pt x="506" y="16936"/>
                    </a:cubicBezTo>
                    <a:cubicBezTo>
                      <a:pt x="506" y="17587"/>
                      <a:pt x="506" y="17587"/>
                      <a:pt x="506" y="17587"/>
                    </a:cubicBezTo>
                    <a:cubicBezTo>
                      <a:pt x="506" y="17680"/>
                      <a:pt x="614" y="17755"/>
                      <a:pt x="748" y="1775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614" y="18205"/>
                      <a:pt x="506" y="18280"/>
                      <a:pt x="506" y="18373"/>
                    </a:cubicBezTo>
                    <a:cubicBezTo>
                      <a:pt x="506" y="19023"/>
                      <a:pt x="506" y="19023"/>
                      <a:pt x="506" y="19023"/>
                    </a:cubicBezTo>
                    <a:cubicBezTo>
                      <a:pt x="506" y="19116"/>
                      <a:pt x="614" y="19191"/>
                      <a:pt x="748" y="19191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614" y="19642"/>
                      <a:pt x="506" y="19717"/>
                      <a:pt x="506" y="19810"/>
                    </a:cubicBezTo>
                    <a:cubicBezTo>
                      <a:pt x="506" y="20460"/>
                      <a:pt x="506" y="20460"/>
                      <a:pt x="506" y="20460"/>
                    </a:cubicBezTo>
                    <a:cubicBezTo>
                      <a:pt x="506" y="20553"/>
                      <a:pt x="614" y="20628"/>
                      <a:pt x="748" y="20628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748" y="1958"/>
                    </a:moveTo>
                    <a:cubicBezTo>
                      <a:pt x="748" y="1958"/>
                      <a:pt x="748" y="1958"/>
                      <a:pt x="748" y="1958"/>
                    </a:cubicBezTo>
                    <a:close/>
                    <a:moveTo>
                      <a:pt x="748" y="3395"/>
                    </a:moveTo>
                    <a:cubicBezTo>
                      <a:pt x="748" y="3395"/>
                      <a:pt x="748" y="3395"/>
                      <a:pt x="748" y="3395"/>
                    </a:cubicBezTo>
                    <a:close/>
                    <a:moveTo>
                      <a:pt x="748" y="4832"/>
                    </a:moveTo>
                    <a:cubicBezTo>
                      <a:pt x="748" y="4832"/>
                      <a:pt x="748" y="4832"/>
                      <a:pt x="748" y="4832"/>
                    </a:cubicBezTo>
                    <a:close/>
                    <a:moveTo>
                      <a:pt x="748" y="6268"/>
                    </a:moveTo>
                    <a:cubicBezTo>
                      <a:pt x="748" y="6268"/>
                      <a:pt x="748" y="6268"/>
                      <a:pt x="748" y="6268"/>
                    </a:cubicBezTo>
                    <a:close/>
                    <a:moveTo>
                      <a:pt x="748" y="7705"/>
                    </a:moveTo>
                    <a:cubicBezTo>
                      <a:pt x="748" y="7705"/>
                      <a:pt x="748" y="7705"/>
                      <a:pt x="748" y="7705"/>
                    </a:cubicBezTo>
                    <a:close/>
                    <a:moveTo>
                      <a:pt x="748" y="9142"/>
                    </a:moveTo>
                    <a:cubicBezTo>
                      <a:pt x="748" y="9142"/>
                      <a:pt x="748" y="9142"/>
                      <a:pt x="748" y="9142"/>
                    </a:cubicBezTo>
                    <a:close/>
                    <a:moveTo>
                      <a:pt x="748" y="10575"/>
                    </a:moveTo>
                    <a:cubicBezTo>
                      <a:pt x="748" y="10575"/>
                      <a:pt x="748" y="10575"/>
                      <a:pt x="748" y="10575"/>
                    </a:cubicBezTo>
                    <a:close/>
                    <a:moveTo>
                      <a:pt x="748" y="12012"/>
                    </a:moveTo>
                    <a:cubicBezTo>
                      <a:pt x="748" y="12012"/>
                      <a:pt x="748" y="12012"/>
                      <a:pt x="748" y="12012"/>
                    </a:cubicBezTo>
                    <a:close/>
                    <a:moveTo>
                      <a:pt x="748" y="13448"/>
                    </a:moveTo>
                    <a:cubicBezTo>
                      <a:pt x="748" y="13448"/>
                      <a:pt x="748" y="13448"/>
                      <a:pt x="748" y="13448"/>
                    </a:cubicBezTo>
                    <a:close/>
                    <a:moveTo>
                      <a:pt x="748" y="14885"/>
                    </a:moveTo>
                    <a:cubicBezTo>
                      <a:pt x="748" y="14885"/>
                      <a:pt x="748" y="14885"/>
                      <a:pt x="748" y="14885"/>
                    </a:cubicBezTo>
                    <a:close/>
                    <a:moveTo>
                      <a:pt x="748" y="16322"/>
                    </a:moveTo>
                    <a:cubicBezTo>
                      <a:pt x="748" y="16322"/>
                      <a:pt x="748" y="16322"/>
                      <a:pt x="748" y="16322"/>
                    </a:cubicBezTo>
                    <a:close/>
                    <a:moveTo>
                      <a:pt x="748" y="17755"/>
                    </a:moveTo>
                    <a:cubicBezTo>
                      <a:pt x="748" y="17755"/>
                      <a:pt x="748" y="17755"/>
                      <a:pt x="748" y="17755"/>
                    </a:cubicBezTo>
                    <a:close/>
                    <a:moveTo>
                      <a:pt x="748" y="19191"/>
                    </a:moveTo>
                    <a:cubicBezTo>
                      <a:pt x="748" y="19191"/>
                      <a:pt x="748" y="19191"/>
                      <a:pt x="748" y="19191"/>
                    </a:cubicBezTo>
                    <a:close/>
                    <a:moveTo>
                      <a:pt x="748" y="20628"/>
                    </a:moveTo>
                    <a:cubicBezTo>
                      <a:pt x="748" y="20628"/>
                      <a:pt x="748" y="20628"/>
                      <a:pt x="748" y="20628"/>
                    </a:cubicBezTo>
                  </a:path>
                </a:pathLst>
              </a:cu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grpSp>
          <p:nvGrpSpPr>
            <p:cNvPr id="366" name="Group 366"/>
            <p:cNvGrpSpPr/>
            <p:nvPr/>
          </p:nvGrpSpPr>
          <p:grpSpPr>
            <a:xfrm>
              <a:off x="0" y="823789"/>
              <a:ext cx="909111" cy="11053487"/>
              <a:chOff x="0" y="0"/>
              <a:chExt cx="909110" cy="11053486"/>
            </a:xfrm>
          </p:grpSpPr>
          <p:sp>
            <p:nvSpPr>
              <p:cNvPr id="338" name="Shape 338"/>
              <p:cNvSpPr/>
              <p:nvPr/>
            </p:nvSpPr>
            <p:spPr>
              <a:xfrm>
                <a:off x="-1" y="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-1" y="241252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-1" y="82084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-1" y="106210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-1" y="1644637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-1" y="1885889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-1" y="2465483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-1" y="2709678"/>
                <a:ext cx="909112" cy="117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6" name="Shape 346"/>
              <p:cNvSpPr/>
              <p:nvPr/>
            </p:nvSpPr>
            <p:spPr>
              <a:xfrm>
                <a:off x="-1" y="328927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7" name="Shape 347"/>
              <p:cNvSpPr/>
              <p:nvPr/>
            </p:nvSpPr>
            <p:spPr>
              <a:xfrm>
                <a:off x="-1" y="3530525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-1" y="4113061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-1" y="435137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-1" y="493390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-1" y="517516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-1" y="5757698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-1" y="5998951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-1" y="658148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-1" y="6819797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-1" y="7402334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-1" y="7643586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-1" y="822318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-1" y="846737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-1" y="9046971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-1" y="928822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-1" y="987076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-1" y="10112013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4" name="Shape 364"/>
              <p:cNvSpPr/>
              <p:nvPr/>
            </p:nvSpPr>
            <p:spPr>
              <a:xfrm>
                <a:off x="-1" y="1069160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-1" y="1093285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</p:grpSp>
      <p:sp>
        <p:nvSpPr>
          <p:cNvPr id="100" name="内容占位符 4"/>
          <p:cNvSpPr txBox="1">
            <a:spLocks/>
          </p:cNvSpPr>
          <p:nvPr/>
        </p:nvSpPr>
        <p:spPr>
          <a:xfrm>
            <a:off x="3412321" y="3108279"/>
            <a:ext cx="18333688" cy="25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1pPr>
            <a:lvl2pPr marL="990600" indent="-533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2pPr>
            <a:lvl3pPr marL="1554480" indent="-64008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3pPr>
            <a:lvl4pPr marL="20828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4pPr>
            <a:lvl5pPr marL="25400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5pPr>
            <a:lvl6pPr marL="29972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6pPr>
            <a:lvl7pPr marL="34544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7pPr>
            <a:lvl8pPr marL="39116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8pPr>
            <a:lvl9pPr marL="43688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marL="0" indent="0">
              <a:buNone/>
            </a:pPr>
            <a:r>
              <a:rPr lang="en-US" altLang="zh-CN" sz="18000" dirty="0" smtClean="0">
                <a:solidFill>
                  <a:srgbClr val="3B3838"/>
                </a:solidFill>
                <a:latin typeface="Tekton Pro" panose="020F0603020208020904" pitchFamily="34" charset="0"/>
              </a:rPr>
              <a:t>It </a:t>
            </a:r>
            <a:r>
              <a:rPr lang="en-US" altLang="zh-CN" sz="18000" dirty="0">
                <a:solidFill>
                  <a:srgbClr val="3B3838"/>
                </a:solidFill>
                <a:latin typeface="Tekton Pro" panose="020F0603020208020904" pitchFamily="34" charset="0"/>
              </a:rPr>
              <a:t>didn't occur to me that you are a punster.</a:t>
            </a:r>
          </a:p>
          <a:p>
            <a:pPr marL="0" indent="0" algn="ctr">
              <a:buNone/>
            </a:pPr>
            <a:r>
              <a:rPr lang="en-US" altLang="zh-CN" sz="18000" dirty="0">
                <a:solidFill>
                  <a:srgbClr val="3B3838"/>
                </a:solidFill>
                <a:latin typeface="Tekton Pro" panose="020F0603020208020904" pitchFamily="34" charset="0"/>
              </a:rPr>
              <a:t>  </a:t>
            </a:r>
          </a:p>
          <a:p>
            <a:pPr marL="0" indent="0" algn="ctr">
              <a:buNone/>
            </a:pPr>
            <a:endParaRPr lang="en-US" altLang="zh-CN" sz="18000" dirty="0" smtClean="0">
              <a:solidFill>
                <a:srgbClr val="3B3838"/>
              </a:solidFill>
              <a:latin typeface="Tekton Pro" panose="020F0603020208020904" pitchFamily="34" charset="0"/>
            </a:endParaRPr>
          </a:p>
        </p:txBody>
      </p:sp>
      <p:pic>
        <p:nvPicPr>
          <p:cNvPr id="53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54695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5"/>
          <p:cNvGrpSpPr/>
          <p:nvPr/>
        </p:nvGrpSpPr>
        <p:grpSpPr>
          <a:xfrm>
            <a:off x="-2103940" y="-7292589"/>
            <a:ext cx="28459842" cy="28059532"/>
            <a:chOff x="4663051" y="4605343"/>
            <a:chExt cx="28459841" cy="28059531"/>
          </a:xfrm>
        </p:grpSpPr>
        <p:sp>
          <p:nvSpPr>
            <p:cNvPr id="189" name="Shape 189"/>
            <p:cNvSpPr/>
            <p:nvPr/>
          </p:nvSpPr>
          <p:spPr>
            <a:xfrm rot="14896333">
              <a:off x="24445478" y="8518517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rot="4096333" flipH="1">
              <a:off x="10720882" y="13988609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rot="12219129">
              <a:off x="20563701" y="4508101"/>
              <a:ext cx="2617696" cy="1481699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rot="1492205" flipH="1">
              <a:off x="14481593" y="17984466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 rot="9337947" flipH="1">
              <a:off x="14545011" y="4503469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 rot="20107795">
              <a:off x="20693375" y="17913002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 rot="6703667" flipH="1">
              <a:off x="10743158" y="8508282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 rot="17503667">
              <a:off x="24447370" y="13973904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 rot="10800000" flipH="1">
              <a:off x="17603220" y="6534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7603221" y="18635733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 rot="5400000">
              <a:off x="11556950" y="12572435"/>
              <a:ext cx="2617694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00" name="Shape 200"/>
            <p:cNvSpPr/>
            <p:nvPr/>
          </p:nvSpPr>
          <p:spPr>
            <a:xfrm rot="16200000" flipH="1">
              <a:off x="23698682" y="12508827"/>
              <a:ext cx="2617696" cy="12286920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rot="2700000" flipH="1">
              <a:off x="13322886" y="16868900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 rot="18900000">
              <a:off x="21910020" y="1688082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 rot="13500000" flipH="1">
              <a:off x="21935345" y="8263429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 rot="8126060">
              <a:off x="13344894" y="8253550"/>
              <a:ext cx="2617695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67" name="Group 367"/>
          <p:cNvGrpSpPr/>
          <p:nvPr/>
        </p:nvGrpSpPr>
        <p:grpSpPr>
          <a:xfrm>
            <a:off x="457200" y="501582"/>
            <a:ext cx="23355303" cy="12712834"/>
            <a:chOff x="0" y="-1"/>
            <a:chExt cx="15295404" cy="12712832"/>
          </a:xfrm>
        </p:grpSpPr>
        <p:grpSp>
          <p:nvGrpSpPr>
            <p:cNvPr id="337" name="Group 337"/>
            <p:cNvGrpSpPr/>
            <p:nvPr/>
          </p:nvGrpSpPr>
          <p:grpSpPr>
            <a:xfrm>
              <a:off x="273761" y="-2"/>
              <a:ext cx="15021644" cy="12712834"/>
              <a:chOff x="0" y="0"/>
              <a:chExt cx="15021642" cy="12712832"/>
            </a:xfrm>
          </p:grpSpPr>
          <p:sp>
            <p:nvSpPr>
              <p:cNvPr id="335" name="Shape 335"/>
              <p:cNvSpPr/>
              <p:nvPr/>
            </p:nvSpPr>
            <p:spPr>
              <a:xfrm>
                <a:off x="-1" y="-1"/>
                <a:ext cx="15021644" cy="12712833"/>
              </a:xfrm>
              <a:prstGeom prst="rect">
                <a:avLst/>
              </a:prstGeom>
              <a:solidFill>
                <a:srgbClr val="4E4D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139251" y="161816"/>
                <a:ext cx="14615692" cy="12389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8" y="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883" y="20628"/>
                      <a:pt x="996" y="20553"/>
                      <a:pt x="996" y="20460"/>
                    </a:cubicBezTo>
                    <a:cubicBezTo>
                      <a:pt x="996" y="19810"/>
                      <a:pt x="996" y="19810"/>
                      <a:pt x="996" y="19810"/>
                    </a:cubicBezTo>
                    <a:cubicBezTo>
                      <a:pt x="996" y="19717"/>
                      <a:pt x="883" y="19642"/>
                      <a:pt x="748" y="19642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883" y="19191"/>
                      <a:pt x="996" y="19116"/>
                      <a:pt x="996" y="19023"/>
                    </a:cubicBezTo>
                    <a:cubicBezTo>
                      <a:pt x="996" y="18373"/>
                      <a:pt x="996" y="18373"/>
                      <a:pt x="996" y="18373"/>
                    </a:cubicBezTo>
                    <a:cubicBezTo>
                      <a:pt x="996" y="18280"/>
                      <a:pt x="883" y="18205"/>
                      <a:pt x="748" y="1820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883" y="17755"/>
                      <a:pt x="996" y="17680"/>
                      <a:pt x="996" y="17587"/>
                    </a:cubicBezTo>
                    <a:cubicBezTo>
                      <a:pt x="996" y="16936"/>
                      <a:pt x="996" y="16936"/>
                      <a:pt x="996" y="16936"/>
                    </a:cubicBezTo>
                    <a:cubicBezTo>
                      <a:pt x="996" y="16843"/>
                      <a:pt x="883" y="16768"/>
                      <a:pt x="748" y="16768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883" y="16322"/>
                      <a:pt x="996" y="16243"/>
                      <a:pt x="996" y="16150"/>
                    </a:cubicBezTo>
                    <a:cubicBezTo>
                      <a:pt x="996" y="15503"/>
                      <a:pt x="996" y="15503"/>
                      <a:pt x="996" y="15503"/>
                    </a:cubicBezTo>
                    <a:cubicBezTo>
                      <a:pt x="996" y="15407"/>
                      <a:pt x="883" y="15332"/>
                      <a:pt x="748" y="15332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883" y="14885"/>
                      <a:pt x="996" y="14806"/>
                      <a:pt x="996" y="14713"/>
                    </a:cubicBezTo>
                    <a:cubicBezTo>
                      <a:pt x="996" y="14066"/>
                      <a:pt x="996" y="14066"/>
                      <a:pt x="996" y="14066"/>
                    </a:cubicBezTo>
                    <a:cubicBezTo>
                      <a:pt x="996" y="13974"/>
                      <a:pt x="883" y="13895"/>
                      <a:pt x="748" y="13895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883" y="13448"/>
                      <a:pt x="996" y="13373"/>
                      <a:pt x="996" y="13280"/>
                    </a:cubicBezTo>
                    <a:cubicBezTo>
                      <a:pt x="996" y="12630"/>
                      <a:pt x="996" y="12630"/>
                      <a:pt x="996" y="12630"/>
                    </a:cubicBezTo>
                    <a:cubicBezTo>
                      <a:pt x="996" y="12537"/>
                      <a:pt x="883" y="12458"/>
                      <a:pt x="748" y="12458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883" y="12012"/>
                      <a:pt x="996" y="11936"/>
                      <a:pt x="996" y="11844"/>
                    </a:cubicBezTo>
                    <a:cubicBezTo>
                      <a:pt x="996" y="11193"/>
                      <a:pt x="996" y="11193"/>
                      <a:pt x="996" y="11193"/>
                    </a:cubicBezTo>
                    <a:cubicBezTo>
                      <a:pt x="996" y="11100"/>
                      <a:pt x="883" y="11025"/>
                      <a:pt x="748" y="1102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883" y="10575"/>
                      <a:pt x="996" y="10500"/>
                      <a:pt x="996" y="10407"/>
                    </a:cubicBezTo>
                    <a:cubicBezTo>
                      <a:pt x="996" y="9756"/>
                      <a:pt x="996" y="9756"/>
                      <a:pt x="996" y="9756"/>
                    </a:cubicBezTo>
                    <a:cubicBezTo>
                      <a:pt x="996" y="9664"/>
                      <a:pt x="883" y="9588"/>
                      <a:pt x="748" y="9588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883" y="9142"/>
                      <a:pt x="996" y="9063"/>
                      <a:pt x="996" y="8970"/>
                    </a:cubicBezTo>
                    <a:cubicBezTo>
                      <a:pt x="996" y="8320"/>
                      <a:pt x="996" y="8320"/>
                      <a:pt x="996" y="8320"/>
                    </a:cubicBezTo>
                    <a:cubicBezTo>
                      <a:pt x="996" y="8227"/>
                      <a:pt x="883" y="8152"/>
                      <a:pt x="748" y="8152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883" y="7705"/>
                      <a:pt x="996" y="7626"/>
                      <a:pt x="996" y="7534"/>
                    </a:cubicBezTo>
                    <a:cubicBezTo>
                      <a:pt x="996" y="6887"/>
                      <a:pt x="996" y="6887"/>
                      <a:pt x="996" y="6887"/>
                    </a:cubicBezTo>
                    <a:cubicBezTo>
                      <a:pt x="996" y="6794"/>
                      <a:pt x="883" y="6715"/>
                      <a:pt x="748" y="6715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883" y="6268"/>
                      <a:pt x="996" y="6193"/>
                      <a:pt x="996" y="6100"/>
                    </a:cubicBezTo>
                    <a:cubicBezTo>
                      <a:pt x="996" y="5450"/>
                      <a:pt x="996" y="5450"/>
                      <a:pt x="996" y="5450"/>
                    </a:cubicBezTo>
                    <a:cubicBezTo>
                      <a:pt x="996" y="5357"/>
                      <a:pt x="883" y="5278"/>
                      <a:pt x="748" y="5278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883" y="4832"/>
                      <a:pt x="996" y="4757"/>
                      <a:pt x="996" y="4664"/>
                    </a:cubicBezTo>
                    <a:cubicBezTo>
                      <a:pt x="996" y="4013"/>
                      <a:pt x="996" y="4013"/>
                      <a:pt x="996" y="4013"/>
                    </a:cubicBezTo>
                    <a:cubicBezTo>
                      <a:pt x="996" y="3920"/>
                      <a:pt x="883" y="3845"/>
                      <a:pt x="748" y="384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883" y="3395"/>
                      <a:pt x="996" y="3320"/>
                      <a:pt x="996" y="3227"/>
                    </a:cubicBezTo>
                    <a:cubicBezTo>
                      <a:pt x="996" y="2577"/>
                      <a:pt x="996" y="2577"/>
                      <a:pt x="996" y="2577"/>
                    </a:cubicBezTo>
                    <a:cubicBezTo>
                      <a:pt x="996" y="2484"/>
                      <a:pt x="883" y="2409"/>
                      <a:pt x="748" y="2409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883" y="1958"/>
                      <a:pt x="996" y="1883"/>
                      <a:pt x="996" y="1790"/>
                    </a:cubicBezTo>
                    <a:cubicBezTo>
                      <a:pt x="996" y="1140"/>
                      <a:pt x="996" y="1140"/>
                      <a:pt x="996" y="1140"/>
                    </a:cubicBezTo>
                    <a:cubicBezTo>
                      <a:pt x="996" y="1047"/>
                      <a:pt x="883" y="972"/>
                      <a:pt x="748" y="972"/>
                    </a:cubicBezTo>
                    <a:cubicBezTo>
                      <a:pt x="748" y="0"/>
                      <a:pt x="748" y="0"/>
                      <a:pt x="748" y="0"/>
                    </a:cubicBezTo>
                    <a:close/>
                    <a:moveTo>
                      <a:pt x="748" y="972"/>
                    </a:moveTo>
                    <a:cubicBezTo>
                      <a:pt x="748" y="972"/>
                      <a:pt x="748" y="972"/>
                      <a:pt x="748" y="972"/>
                    </a:cubicBezTo>
                    <a:close/>
                    <a:moveTo>
                      <a:pt x="748" y="2409"/>
                    </a:moveTo>
                    <a:cubicBezTo>
                      <a:pt x="748" y="2409"/>
                      <a:pt x="748" y="2409"/>
                      <a:pt x="748" y="2409"/>
                    </a:cubicBezTo>
                    <a:close/>
                    <a:moveTo>
                      <a:pt x="748" y="3845"/>
                    </a:moveTo>
                    <a:cubicBezTo>
                      <a:pt x="748" y="3845"/>
                      <a:pt x="748" y="3845"/>
                      <a:pt x="748" y="3845"/>
                    </a:cubicBezTo>
                    <a:close/>
                    <a:moveTo>
                      <a:pt x="748" y="5278"/>
                    </a:moveTo>
                    <a:cubicBezTo>
                      <a:pt x="748" y="5278"/>
                      <a:pt x="748" y="5278"/>
                      <a:pt x="748" y="5278"/>
                    </a:cubicBezTo>
                    <a:close/>
                    <a:moveTo>
                      <a:pt x="748" y="6715"/>
                    </a:moveTo>
                    <a:cubicBezTo>
                      <a:pt x="748" y="6715"/>
                      <a:pt x="748" y="6715"/>
                      <a:pt x="748" y="6715"/>
                    </a:cubicBezTo>
                    <a:close/>
                    <a:moveTo>
                      <a:pt x="748" y="8152"/>
                    </a:moveTo>
                    <a:cubicBezTo>
                      <a:pt x="748" y="8152"/>
                      <a:pt x="748" y="8152"/>
                      <a:pt x="748" y="8152"/>
                    </a:cubicBezTo>
                    <a:close/>
                    <a:moveTo>
                      <a:pt x="748" y="9588"/>
                    </a:moveTo>
                    <a:cubicBezTo>
                      <a:pt x="748" y="9588"/>
                      <a:pt x="748" y="9588"/>
                      <a:pt x="748" y="9588"/>
                    </a:cubicBezTo>
                    <a:close/>
                    <a:moveTo>
                      <a:pt x="748" y="11025"/>
                    </a:moveTo>
                    <a:cubicBezTo>
                      <a:pt x="748" y="11025"/>
                      <a:pt x="748" y="11025"/>
                      <a:pt x="748" y="11025"/>
                    </a:cubicBezTo>
                    <a:close/>
                    <a:moveTo>
                      <a:pt x="748" y="12458"/>
                    </a:moveTo>
                    <a:cubicBezTo>
                      <a:pt x="748" y="12458"/>
                      <a:pt x="748" y="12458"/>
                      <a:pt x="748" y="12458"/>
                    </a:cubicBezTo>
                    <a:close/>
                    <a:moveTo>
                      <a:pt x="748" y="13895"/>
                    </a:moveTo>
                    <a:cubicBezTo>
                      <a:pt x="748" y="13895"/>
                      <a:pt x="748" y="13895"/>
                      <a:pt x="748" y="13895"/>
                    </a:cubicBezTo>
                    <a:close/>
                    <a:moveTo>
                      <a:pt x="748" y="15332"/>
                    </a:moveTo>
                    <a:cubicBezTo>
                      <a:pt x="748" y="15332"/>
                      <a:pt x="748" y="15332"/>
                      <a:pt x="748" y="15332"/>
                    </a:cubicBezTo>
                    <a:close/>
                    <a:moveTo>
                      <a:pt x="748" y="16768"/>
                    </a:moveTo>
                    <a:cubicBezTo>
                      <a:pt x="748" y="16768"/>
                      <a:pt x="748" y="16768"/>
                      <a:pt x="748" y="16768"/>
                    </a:cubicBezTo>
                    <a:close/>
                    <a:moveTo>
                      <a:pt x="748" y="18205"/>
                    </a:moveTo>
                    <a:cubicBezTo>
                      <a:pt x="748" y="18205"/>
                      <a:pt x="748" y="18205"/>
                      <a:pt x="748" y="18205"/>
                    </a:cubicBezTo>
                    <a:close/>
                    <a:moveTo>
                      <a:pt x="748" y="19642"/>
                    </a:moveTo>
                    <a:cubicBezTo>
                      <a:pt x="748" y="19642"/>
                      <a:pt x="748" y="19642"/>
                      <a:pt x="748" y="19642"/>
                    </a:cubicBezTo>
                    <a:moveTo>
                      <a:pt x="0" y="0"/>
                    </a:moveTo>
                    <a:cubicBezTo>
                      <a:pt x="748" y="0"/>
                      <a:pt x="748" y="0"/>
                      <a:pt x="748" y="0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614" y="972"/>
                      <a:pt x="506" y="1047"/>
                      <a:pt x="506" y="1140"/>
                    </a:cubicBezTo>
                    <a:cubicBezTo>
                      <a:pt x="506" y="1790"/>
                      <a:pt x="506" y="1790"/>
                      <a:pt x="506" y="1790"/>
                    </a:cubicBezTo>
                    <a:cubicBezTo>
                      <a:pt x="506" y="1883"/>
                      <a:pt x="614" y="1958"/>
                      <a:pt x="748" y="1958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614" y="2409"/>
                      <a:pt x="506" y="2484"/>
                      <a:pt x="506" y="2577"/>
                    </a:cubicBezTo>
                    <a:cubicBezTo>
                      <a:pt x="506" y="3227"/>
                      <a:pt x="506" y="3227"/>
                      <a:pt x="506" y="3227"/>
                    </a:cubicBezTo>
                    <a:cubicBezTo>
                      <a:pt x="506" y="3320"/>
                      <a:pt x="614" y="3395"/>
                      <a:pt x="748" y="339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614" y="3845"/>
                      <a:pt x="506" y="3920"/>
                      <a:pt x="506" y="4013"/>
                    </a:cubicBezTo>
                    <a:cubicBezTo>
                      <a:pt x="506" y="4664"/>
                      <a:pt x="506" y="4664"/>
                      <a:pt x="506" y="4664"/>
                    </a:cubicBezTo>
                    <a:cubicBezTo>
                      <a:pt x="506" y="4757"/>
                      <a:pt x="614" y="4832"/>
                      <a:pt x="748" y="4832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614" y="5278"/>
                      <a:pt x="506" y="5357"/>
                      <a:pt x="506" y="5450"/>
                    </a:cubicBezTo>
                    <a:cubicBezTo>
                      <a:pt x="506" y="6100"/>
                      <a:pt x="506" y="6100"/>
                      <a:pt x="506" y="6100"/>
                    </a:cubicBezTo>
                    <a:cubicBezTo>
                      <a:pt x="506" y="6193"/>
                      <a:pt x="614" y="6268"/>
                      <a:pt x="748" y="6268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614" y="6715"/>
                      <a:pt x="506" y="6794"/>
                      <a:pt x="506" y="6887"/>
                    </a:cubicBezTo>
                    <a:cubicBezTo>
                      <a:pt x="506" y="7534"/>
                      <a:pt x="506" y="7534"/>
                      <a:pt x="506" y="7534"/>
                    </a:cubicBezTo>
                    <a:cubicBezTo>
                      <a:pt x="506" y="7626"/>
                      <a:pt x="614" y="7705"/>
                      <a:pt x="748" y="7705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614" y="8152"/>
                      <a:pt x="506" y="8227"/>
                      <a:pt x="506" y="8320"/>
                    </a:cubicBezTo>
                    <a:cubicBezTo>
                      <a:pt x="506" y="8970"/>
                      <a:pt x="506" y="8970"/>
                      <a:pt x="506" y="8970"/>
                    </a:cubicBezTo>
                    <a:cubicBezTo>
                      <a:pt x="506" y="9063"/>
                      <a:pt x="614" y="9142"/>
                      <a:pt x="748" y="9142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614" y="9588"/>
                      <a:pt x="506" y="9664"/>
                      <a:pt x="506" y="9756"/>
                    </a:cubicBezTo>
                    <a:cubicBezTo>
                      <a:pt x="506" y="10407"/>
                      <a:pt x="506" y="10407"/>
                      <a:pt x="506" y="10407"/>
                    </a:cubicBezTo>
                    <a:cubicBezTo>
                      <a:pt x="506" y="10500"/>
                      <a:pt x="614" y="10575"/>
                      <a:pt x="748" y="1057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614" y="11025"/>
                      <a:pt x="506" y="11100"/>
                      <a:pt x="506" y="11193"/>
                    </a:cubicBezTo>
                    <a:cubicBezTo>
                      <a:pt x="506" y="11844"/>
                      <a:pt x="506" y="11844"/>
                      <a:pt x="506" y="11844"/>
                    </a:cubicBezTo>
                    <a:cubicBezTo>
                      <a:pt x="506" y="11936"/>
                      <a:pt x="614" y="12012"/>
                      <a:pt x="748" y="12012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614" y="12458"/>
                      <a:pt x="506" y="12537"/>
                      <a:pt x="506" y="12630"/>
                    </a:cubicBezTo>
                    <a:cubicBezTo>
                      <a:pt x="506" y="13280"/>
                      <a:pt x="506" y="13280"/>
                      <a:pt x="506" y="13280"/>
                    </a:cubicBezTo>
                    <a:cubicBezTo>
                      <a:pt x="506" y="13373"/>
                      <a:pt x="614" y="13448"/>
                      <a:pt x="748" y="13448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614" y="13895"/>
                      <a:pt x="506" y="13974"/>
                      <a:pt x="506" y="14066"/>
                    </a:cubicBezTo>
                    <a:cubicBezTo>
                      <a:pt x="506" y="14713"/>
                      <a:pt x="506" y="14713"/>
                      <a:pt x="506" y="14713"/>
                    </a:cubicBezTo>
                    <a:cubicBezTo>
                      <a:pt x="506" y="14806"/>
                      <a:pt x="614" y="14885"/>
                      <a:pt x="748" y="14885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614" y="15332"/>
                      <a:pt x="506" y="15407"/>
                      <a:pt x="506" y="15503"/>
                    </a:cubicBezTo>
                    <a:cubicBezTo>
                      <a:pt x="506" y="16150"/>
                      <a:pt x="506" y="16150"/>
                      <a:pt x="506" y="16150"/>
                    </a:cubicBezTo>
                    <a:cubicBezTo>
                      <a:pt x="506" y="16243"/>
                      <a:pt x="614" y="16322"/>
                      <a:pt x="748" y="16322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614" y="16768"/>
                      <a:pt x="506" y="16843"/>
                      <a:pt x="506" y="16936"/>
                    </a:cubicBezTo>
                    <a:cubicBezTo>
                      <a:pt x="506" y="17587"/>
                      <a:pt x="506" y="17587"/>
                      <a:pt x="506" y="17587"/>
                    </a:cubicBezTo>
                    <a:cubicBezTo>
                      <a:pt x="506" y="17680"/>
                      <a:pt x="614" y="17755"/>
                      <a:pt x="748" y="1775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614" y="18205"/>
                      <a:pt x="506" y="18280"/>
                      <a:pt x="506" y="18373"/>
                    </a:cubicBezTo>
                    <a:cubicBezTo>
                      <a:pt x="506" y="19023"/>
                      <a:pt x="506" y="19023"/>
                      <a:pt x="506" y="19023"/>
                    </a:cubicBezTo>
                    <a:cubicBezTo>
                      <a:pt x="506" y="19116"/>
                      <a:pt x="614" y="19191"/>
                      <a:pt x="748" y="19191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614" y="19642"/>
                      <a:pt x="506" y="19717"/>
                      <a:pt x="506" y="19810"/>
                    </a:cubicBezTo>
                    <a:cubicBezTo>
                      <a:pt x="506" y="20460"/>
                      <a:pt x="506" y="20460"/>
                      <a:pt x="506" y="20460"/>
                    </a:cubicBezTo>
                    <a:cubicBezTo>
                      <a:pt x="506" y="20553"/>
                      <a:pt x="614" y="20628"/>
                      <a:pt x="748" y="20628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748" y="1958"/>
                    </a:moveTo>
                    <a:cubicBezTo>
                      <a:pt x="748" y="1958"/>
                      <a:pt x="748" y="1958"/>
                      <a:pt x="748" y="1958"/>
                    </a:cubicBezTo>
                    <a:close/>
                    <a:moveTo>
                      <a:pt x="748" y="3395"/>
                    </a:moveTo>
                    <a:cubicBezTo>
                      <a:pt x="748" y="3395"/>
                      <a:pt x="748" y="3395"/>
                      <a:pt x="748" y="3395"/>
                    </a:cubicBezTo>
                    <a:close/>
                    <a:moveTo>
                      <a:pt x="748" y="4832"/>
                    </a:moveTo>
                    <a:cubicBezTo>
                      <a:pt x="748" y="4832"/>
                      <a:pt x="748" y="4832"/>
                      <a:pt x="748" y="4832"/>
                    </a:cubicBezTo>
                    <a:close/>
                    <a:moveTo>
                      <a:pt x="748" y="6268"/>
                    </a:moveTo>
                    <a:cubicBezTo>
                      <a:pt x="748" y="6268"/>
                      <a:pt x="748" y="6268"/>
                      <a:pt x="748" y="6268"/>
                    </a:cubicBezTo>
                    <a:close/>
                    <a:moveTo>
                      <a:pt x="748" y="7705"/>
                    </a:moveTo>
                    <a:cubicBezTo>
                      <a:pt x="748" y="7705"/>
                      <a:pt x="748" y="7705"/>
                      <a:pt x="748" y="7705"/>
                    </a:cubicBezTo>
                    <a:close/>
                    <a:moveTo>
                      <a:pt x="748" y="9142"/>
                    </a:moveTo>
                    <a:cubicBezTo>
                      <a:pt x="748" y="9142"/>
                      <a:pt x="748" y="9142"/>
                      <a:pt x="748" y="9142"/>
                    </a:cubicBezTo>
                    <a:close/>
                    <a:moveTo>
                      <a:pt x="748" y="10575"/>
                    </a:moveTo>
                    <a:cubicBezTo>
                      <a:pt x="748" y="10575"/>
                      <a:pt x="748" y="10575"/>
                      <a:pt x="748" y="10575"/>
                    </a:cubicBezTo>
                    <a:close/>
                    <a:moveTo>
                      <a:pt x="748" y="12012"/>
                    </a:moveTo>
                    <a:cubicBezTo>
                      <a:pt x="748" y="12012"/>
                      <a:pt x="748" y="12012"/>
                      <a:pt x="748" y="12012"/>
                    </a:cubicBezTo>
                    <a:close/>
                    <a:moveTo>
                      <a:pt x="748" y="13448"/>
                    </a:moveTo>
                    <a:cubicBezTo>
                      <a:pt x="748" y="13448"/>
                      <a:pt x="748" y="13448"/>
                      <a:pt x="748" y="13448"/>
                    </a:cubicBezTo>
                    <a:close/>
                    <a:moveTo>
                      <a:pt x="748" y="14885"/>
                    </a:moveTo>
                    <a:cubicBezTo>
                      <a:pt x="748" y="14885"/>
                      <a:pt x="748" y="14885"/>
                      <a:pt x="748" y="14885"/>
                    </a:cubicBezTo>
                    <a:close/>
                    <a:moveTo>
                      <a:pt x="748" y="16322"/>
                    </a:moveTo>
                    <a:cubicBezTo>
                      <a:pt x="748" y="16322"/>
                      <a:pt x="748" y="16322"/>
                      <a:pt x="748" y="16322"/>
                    </a:cubicBezTo>
                    <a:close/>
                    <a:moveTo>
                      <a:pt x="748" y="17755"/>
                    </a:moveTo>
                    <a:cubicBezTo>
                      <a:pt x="748" y="17755"/>
                      <a:pt x="748" y="17755"/>
                      <a:pt x="748" y="17755"/>
                    </a:cubicBezTo>
                    <a:close/>
                    <a:moveTo>
                      <a:pt x="748" y="19191"/>
                    </a:moveTo>
                    <a:cubicBezTo>
                      <a:pt x="748" y="19191"/>
                      <a:pt x="748" y="19191"/>
                      <a:pt x="748" y="19191"/>
                    </a:cubicBezTo>
                    <a:close/>
                    <a:moveTo>
                      <a:pt x="748" y="20628"/>
                    </a:moveTo>
                    <a:cubicBezTo>
                      <a:pt x="748" y="20628"/>
                      <a:pt x="748" y="20628"/>
                      <a:pt x="748" y="20628"/>
                    </a:cubicBezTo>
                  </a:path>
                </a:pathLst>
              </a:cu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grpSp>
          <p:nvGrpSpPr>
            <p:cNvPr id="366" name="Group 366"/>
            <p:cNvGrpSpPr/>
            <p:nvPr/>
          </p:nvGrpSpPr>
          <p:grpSpPr>
            <a:xfrm>
              <a:off x="0" y="823789"/>
              <a:ext cx="909111" cy="11053487"/>
              <a:chOff x="0" y="0"/>
              <a:chExt cx="909110" cy="11053486"/>
            </a:xfrm>
          </p:grpSpPr>
          <p:sp>
            <p:nvSpPr>
              <p:cNvPr id="338" name="Shape 338"/>
              <p:cNvSpPr/>
              <p:nvPr/>
            </p:nvSpPr>
            <p:spPr>
              <a:xfrm>
                <a:off x="-1" y="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-1" y="241252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-1" y="82084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-1" y="106210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-1" y="1644637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-1" y="1885889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-1" y="2465483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-1" y="2709678"/>
                <a:ext cx="909112" cy="117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6" name="Shape 346"/>
              <p:cNvSpPr/>
              <p:nvPr/>
            </p:nvSpPr>
            <p:spPr>
              <a:xfrm>
                <a:off x="-1" y="328927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7" name="Shape 347"/>
              <p:cNvSpPr/>
              <p:nvPr/>
            </p:nvSpPr>
            <p:spPr>
              <a:xfrm>
                <a:off x="-1" y="3530525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-1" y="4113061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-1" y="435137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-1" y="493390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-1" y="517516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-1" y="5757698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-1" y="5998951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-1" y="658148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-1" y="6819797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-1" y="7402334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-1" y="7643586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-1" y="822318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-1" y="846737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-1" y="9046971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-1" y="928822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-1" y="987076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-1" y="10112013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4" name="Shape 364"/>
              <p:cNvSpPr/>
              <p:nvPr/>
            </p:nvSpPr>
            <p:spPr>
              <a:xfrm>
                <a:off x="-1" y="1069160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-1" y="1093285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525" y="2283596"/>
            <a:ext cx="15005131" cy="8887864"/>
          </a:xfrm>
          <a:prstGeom prst="rect">
            <a:avLst/>
          </a:prstGeom>
        </p:spPr>
      </p:pic>
      <p:pic>
        <p:nvPicPr>
          <p:cNvPr id="53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66403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5"/>
          <p:cNvGrpSpPr/>
          <p:nvPr/>
        </p:nvGrpSpPr>
        <p:grpSpPr>
          <a:xfrm>
            <a:off x="-2103940" y="-7292589"/>
            <a:ext cx="28459842" cy="28059532"/>
            <a:chOff x="4663051" y="4605343"/>
            <a:chExt cx="28459841" cy="28059531"/>
          </a:xfrm>
        </p:grpSpPr>
        <p:sp>
          <p:nvSpPr>
            <p:cNvPr id="189" name="Shape 189"/>
            <p:cNvSpPr/>
            <p:nvPr/>
          </p:nvSpPr>
          <p:spPr>
            <a:xfrm rot="14896333">
              <a:off x="24445478" y="8518517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rot="4096333" flipH="1">
              <a:off x="10720882" y="13988609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rot="12219129">
              <a:off x="20563701" y="4508101"/>
              <a:ext cx="2617696" cy="1481699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rot="1492205" flipH="1">
              <a:off x="14481593" y="17984466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 rot="9337947" flipH="1">
              <a:off x="14545011" y="4503469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 rot="20107795">
              <a:off x="20693375" y="17913002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 rot="6703667" flipH="1">
              <a:off x="10743158" y="8508282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 rot="17503667">
              <a:off x="24447370" y="13973904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 rot="10800000" flipH="1">
              <a:off x="17603220" y="6534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7603221" y="18635733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 rot="5400000">
              <a:off x="11556950" y="12572435"/>
              <a:ext cx="2617694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00" name="Shape 200"/>
            <p:cNvSpPr/>
            <p:nvPr/>
          </p:nvSpPr>
          <p:spPr>
            <a:xfrm rot="16200000" flipH="1">
              <a:off x="23698682" y="12508827"/>
              <a:ext cx="2617696" cy="12286920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rot="2700000" flipH="1">
              <a:off x="13322886" y="16868900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 rot="18900000">
              <a:off x="21910020" y="1688082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 rot="13500000" flipH="1">
              <a:off x="21935345" y="8263429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 rot="8126060">
              <a:off x="13344894" y="8253550"/>
              <a:ext cx="2617695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67" name="Group 367"/>
          <p:cNvGrpSpPr/>
          <p:nvPr/>
        </p:nvGrpSpPr>
        <p:grpSpPr>
          <a:xfrm>
            <a:off x="457200" y="501582"/>
            <a:ext cx="23355303" cy="12712834"/>
            <a:chOff x="0" y="-1"/>
            <a:chExt cx="15295404" cy="12712832"/>
          </a:xfrm>
        </p:grpSpPr>
        <p:grpSp>
          <p:nvGrpSpPr>
            <p:cNvPr id="337" name="Group 337"/>
            <p:cNvGrpSpPr/>
            <p:nvPr/>
          </p:nvGrpSpPr>
          <p:grpSpPr>
            <a:xfrm>
              <a:off x="273761" y="-2"/>
              <a:ext cx="15021644" cy="12712834"/>
              <a:chOff x="0" y="0"/>
              <a:chExt cx="15021642" cy="12712832"/>
            </a:xfrm>
          </p:grpSpPr>
          <p:sp>
            <p:nvSpPr>
              <p:cNvPr id="335" name="Shape 335"/>
              <p:cNvSpPr/>
              <p:nvPr/>
            </p:nvSpPr>
            <p:spPr>
              <a:xfrm>
                <a:off x="-1" y="-1"/>
                <a:ext cx="15021644" cy="12712833"/>
              </a:xfrm>
              <a:prstGeom prst="rect">
                <a:avLst/>
              </a:prstGeom>
              <a:solidFill>
                <a:srgbClr val="4E4D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139251" y="161816"/>
                <a:ext cx="14615692" cy="12389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8" y="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883" y="20628"/>
                      <a:pt x="996" y="20553"/>
                      <a:pt x="996" y="20460"/>
                    </a:cubicBezTo>
                    <a:cubicBezTo>
                      <a:pt x="996" y="19810"/>
                      <a:pt x="996" y="19810"/>
                      <a:pt x="996" y="19810"/>
                    </a:cubicBezTo>
                    <a:cubicBezTo>
                      <a:pt x="996" y="19717"/>
                      <a:pt x="883" y="19642"/>
                      <a:pt x="748" y="19642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883" y="19191"/>
                      <a:pt x="996" y="19116"/>
                      <a:pt x="996" y="19023"/>
                    </a:cubicBezTo>
                    <a:cubicBezTo>
                      <a:pt x="996" y="18373"/>
                      <a:pt x="996" y="18373"/>
                      <a:pt x="996" y="18373"/>
                    </a:cubicBezTo>
                    <a:cubicBezTo>
                      <a:pt x="996" y="18280"/>
                      <a:pt x="883" y="18205"/>
                      <a:pt x="748" y="1820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883" y="17755"/>
                      <a:pt x="996" y="17680"/>
                      <a:pt x="996" y="17587"/>
                    </a:cubicBezTo>
                    <a:cubicBezTo>
                      <a:pt x="996" y="16936"/>
                      <a:pt x="996" y="16936"/>
                      <a:pt x="996" y="16936"/>
                    </a:cubicBezTo>
                    <a:cubicBezTo>
                      <a:pt x="996" y="16843"/>
                      <a:pt x="883" y="16768"/>
                      <a:pt x="748" y="16768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883" y="16322"/>
                      <a:pt x="996" y="16243"/>
                      <a:pt x="996" y="16150"/>
                    </a:cubicBezTo>
                    <a:cubicBezTo>
                      <a:pt x="996" y="15503"/>
                      <a:pt x="996" y="15503"/>
                      <a:pt x="996" y="15503"/>
                    </a:cubicBezTo>
                    <a:cubicBezTo>
                      <a:pt x="996" y="15407"/>
                      <a:pt x="883" y="15332"/>
                      <a:pt x="748" y="15332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883" y="14885"/>
                      <a:pt x="996" y="14806"/>
                      <a:pt x="996" y="14713"/>
                    </a:cubicBezTo>
                    <a:cubicBezTo>
                      <a:pt x="996" y="14066"/>
                      <a:pt x="996" y="14066"/>
                      <a:pt x="996" y="14066"/>
                    </a:cubicBezTo>
                    <a:cubicBezTo>
                      <a:pt x="996" y="13974"/>
                      <a:pt x="883" y="13895"/>
                      <a:pt x="748" y="13895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883" y="13448"/>
                      <a:pt x="996" y="13373"/>
                      <a:pt x="996" y="13280"/>
                    </a:cubicBezTo>
                    <a:cubicBezTo>
                      <a:pt x="996" y="12630"/>
                      <a:pt x="996" y="12630"/>
                      <a:pt x="996" y="12630"/>
                    </a:cubicBezTo>
                    <a:cubicBezTo>
                      <a:pt x="996" y="12537"/>
                      <a:pt x="883" y="12458"/>
                      <a:pt x="748" y="12458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883" y="12012"/>
                      <a:pt x="996" y="11936"/>
                      <a:pt x="996" y="11844"/>
                    </a:cubicBezTo>
                    <a:cubicBezTo>
                      <a:pt x="996" y="11193"/>
                      <a:pt x="996" y="11193"/>
                      <a:pt x="996" y="11193"/>
                    </a:cubicBezTo>
                    <a:cubicBezTo>
                      <a:pt x="996" y="11100"/>
                      <a:pt x="883" y="11025"/>
                      <a:pt x="748" y="1102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883" y="10575"/>
                      <a:pt x="996" y="10500"/>
                      <a:pt x="996" y="10407"/>
                    </a:cubicBezTo>
                    <a:cubicBezTo>
                      <a:pt x="996" y="9756"/>
                      <a:pt x="996" y="9756"/>
                      <a:pt x="996" y="9756"/>
                    </a:cubicBezTo>
                    <a:cubicBezTo>
                      <a:pt x="996" y="9664"/>
                      <a:pt x="883" y="9588"/>
                      <a:pt x="748" y="9588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883" y="9142"/>
                      <a:pt x="996" y="9063"/>
                      <a:pt x="996" y="8970"/>
                    </a:cubicBezTo>
                    <a:cubicBezTo>
                      <a:pt x="996" y="8320"/>
                      <a:pt x="996" y="8320"/>
                      <a:pt x="996" y="8320"/>
                    </a:cubicBezTo>
                    <a:cubicBezTo>
                      <a:pt x="996" y="8227"/>
                      <a:pt x="883" y="8152"/>
                      <a:pt x="748" y="8152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883" y="7705"/>
                      <a:pt x="996" y="7626"/>
                      <a:pt x="996" y="7534"/>
                    </a:cubicBezTo>
                    <a:cubicBezTo>
                      <a:pt x="996" y="6887"/>
                      <a:pt x="996" y="6887"/>
                      <a:pt x="996" y="6887"/>
                    </a:cubicBezTo>
                    <a:cubicBezTo>
                      <a:pt x="996" y="6794"/>
                      <a:pt x="883" y="6715"/>
                      <a:pt x="748" y="6715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883" y="6268"/>
                      <a:pt x="996" y="6193"/>
                      <a:pt x="996" y="6100"/>
                    </a:cubicBezTo>
                    <a:cubicBezTo>
                      <a:pt x="996" y="5450"/>
                      <a:pt x="996" y="5450"/>
                      <a:pt x="996" y="5450"/>
                    </a:cubicBezTo>
                    <a:cubicBezTo>
                      <a:pt x="996" y="5357"/>
                      <a:pt x="883" y="5278"/>
                      <a:pt x="748" y="5278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883" y="4832"/>
                      <a:pt x="996" y="4757"/>
                      <a:pt x="996" y="4664"/>
                    </a:cubicBezTo>
                    <a:cubicBezTo>
                      <a:pt x="996" y="4013"/>
                      <a:pt x="996" y="4013"/>
                      <a:pt x="996" y="4013"/>
                    </a:cubicBezTo>
                    <a:cubicBezTo>
                      <a:pt x="996" y="3920"/>
                      <a:pt x="883" y="3845"/>
                      <a:pt x="748" y="384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883" y="3395"/>
                      <a:pt x="996" y="3320"/>
                      <a:pt x="996" y="3227"/>
                    </a:cubicBezTo>
                    <a:cubicBezTo>
                      <a:pt x="996" y="2577"/>
                      <a:pt x="996" y="2577"/>
                      <a:pt x="996" y="2577"/>
                    </a:cubicBezTo>
                    <a:cubicBezTo>
                      <a:pt x="996" y="2484"/>
                      <a:pt x="883" y="2409"/>
                      <a:pt x="748" y="2409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883" y="1958"/>
                      <a:pt x="996" y="1883"/>
                      <a:pt x="996" y="1790"/>
                    </a:cubicBezTo>
                    <a:cubicBezTo>
                      <a:pt x="996" y="1140"/>
                      <a:pt x="996" y="1140"/>
                      <a:pt x="996" y="1140"/>
                    </a:cubicBezTo>
                    <a:cubicBezTo>
                      <a:pt x="996" y="1047"/>
                      <a:pt x="883" y="972"/>
                      <a:pt x="748" y="972"/>
                    </a:cubicBezTo>
                    <a:cubicBezTo>
                      <a:pt x="748" y="0"/>
                      <a:pt x="748" y="0"/>
                      <a:pt x="748" y="0"/>
                    </a:cubicBezTo>
                    <a:close/>
                    <a:moveTo>
                      <a:pt x="748" y="972"/>
                    </a:moveTo>
                    <a:cubicBezTo>
                      <a:pt x="748" y="972"/>
                      <a:pt x="748" y="972"/>
                      <a:pt x="748" y="972"/>
                    </a:cubicBezTo>
                    <a:close/>
                    <a:moveTo>
                      <a:pt x="748" y="2409"/>
                    </a:moveTo>
                    <a:cubicBezTo>
                      <a:pt x="748" y="2409"/>
                      <a:pt x="748" y="2409"/>
                      <a:pt x="748" y="2409"/>
                    </a:cubicBezTo>
                    <a:close/>
                    <a:moveTo>
                      <a:pt x="748" y="3845"/>
                    </a:moveTo>
                    <a:cubicBezTo>
                      <a:pt x="748" y="3845"/>
                      <a:pt x="748" y="3845"/>
                      <a:pt x="748" y="3845"/>
                    </a:cubicBezTo>
                    <a:close/>
                    <a:moveTo>
                      <a:pt x="748" y="5278"/>
                    </a:moveTo>
                    <a:cubicBezTo>
                      <a:pt x="748" y="5278"/>
                      <a:pt x="748" y="5278"/>
                      <a:pt x="748" y="5278"/>
                    </a:cubicBezTo>
                    <a:close/>
                    <a:moveTo>
                      <a:pt x="748" y="6715"/>
                    </a:moveTo>
                    <a:cubicBezTo>
                      <a:pt x="748" y="6715"/>
                      <a:pt x="748" y="6715"/>
                      <a:pt x="748" y="6715"/>
                    </a:cubicBezTo>
                    <a:close/>
                    <a:moveTo>
                      <a:pt x="748" y="8152"/>
                    </a:moveTo>
                    <a:cubicBezTo>
                      <a:pt x="748" y="8152"/>
                      <a:pt x="748" y="8152"/>
                      <a:pt x="748" y="8152"/>
                    </a:cubicBezTo>
                    <a:close/>
                    <a:moveTo>
                      <a:pt x="748" y="9588"/>
                    </a:moveTo>
                    <a:cubicBezTo>
                      <a:pt x="748" y="9588"/>
                      <a:pt x="748" y="9588"/>
                      <a:pt x="748" y="9588"/>
                    </a:cubicBezTo>
                    <a:close/>
                    <a:moveTo>
                      <a:pt x="748" y="11025"/>
                    </a:moveTo>
                    <a:cubicBezTo>
                      <a:pt x="748" y="11025"/>
                      <a:pt x="748" y="11025"/>
                      <a:pt x="748" y="11025"/>
                    </a:cubicBezTo>
                    <a:close/>
                    <a:moveTo>
                      <a:pt x="748" y="12458"/>
                    </a:moveTo>
                    <a:cubicBezTo>
                      <a:pt x="748" y="12458"/>
                      <a:pt x="748" y="12458"/>
                      <a:pt x="748" y="12458"/>
                    </a:cubicBezTo>
                    <a:close/>
                    <a:moveTo>
                      <a:pt x="748" y="13895"/>
                    </a:moveTo>
                    <a:cubicBezTo>
                      <a:pt x="748" y="13895"/>
                      <a:pt x="748" y="13895"/>
                      <a:pt x="748" y="13895"/>
                    </a:cubicBezTo>
                    <a:close/>
                    <a:moveTo>
                      <a:pt x="748" y="15332"/>
                    </a:moveTo>
                    <a:cubicBezTo>
                      <a:pt x="748" y="15332"/>
                      <a:pt x="748" y="15332"/>
                      <a:pt x="748" y="15332"/>
                    </a:cubicBezTo>
                    <a:close/>
                    <a:moveTo>
                      <a:pt x="748" y="16768"/>
                    </a:moveTo>
                    <a:cubicBezTo>
                      <a:pt x="748" y="16768"/>
                      <a:pt x="748" y="16768"/>
                      <a:pt x="748" y="16768"/>
                    </a:cubicBezTo>
                    <a:close/>
                    <a:moveTo>
                      <a:pt x="748" y="18205"/>
                    </a:moveTo>
                    <a:cubicBezTo>
                      <a:pt x="748" y="18205"/>
                      <a:pt x="748" y="18205"/>
                      <a:pt x="748" y="18205"/>
                    </a:cubicBezTo>
                    <a:close/>
                    <a:moveTo>
                      <a:pt x="748" y="19642"/>
                    </a:moveTo>
                    <a:cubicBezTo>
                      <a:pt x="748" y="19642"/>
                      <a:pt x="748" y="19642"/>
                      <a:pt x="748" y="19642"/>
                    </a:cubicBezTo>
                    <a:moveTo>
                      <a:pt x="0" y="0"/>
                    </a:moveTo>
                    <a:cubicBezTo>
                      <a:pt x="748" y="0"/>
                      <a:pt x="748" y="0"/>
                      <a:pt x="748" y="0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614" y="972"/>
                      <a:pt x="506" y="1047"/>
                      <a:pt x="506" y="1140"/>
                    </a:cubicBezTo>
                    <a:cubicBezTo>
                      <a:pt x="506" y="1790"/>
                      <a:pt x="506" y="1790"/>
                      <a:pt x="506" y="1790"/>
                    </a:cubicBezTo>
                    <a:cubicBezTo>
                      <a:pt x="506" y="1883"/>
                      <a:pt x="614" y="1958"/>
                      <a:pt x="748" y="1958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614" y="2409"/>
                      <a:pt x="506" y="2484"/>
                      <a:pt x="506" y="2577"/>
                    </a:cubicBezTo>
                    <a:cubicBezTo>
                      <a:pt x="506" y="3227"/>
                      <a:pt x="506" y="3227"/>
                      <a:pt x="506" y="3227"/>
                    </a:cubicBezTo>
                    <a:cubicBezTo>
                      <a:pt x="506" y="3320"/>
                      <a:pt x="614" y="3395"/>
                      <a:pt x="748" y="339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614" y="3845"/>
                      <a:pt x="506" y="3920"/>
                      <a:pt x="506" y="4013"/>
                    </a:cubicBezTo>
                    <a:cubicBezTo>
                      <a:pt x="506" y="4664"/>
                      <a:pt x="506" y="4664"/>
                      <a:pt x="506" y="4664"/>
                    </a:cubicBezTo>
                    <a:cubicBezTo>
                      <a:pt x="506" y="4757"/>
                      <a:pt x="614" y="4832"/>
                      <a:pt x="748" y="4832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614" y="5278"/>
                      <a:pt x="506" y="5357"/>
                      <a:pt x="506" y="5450"/>
                    </a:cubicBezTo>
                    <a:cubicBezTo>
                      <a:pt x="506" y="6100"/>
                      <a:pt x="506" y="6100"/>
                      <a:pt x="506" y="6100"/>
                    </a:cubicBezTo>
                    <a:cubicBezTo>
                      <a:pt x="506" y="6193"/>
                      <a:pt x="614" y="6268"/>
                      <a:pt x="748" y="6268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614" y="6715"/>
                      <a:pt x="506" y="6794"/>
                      <a:pt x="506" y="6887"/>
                    </a:cubicBezTo>
                    <a:cubicBezTo>
                      <a:pt x="506" y="7534"/>
                      <a:pt x="506" y="7534"/>
                      <a:pt x="506" y="7534"/>
                    </a:cubicBezTo>
                    <a:cubicBezTo>
                      <a:pt x="506" y="7626"/>
                      <a:pt x="614" y="7705"/>
                      <a:pt x="748" y="7705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614" y="8152"/>
                      <a:pt x="506" y="8227"/>
                      <a:pt x="506" y="8320"/>
                    </a:cubicBezTo>
                    <a:cubicBezTo>
                      <a:pt x="506" y="8970"/>
                      <a:pt x="506" y="8970"/>
                      <a:pt x="506" y="8970"/>
                    </a:cubicBezTo>
                    <a:cubicBezTo>
                      <a:pt x="506" y="9063"/>
                      <a:pt x="614" y="9142"/>
                      <a:pt x="748" y="9142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614" y="9588"/>
                      <a:pt x="506" y="9664"/>
                      <a:pt x="506" y="9756"/>
                    </a:cubicBezTo>
                    <a:cubicBezTo>
                      <a:pt x="506" y="10407"/>
                      <a:pt x="506" y="10407"/>
                      <a:pt x="506" y="10407"/>
                    </a:cubicBezTo>
                    <a:cubicBezTo>
                      <a:pt x="506" y="10500"/>
                      <a:pt x="614" y="10575"/>
                      <a:pt x="748" y="1057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614" y="11025"/>
                      <a:pt x="506" y="11100"/>
                      <a:pt x="506" y="11193"/>
                    </a:cubicBezTo>
                    <a:cubicBezTo>
                      <a:pt x="506" y="11844"/>
                      <a:pt x="506" y="11844"/>
                      <a:pt x="506" y="11844"/>
                    </a:cubicBezTo>
                    <a:cubicBezTo>
                      <a:pt x="506" y="11936"/>
                      <a:pt x="614" y="12012"/>
                      <a:pt x="748" y="12012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614" y="12458"/>
                      <a:pt x="506" y="12537"/>
                      <a:pt x="506" y="12630"/>
                    </a:cubicBezTo>
                    <a:cubicBezTo>
                      <a:pt x="506" y="13280"/>
                      <a:pt x="506" y="13280"/>
                      <a:pt x="506" y="13280"/>
                    </a:cubicBezTo>
                    <a:cubicBezTo>
                      <a:pt x="506" y="13373"/>
                      <a:pt x="614" y="13448"/>
                      <a:pt x="748" y="13448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614" y="13895"/>
                      <a:pt x="506" y="13974"/>
                      <a:pt x="506" y="14066"/>
                    </a:cubicBezTo>
                    <a:cubicBezTo>
                      <a:pt x="506" y="14713"/>
                      <a:pt x="506" y="14713"/>
                      <a:pt x="506" y="14713"/>
                    </a:cubicBezTo>
                    <a:cubicBezTo>
                      <a:pt x="506" y="14806"/>
                      <a:pt x="614" y="14885"/>
                      <a:pt x="748" y="14885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614" y="15332"/>
                      <a:pt x="506" y="15407"/>
                      <a:pt x="506" y="15503"/>
                    </a:cubicBezTo>
                    <a:cubicBezTo>
                      <a:pt x="506" y="16150"/>
                      <a:pt x="506" y="16150"/>
                      <a:pt x="506" y="16150"/>
                    </a:cubicBezTo>
                    <a:cubicBezTo>
                      <a:pt x="506" y="16243"/>
                      <a:pt x="614" y="16322"/>
                      <a:pt x="748" y="16322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614" y="16768"/>
                      <a:pt x="506" y="16843"/>
                      <a:pt x="506" y="16936"/>
                    </a:cubicBezTo>
                    <a:cubicBezTo>
                      <a:pt x="506" y="17587"/>
                      <a:pt x="506" y="17587"/>
                      <a:pt x="506" y="17587"/>
                    </a:cubicBezTo>
                    <a:cubicBezTo>
                      <a:pt x="506" y="17680"/>
                      <a:pt x="614" y="17755"/>
                      <a:pt x="748" y="1775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614" y="18205"/>
                      <a:pt x="506" y="18280"/>
                      <a:pt x="506" y="18373"/>
                    </a:cubicBezTo>
                    <a:cubicBezTo>
                      <a:pt x="506" y="19023"/>
                      <a:pt x="506" y="19023"/>
                      <a:pt x="506" y="19023"/>
                    </a:cubicBezTo>
                    <a:cubicBezTo>
                      <a:pt x="506" y="19116"/>
                      <a:pt x="614" y="19191"/>
                      <a:pt x="748" y="19191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614" y="19642"/>
                      <a:pt x="506" y="19717"/>
                      <a:pt x="506" y="19810"/>
                    </a:cubicBezTo>
                    <a:cubicBezTo>
                      <a:pt x="506" y="20460"/>
                      <a:pt x="506" y="20460"/>
                      <a:pt x="506" y="20460"/>
                    </a:cubicBezTo>
                    <a:cubicBezTo>
                      <a:pt x="506" y="20553"/>
                      <a:pt x="614" y="20628"/>
                      <a:pt x="748" y="20628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748" y="1958"/>
                    </a:moveTo>
                    <a:cubicBezTo>
                      <a:pt x="748" y="1958"/>
                      <a:pt x="748" y="1958"/>
                      <a:pt x="748" y="1958"/>
                    </a:cubicBezTo>
                    <a:close/>
                    <a:moveTo>
                      <a:pt x="748" y="3395"/>
                    </a:moveTo>
                    <a:cubicBezTo>
                      <a:pt x="748" y="3395"/>
                      <a:pt x="748" y="3395"/>
                      <a:pt x="748" y="3395"/>
                    </a:cubicBezTo>
                    <a:close/>
                    <a:moveTo>
                      <a:pt x="748" y="4832"/>
                    </a:moveTo>
                    <a:cubicBezTo>
                      <a:pt x="748" y="4832"/>
                      <a:pt x="748" y="4832"/>
                      <a:pt x="748" y="4832"/>
                    </a:cubicBezTo>
                    <a:close/>
                    <a:moveTo>
                      <a:pt x="748" y="6268"/>
                    </a:moveTo>
                    <a:cubicBezTo>
                      <a:pt x="748" y="6268"/>
                      <a:pt x="748" y="6268"/>
                      <a:pt x="748" y="6268"/>
                    </a:cubicBezTo>
                    <a:close/>
                    <a:moveTo>
                      <a:pt x="748" y="7705"/>
                    </a:moveTo>
                    <a:cubicBezTo>
                      <a:pt x="748" y="7705"/>
                      <a:pt x="748" y="7705"/>
                      <a:pt x="748" y="7705"/>
                    </a:cubicBezTo>
                    <a:close/>
                    <a:moveTo>
                      <a:pt x="748" y="9142"/>
                    </a:moveTo>
                    <a:cubicBezTo>
                      <a:pt x="748" y="9142"/>
                      <a:pt x="748" y="9142"/>
                      <a:pt x="748" y="9142"/>
                    </a:cubicBezTo>
                    <a:close/>
                    <a:moveTo>
                      <a:pt x="748" y="10575"/>
                    </a:moveTo>
                    <a:cubicBezTo>
                      <a:pt x="748" y="10575"/>
                      <a:pt x="748" y="10575"/>
                      <a:pt x="748" y="10575"/>
                    </a:cubicBezTo>
                    <a:close/>
                    <a:moveTo>
                      <a:pt x="748" y="12012"/>
                    </a:moveTo>
                    <a:cubicBezTo>
                      <a:pt x="748" y="12012"/>
                      <a:pt x="748" y="12012"/>
                      <a:pt x="748" y="12012"/>
                    </a:cubicBezTo>
                    <a:close/>
                    <a:moveTo>
                      <a:pt x="748" y="13448"/>
                    </a:moveTo>
                    <a:cubicBezTo>
                      <a:pt x="748" y="13448"/>
                      <a:pt x="748" y="13448"/>
                      <a:pt x="748" y="13448"/>
                    </a:cubicBezTo>
                    <a:close/>
                    <a:moveTo>
                      <a:pt x="748" y="14885"/>
                    </a:moveTo>
                    <a:cubicBezTo>
                      <a:pt x="748" y="14885"/>
                      <a:pt x="748" y="14885"/>
                      <a:pt x="748" y="14885"/>
                    </a:cubicBezTo>
                    <a:close/>
                    <a:moveTo>
                      <a:pt x="748" y="16322"/>
                    </a:moveTo>
                    <a:cubicBezTo>
                      <a:pt x="748" y="16322"/>
                      <a:pt x="748" y="16322"/>
                      <a:pt x="748" y="16322"/>
                    </a:cubicBezTo>
                    <a:close/>
                    <a:moveTo>
                      <a:pt x="748" y="17755"/>
                    </a:moveTo>
                    <a:cubicBezTo>
                      <a:pt x="748" y="17755"/>
                      <a:pt x="748" y="17755"/>
                      <a:pt x="748" y="17755"/>
                    </a:cubicBezTo>
                    <a:close/>
                    <a:moveTo>
                      <a:pt x="748" y="19191"/>
                    </a:moveTo>
                    <a:cubicBezTo>
                      <a:pt x="748" y="19191"/>
                      <a:pt x="748" y="19191"/>
                      <a:pt x="748" y="19191"/>
                    </a:cubicBezTo>
                    <a:close/>
                    <a:moveTo>
                      <a:pt x="748" y="20628"/>
                    </a:moveTo>
                    <a:cubicBezTo>
                      <a:pt x="748" y="20628"/>
                      <a:pt x="748" y="20628"/>
                      <a:pt x="748" y="20628"/>
                    </a:cubicBezTo>
                  </a:path>
                </a:pathLst>
              </a:cu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grpSp>
          <p:nvGrpSpPr>
            <p:cNvPr id="366" name="Group 366"/>
            <p:cNvGrpSpPr/>
            <p:nvPr/>
          </p:nvGrpSpPr>
          <p:grpSpPr>
            <a:xfrm>
              <a:off x="0" y="823789"/>
              <a:ext cx="909111" cy="11053487"/>
              <a:chOff x="0" y="0"/>
              <a:chExt cx="909110" cy="11053486"/>
            </a:xfrm>
          </p:grpSpPr>
          <p:sp>
            <p:nvSpPr>
              <p:cNvPr id="338" name="Shape 338"/>
              <p:cNvSpPr/>
              <p:nvPr/>
            </p:nvSpPr>
            <p:spPr>
              <a:xfrm>
                <a:off x="-1" y="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-1" y="241252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-1" y="82084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-1" y="106210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-1" y="1644637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-1" y="1885889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-1" y="2465483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-1" y="2709678"/>
                <a:ext cx="909112" cy="117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6" name="Shape 346"/>
              <p:cNvSpPr/>
              <p:nvPr/>
            </p:nvSpPr>
            <p:spPr>
              <a:xfrm>
                <a:off x="-1" y="328927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7" name="Shape 347"/>
              <p:cNvSpPr/>
              <p:nvPr/>
            </p:nvSpPr>
            <p:spPr>
              <a:xfrm>
                <a:off x="-1" y="3530525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-1" y="4113061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-1" y="435137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-1" y="493390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-1" y="517516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-1" y="5757698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-1" y="5998951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-1" y="658148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-1" y="6819797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-1" y="7402334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-1" y="7643586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-1" y="822318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-1" y="846737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-1" y="9046971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-1" y="928822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-1" y="987076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-1" y="10112013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4" name="Shape 364"/>
              <p:cNvSpPr/>
              <p:nvPr/>
            </p:nvSpPr>
            <p:spPr>
              <a:xfrm>
                <a:off x="-1" y="1069160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-1" y="1093285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</p:grpSp>
      <p:sp>
        <p:nvSpPr>
          <p:cNvPr id="100" name="内容占位符 4"/>
          <p:cNvSpPr txBox="1">
            <a:spLocks/>
          </p:cNvSpPr>
          <p:nvPr/>
        </p:nvSpPr>
        <p:spPr>
          <a:xfrm>
            <a:off x="3412321" y="4761234"/>
            <a:ext cx="18333688" cy="25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1pPr>
            <a:lvl2pPr marL="990600" indent="-533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2pPr>
            <a:lvl3pPr marL="1554480" indent="-64008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3pPr>
            <a:lvl4pPr marL="20828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4pPr>
            <a:lvl5pPr marL="25400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5pPr>
            <a:lvl6pPr marL="29972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6pPr>
            <a:lvl7pPr marL="34544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7pPr>
            <a:lvl8pPr marL="39116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8pPr>
            <a:lvl9pPr marL="43688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marL="0" indent="0" algn="ctr">
              <a:buNone/>
            </a:pPr>
            <a:r>
              <a:rPr lang="en-US" altLang="zh-CN" sz="18000" dirty="0" err="1" smtClean="0">
                <a:solidFill>
                  <a:srgbClr val="3B3838"/>
                </a:solidFill>
                <a:latin typeface="Tekton Pro" panose="020F0603020208020904" pitchFamily="34" charset="0"/>
              </a:rPr>
              <a:t>Phubber</a:t>
            </a:r>
            <a:r>
              <a:rPr lang="en-US" altLang="zh-CN" sz="18000" dirty="0" smtClean="0">
                <a:solidFill>
                  <a:srgbClr val="3B3838"/>
                </a:solidFill>
                <a:latin typeface="Tekton Pro" panose="020F0603020208020904" pitchFamily="34" charset="0"/>
              </a:rPr>
              <a:t>  </a:t>
            </a:r>
          </a:p>
          <a:p>
            <a:pPr marL="0" indent="0" algn="ctr">
              <a:buNone/>
            </a:pPr>
            <a:endParaRPr lang="en-US" altLang="zh-CN" sz="18000" dirty="0" smtClean="0">
              <a:solidFill>
                <a:srgbClr val="3B3838"/>
              </a:solidFill>
              <a:latin typeface="Tekton Pro" panose="020F0603020208020904" pitchFamily="34" charset="0"/>
            </a:endParaRPr>
          </a:p>
        </p:txBody>
      </p:sp>
      <p:pic>
        <p:nvPicPr>
          <p:cNvPr id="53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9188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5"/>
          <p:cNvGrpSpPr/>
          <p:nvPr/>
        </p:nvGrpSpPr>
        <p:grpSpPr>
          <a:xfrm>
            <a:off x="-2103940" y="-7292589"/>
            <a:ext cx="28459842" cy="28059532"/>
            <a:chOff x="4663051" y="4605343"/>
            <a:chExt cx="28459841" cy="28059531"/>
          </a:xfrm>
        </p:grpSpPr>
        <p:sp>
          <p:nvSpPr>
            <p:cNvPr id="189" name="Shape 189"/>
            <p:cNvSpPr/>
            <p:nvPr/>
          </p:nvSpPr>
          <p:spPr>
            <a:xfrm rot="14896333">
              <a:off x="24445478" y="8518517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rot="4096333" flipH="1">
              <a:off x="10720882" y="13988609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rot="12219129">
              <a:off x="20563701" y="4508101"/>
              <a:ext cx="2617696" cy="1481699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rot="1492205" flipH="1">
              <a:off x="14481593" y="17984466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 rot="9337947" flipH="1">
              <a:off x="14545011" y="4503469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 rot="20107795">
              <a:off x="20693375" y="17913002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 rot="6703667" flipH="1">
              <a:off x="10743158" y="8508282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 rot="17503667">
              <a:off x="24447370" y="13973904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 rot="10800000" flipH="1">
              <a:off x="17603220" y="6534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7603221" y="18635733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 rot="5400000">
              <a:off x="11556950" y="12572435"/>
              <a:ext cx="2617694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00" name="Shape 200"/>
            <p:cNvSpPr/>
            <p:nvPr/>
          </p:nvSpPr>
          <p:spPr>
            <a:xfrm rot="16200000" flipH="1">
              <a:off x="23698682" y="12508827"/>
              <a:ext cx="2617696" cy="12286920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rot="2700000" flipH="1">
              <a:off x="13322886" y="16868900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 rot="18900000">
              <a:off x="21910020" y="1688082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 rot="13500000" flipH="1">
              <a:off x="21935345" y="8263429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 rot="8126060">
              <a:off x="13344894" y="8253550"/>
              <a:ext cx="2617695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67" name="Group 367"/>
          <p:cNvGrpSpPr/>
          <p:nvPr/>
        </p:nvGrpSpPr>
        <p:grpSpPr>
          <a:xfrm>
            <a:off x="457200" y="501582"/>
            <a:ext cx="23355303" cy="12712834"/>
            <a:chOff x="0" y="-1"/>
            <a:chExt cx="15295404" cy="12712832"/>
          </a:xfrm>
        </p:grpSpPr>
        <p:grpSp>
          <p:nvGrpSpPr>
            <p:cNvPr id="337" name="Group 337"/>
            <p:cNvGrpSpPr/>
            <p:nvPr/>
          </p:nvGrpSpPr>
          <p:grpSpPr>
            <a:xfrm>
              <a:off x="273761" y="-2"/>
              <a:ext cx="15021644" cy="12712834"/>
              <a:chOff x="0" y="0"/>
              <a:chExt cx="15021642" cy="12712832"/>
            </a:xfrm>
          </p:grpSpPr>
          <p:sp>
            <p:nvSpPr>
              <p:cNvPr id="335" name="Shape 335"/>
              <p:cNvSpPr/>
              <p:nvPr/>
            </p:nvSpPr>
            <p:spPr>
              <a:xfrm>
                <a:off x="-1" y="-1"/>
                <a:ext cx="15021644" cy="12712833"/>
              </a:xfrm>
              <a:prstGeom prst="rect">
                <a:avLst/>
              </a:prstGeom>
              <a:solidFill>
                <a:srgbClr val="4E4D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139251" y="161816"/>
                <a:ext cx="14615692" cy="12389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8" y="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883" y="20628"/>
                      <a:pt x="996" y="20553"/>
                      <a:pt x="996" y="20460"/>
                    </a:cubicBezTo>
                    <a:cubicBezTo>
                      <a:pt x="996" y="19810"/>
                      <a:pt x="996" y="19810"/>
                      <a:pt x="996" y="19810"/>
                    </a:cubicBezTo>
                    <a:cubicBezTo>
                      <a:pt x="996" y="19717"/>
                      <a:pt x="883" y="19642"/>
                      <a:pt x="748" y="19642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883" y="19191"/>
                      <a:pt x="996" y="19116"/>
                      <a:pt x="996" y="19023"/>
                    </a:cubicBezTo>
                    <a:cubicBezTo>
                      <a:pt x="996" y="18373"/>
                      <a:pt x="996" y="18373"/>
                      <a:pt x="996" y="18373"/>
                    </a:cubicBezTo>
                    <a:cubicBezTo>
                      <a:pt x="996" y="18280"/>
                      <a:pt x="883" y="18205"/>
                      <a:pt x="748" y="1820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883" y="17755"/>
                      <a:pt x="996" y="17680"/>
                      <a:pt x="996" y="17587"/>
                    </a:cubicBezTo>
                    <a:cubicBezTo>
                      <a:pt x="996" y="16936"/>
                      <a:pt x="996" y="16936"/>
                      <a:pt x="996" y="16936"/>
                    </a:cubicBezTo>
                    <a:cubicBezTo>
                      <a:pt x="996" y="16843"/>
                      <a:pt x="883" y="16768"/>
                      <a:pt x="748" y="16768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883" y="16322"/>
                      <a:pt x="996" y="16243"/>
                      <a:pt x="996" y="16150"/>
                    </a:cubicBezTo>
                    <a:cubicBezTo>
                      <a:pt x="996" y="15503"/>
                      <a:pt x="996" y="15503"/>
                      <a:pt x="996" y="15503"/>
                    </a:cubicBezTo>
                    <a:cubicBezTo>
                      <a:pt x="996" y="15407"/>
                      <a:pt x="883" y="15332"/>
                      <a:pt x="748" y="15332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883" y="14885"/>
                      <a:pt x="996" y="14806"/>
                      <a:pt x="996" y="14713"/>
                    </a:cubicBezTo>
                    <a:cubicBezTo>
                      <a:pt x="996" y="14066"/>
                      <a:pt x="996" y="14066"/>
                      <a:pt x="996" y="14066"/>
                    </a:cubicBezTo>
                    <a:cubicBezTo>
                      <a:pt x="996" y="13974"/>
                      <a:pt x="883" y="13895"/>
                      <a:pt x="748" y="13895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883" y="13448"/>
                      <a:pt x="996" y="13373"/>
                      <a:pt x="996" y="13280"/>
                    </a:cubicBezTo>
                    <a:cubicBezTo>
                      <a:pt x="996" y="12630"/>
                      <a:pt x="996" y="12630"/>
                      <a:pt x="996" y="12630"/>
                    </a:cubicBezTo>
                    <a:cubicBezTo>
                      <a:pt x="996" y="12537"/>
                      <a:pt x="883" y="12458"/>
                      <a:pt x="748" y="12458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883" y="12012"/>
                      <a:pt x="996" y="11936"/>
                      <a:pt x="996" y="11844"/>
                    </a:cubicBezTo>
                    <a:cubicBezTo>
                      <a:pt x="996" y="11193"/>
                      <a:pt x="996" y="11193"/>
                      <a:pt x="996" y="11193"/>
                    </a:cubicBezTo>
                    <a:cubicBezTo>
                      <a:pt x="996" y="11100"/>
                      <a:pt x="883" y="11025"/>
                      <a:pt x="748" y="1102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883" y="10575"/>
                      <a:pt x="996" y="10500"/>
                      <a:pt x="996" y="10407"/>
                    </a:cubicBezTo>
                    <a:cubicBezTo>
                      <a:pt x="996" y="9756"/>
                      <a:pt x="996" y="9756"/>
                      <a:pt x="996" y="9756"/>
                    </a:cubicBezTo>
                    <a:cubicBezTo>
                      <a:pt x="996" y="9664"/>
                      <a:pt x="883" y="9588"/>
                      <a:pt x="748" y="9588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883" y="9142"/>
                      <a:pt x="996" y="9063"/>
                      <a:pt x="996" y="8970"/>
                    </a:cubicBezTo>
                    <a:cubicBezTo>
                      <a:pt x="996" y="8320"/>
                      <a:pt x="996" y="8320"/>
                      <a:pt x="996" y="8320"/>
                    </a:cubicBezTo>
                    <a:cubicBezTo>
                      <a:pt x="996" y="8227"/>
                      <a:pt x="883" y="8152"/>
                      <a:pt x="748" y="8152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883" y="7705"/>
                      <a:pt x="996" y="7626"/>
                      <a:pt x="996" y="7534"/>
                    </a:cubicBezTo>
                    <a:cubicBezTo>
                      <a:pt x="996" y="6887"/>
                      <a:pt x="996" y="6887"/>
                      <a:pt x="996" y="6887"/>
                    </a:cubicBezTo>
                    <a:cubicBezTo>
                      <a:pt x="996" y="6794"/>
                      <a:pt x="883" y="6715"/>
                      <a:pt x="748" y="6715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883" y="6268"/>
                      <a:pt x="996" y="6193"/>
                      <a:pt x="996" y="6100"/>
                    </a:cubicBezTo>
                    <a:cubicBezTo>
                      <a:pt x="996" y="5450"/>
                      <a:pt x="996" y="5450"/>
                      <a:pt x="996" y="5450"/>
                    </a:cubicBezTo>
                    <a:cubicBezTo>
                      <a:pt x="996" y="5357"/>
                      <a:pt x="883" y="5278"/>
                      <a:pt x="748" y="5278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883" y="4832"/>
                      <a:pt x="996" y="4757"/>
                      <a:pt x="996" y="4664"/>
                    </a:cubicBezTo>
                    <a:cubicBezTo>
                      <a:pt x="996" y="4013"/>
                      <a:pt x="996" y="4013"/>
                      <a:pt x="996" y="4013"/>
                    </a:cubicBezTo>
                    <a:cubicBezTo>
                      <a:pt x="996" y="3920"/>
                      <a:pt x="883" y="3845"/>
                      <a:pt x="748" y="384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883" y="3395"/>
                      <a:pt x="996" y="3320"/>
                      <a:pt x="996" y="3227"/>
                    </a:cubicBezTo>
                    <a:cubicBezTo>
                      <a:pt x="996" y="2577"/>
                      <a:pt x="996" y="2577"/>
                      <a:pt x="996" y="2577"/>
                    </a:cubicBezTo>
                    <a:cubicBezTo>
                      <a:pt x="996" y="2484"/>
                      <a:pt x="883" y="2409"/>
                      <a:pt x="748" y="2409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883" y="1958"/>
                      <a:pt x="996" y="1883"/>
                      <a:pt x="996" y="1790"/>
                    </a:cubicBezTo>
                    <a:cubicBezTo>
                      <a:pt x="996" y="1140"/>
                      <a:pt x="996" y="1140"/>
                      <a:pt x="996" y="1140"/>
                    </a:cubicBezTo>
                    <a:cubicBezTo>
                      <a:pt x="996" y="1047"/>
                      <a:pt x="883" y="972"/>
                      <a:pt x="748" y="972"/>
                    </a:cubicBezTo>
                    <a:cubicBezTo>
                      <a:pt x="748" y="0"/>
                      <a:pt x="748" y="0"/>
                      <a:pt x="748" y="0"/>
                    </a:cubicBezTo>
                    <a:close/>
                    <a:moveTo>
                      <a:pt x="748" y="972"/>
                    </a:moveTo>
                    <a:cubicBezTo>
                      <a:pt x="748" y="972"/>
                      <a:pt x="748" y="972"/>
                      <a:pt x="748" y="972"/>
                    </a:cubicBezTo>
                    <a:close/>
                    <a:moveTo>
                      <a:pt x="748" y="2409"/>
                    </a:moveTo>
                    <a:cubicBezTo>
                      <a:pt x="748" y="2409"/>
                      <a:pt x="748" y="2409"/>
                      <a:pt x="748" y="2409"/>
                    </a:cubicBezTo>
                    <a:close/>
                    <a:moveTo>
                      <a:pt x="748" y="3845"/>
                    </a:moveTo>
                    <a:cubicBezTo>
                      <a:pt x="748" y="3845"/>
                      <a:pt x="748" y="3845"/>
                      <a:pt x="748" y="3845"/>
                    </a:cubicBezTo>
                    <a:close/>
                    <a:moveTo>
                      <a:pt x="748" y="5278"/>
                    </a:moveTo>
                    <a:cubicBezTo>
                      <a:pt x="748" y="5278"/>
                      <a:pt x="748" y="5278"/>
                      <a:pt x="748" y="5278"/>
                    </a:cubicBezTo>
                    <a:close/>
                    <a:moveTo>
                      <a:pt x="748" y="6715"/>
                    </a:moveTo>
                    <a:cubicBezTo>
                      <a:pt x="748" y="6715"/>
                      <a:pt x="748" y="6715"/>
                      <a:pt x="748" y="6715"/>
                    </a:cubicBezTo>
                    <a:close/>
                    <a:moveTo>
                      <a:pt x="748" y="8152"/>
                    </a:moveTo>
                    <a:cubicBezTo>
                      <a:pt x="748" y="8152"/>
                      <a:pt x="748" y="8152"/>
                      <a:pt x="748" y="8152"/>
                    </a:cubicBezTo>
                    <a:close/>
                    <a:moveTo>
                      <a:pt x="748" y="9588"/>
                    </a:moveTo>
                    <a:cubicBezTo>
                      <a:pt x="748" y="9588"/>
                      <a:pt x="748" y="9588"/>
                      <a:pt x="748" y="9588"/>
                    </a:cubicBezTo>
                    <a:close/>
                    <a:moveTo>
                      <a:pt x="748" y="11025"/>
                    </a:moveTo>
                    <a:cubicBezTo>
                      <a:pt x="748" y="11025"/>
                      <a:pt x="748" y="11025"/>
                      <a:pt x="748" y="11025"/>
                    </a:cubicBezTo>
                    <a:close/>
                    <a:moveTo>
                      <a:pt x="748" y="12458"/>
                    </a:moveTo>
                    <a:cubicBezTo>
                      <a:pt x="748" y="12458"/>
                      <a:pt x="748" y="12458"/>
                      <a:pt x="748" y="12458"/>
                    </a:cubicBezTo>
                    <a:close/>
                    <a:moveTo>
                      <a:pt x="748" y="13895"/>
                    </a:moveTo>
                    <a:cubicBezTo>
                      <a:pt x="748" y="13895"/>
                      <a:pt x="748" y="13895"/>
                      <a:pt x="748" y="13895"/>
                    </a:cubicBezTo>
                    <a:close/>
                    <a:moveTo>
                      <a:pt x="748" y="15332"/>
                    </a:moveTo>
                    <a:cubicBezTo>
                      <a:pt x="748" y="15332"/>
                      <a:pt x="748" y="15332"/>
                      <a:pt x="748" y="15332"/>
                    </a:cubicBezTo>
                    <a:close/>
                    <a:moveTo>
                      <a:pt x="748" y="16768"/>
                    </a:moveTo>
                    <a:cubicBezTo>
                      <a:pt x="748" y="16768"/>
                      <a:pt x="748" y="16768"/>
                      <a:pt x="748" y="16768"/>
                    </a:cubicBezTo>
                    <a:close/>
                    <a:moveTo>
                      <a:pt x="748" y="18205"/>
                    </a:moveTo>
                    <a:cubicBezTo>
                      <a:pt x="748" y="18205"/>
                      <a:pt x="748" y="18205"/>
                      <a:pt x="748" y="18205"/>
                    </a:cubicBezTo>
                    <a:close/>
                    <a:moveTo>
                      <a:pt x="748" y="19642"/>
                    </a:moveTo>
                    <a:cubicBezTo>
                      <a:pt x="748" y="19642"/>
                      <a:pt x="748" y="19642"/>
                      <a:pt x="748" y="19642"/>
                    </a:cubicBezTo>
                    <a:moveTo>
                      <a:pt x="0" y="0"/>
                    </a:moveTo>
                    <a:cubicBezTo>
                      <a:pt x="748" y="0"/>
                      <a:pt x="748" y="0"/>
                      <a:pt x="748" y="0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614" y="972"/>
                      <a:pt x="506" y="1047"/>
                      <a:pt x="506" y="1140"/>
                    </a:cubicBezTo>
                    <a:cubicBezTo>
                      <a:pt x="506" y="1790"/>
                      <a:pt x="506" y="1790"/>
                      <a:pt x="506" y="1790"/>
                    </a:cubicBezTo>
                    <a:cubicBezTo>
                      <a:pt x="506" y="1883"/>
                      <a:pt x="614" y="1958"/>
                      <a:pt x="748" y="1958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614" y="2409"/>
                      <a:pt x="506" y="2484"/>
                      <a:pt x="506" y="2577"/>
                    </a:cubicBezTo>
                    <a:cubicBezTo>
                      <a:pt x="506" y="3227"/>
                      <a:pt x="506" y="3227"/>
                      <a:pt x="506" y="3227"/>
                    </a:cubicBezTo>
                    <a:cubicBezTo>
                      <a:pt x="506" y="3320"/>
                      <a:pt x="614" y="3395"/>
                      <a:pt x="748" y="339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614" y="3845"/>
                      <a:pt x="506" y="3920"/>
                      <a:pt x="506" y="4013"/>
                    </a:cubicBezTo>
                    <a:cubicBezTo>
                      <a:pt x="506" y="4664"/>
                      <a:pt x="506" y="4664"/>
                      <a:pt x="506" y="4664"/>
                    </a:cubicBezTo>
                    <a:cubicBezTo>
                      <a:pt x="506" y="4757"/>
                      <a:pt x="614" y="4832"/>
                      <a:pt x="748" y="4832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614" y="5278"/>
                      <a:pt x="506" y="5357"/>
                      <a:pt x="506" y="5450"/>
                    </a:cubicBezTo>
                    <a:cubicBezTo>
                      <a:pt x="506" y="6100"/>
                      <a:pt x="506" y="6100"/>
                      <a:pt x="506" y="6100"/>
                    </a:cubicBezTo>
                    <a:cubicBezTo>
                      <a:pt x="506" y="6193"/>
                      <a:pt x="614" y="6268"/>
                      <a:pt x="748" y="6268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614" y="6715"/>
                      <a:pt x="506" y="6794"/>
                      <a:pt x="506" y="6887"/>
                    </a:cubicBezTo>
                    <a:cubicBezTo>
                      <a:pt x="506" y="7534"/>
                      <a:pt x="506" y="7534"/>
                      <a:pt x="506" y="7534"/>
                    </a:cubicBezTo>
                    <a:cubicBezTo>
                      <a:pt x="506" y="7626"/>
                      <a:pt x="614" y="7705"/>
                      <a:pt x="748" y="7705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614" y="8152"/>
                      <a:pt x="506" y="8227"/>
                      <a:pt x="506" y="8320"/>
                    </a:cubicBezTo>
                    <a:cubicBezTo>
                      <a:pt x="506" y="8970"/>
                      <a:pt x="506" y="8970"/>
                      <a:pt x="506" y="8970"/>
                    </a:cubicBezTo>
                    <a:cubicBezTo>
                      <a:pt x="506" y="9063"/>
                      <a:pt x="614" y="9142"/>
                      <a:pt x="748" y="9142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614" y="9588"/>
                      <a:pt x="506" y="9664"/>
                      <a:pt x="506" y="9756"/>
                    </a:cubicBezTo>
                    <a:cubicBezTo>
                      <a:pt x="506" y="10407"/>
                      <a:pt x="506" y="10407"/>
                      <a:pt x="506" y="10407"/>
                    </a:cubicBezTo>
                    <a:cubicBezTo>
                      <a:pt x="506" y="10500"/>
                      <a:pt x="614" y="10575"/>
                      <a:pt x="748" y="1057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614" y="11025"/>
                      <a:pt x="506" y="11100"/>
                      <a:pt x="506" y="11193"/>
                    </a:cubicBezTo>
                    <a:cubicBezTo>
                      <a:pt x="506" y="11844"/>
                      <a:pt x="506" y="11844"/>
                      <a:pt x="506" y="11844"/>
                    </a:cubicBezTo>
                    <a:cubicBezTo>
                      <a:pt x="506" y="11936"/>
                      <a:pt x="614" y="12012"/>
                      <a:pt x="748" y="12012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614" y="12458"/>
                      <a:pt x="506" y="12537"/>
                      <a:pt x="506" y="12630"/>
                    </a:cubicBezTo>
                    <a:cubicBezTo>
                      <a:pt x="506" y="13280"/>
                      <a:pt x="506" y="13280"/>
                      <a:pt x="506" y="13280"/>
                    </a:cubicBezTo>
                    <a:cubicBezTo>
                      <a:pt x="506" y="13373"/>
                      <a:pt x="614" y="13448"/>
                      <a:pt x="748" y="13448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614" y="13895"/>
                      <a:pt x="506" y="13974"/>
                      <a:pt x="506" y="14066"/>
                    </a:cubicBezTo>
                    <a:cubicBezTo>
                      <a:pt x="506" y="14713"/>
                      <a:pt x="506" y="14713"/>
                      <a:pt x="506" y="14713"/>
                    </a:cubicBezTo>
                    <a:cubicBezTo>
                      <a:pt x="506" y="14806"/>
                      <a:pt x="614" y="14885"/>
                      <a:pt x="748" y="14885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614" y="15332"/>
                      <a:pt x="506" y="15407"/>
                      <a:pt x="506" y="15503"/>
                    </a:cubicBezTo>
                    <a:cubicBezTo>
                      <a:pt x="506" y="16150"/>
                      <a:pt x="506" y="16150"/>
                      <a:pt x="506" y="16150"/>
                    </a:cubicBezTo>
                    <a:cubicBezTo>
                      <a:pt x="506" y="16243"/>
                      <a:pt x="614" y="16322"/>
                      <a:pt x="748" y="16322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614" y="16768"/>
                      <a:pt x="506" y="16843"/>
                      <a:pt x="506" y="16936"/>
                    </a:cubicBezTo>
                    <a:cubicBezTo>
                      <a:pt x="506" y="17587"/>
                      <a:pt x="506" y="17587"/>
                      <a:pt x="506" y="17587"/>
                    </a:cubicBezTo>
                    <a:cubicBezTo>
                      <a:pt x="506" y="17680"/>
                      <a:pt x="614" y="17755"/>
                      <a:pt x="748" y="1775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614" y="18205"/>
                      <a:pt x="506" y="18280"/>
                      <a:pt x="506" y="18373"/>
                    </a:cubicBezTo>
                    <a:cubicBezTo>
                      <a:pt x="506" y="19023"/>
                      <a:pt x="506" y="19023"/>
                      <a:pt x="506" y="19023"/>
                    </a:cubicBezTo>
                    <a:cubicBezTo>
                      <a:pt x="506" y="19116"/>
                      <a:pt x="614" y="19191"/>
                      <a:pt x="748" y="19191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614" y="19642"/>
                      <a:pt x="506" y="19717"/>
                      <a:pt x="506" y="19810"/>
                    </a:cubicBezTo>
                    <a:cubicBezTo>
                      <a:pt x="506" y="20460"/>
                      <a:pt x="506" y="20460"/>
                      <a:pt x="506" y="20460"/>
                    </a:cubicBezTo>
                    <a:cubicBezTo>
                      <a:pt x="506" y="20553"/>
                      <a:pt x="614" y="20628"/>
                      <a:pt x="748" y="20628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748" y="1958"/>
                    </a:moveTo>
                    <a:cubicBezTo>
                      <a:pt x="748" y="1958"/>
                      <a:pt x="748" y="1958"/>
                      <a:pt x="748" y="1958"/>
                    </a:cubicBezTo>
                    <a:close/>
                    <a:moveTo>
                      <a:pt x="748" y="3395"/>
                    </a:moveTo>
                    <a:cubicBezTo>
                      <a:pt x="748" y="3395"/>
                      <a:pt x="748" y="3395"/>
                      <a:pt x="748" y="3395"/>
                    </a:cubicBezTo>
                    <a:close/>
                    <a:moveTo>
                      <a:pt x="748" y="4832"/>
                    </a:moveTo>
                    <a:cubicBezTo>
                      <a:pt x="748" y="4832"/>
                      <a:pt x="748" y="4832"/>
                      <a:pt x="748" y="4832"/>
                    </a:cubicBezTo>
                    <a:close/>
                    <a:moveTo>
                      <a:pt x="748" y="6268"/>
                    </a:moveTo>
                    <a:cubicBezTo>
                      <a:pt x="748" y="6268"/>
                      <a:pt x="748" y="6268"/>
                      <a:pt x="748" y="6268"/>
                    </a:cubicBezTo>
                    <a:close/>
                    <a:moveTo>
                      <a:pt x="748" y="7705"/>
                    </a:moveTo>
                    <a:cubicBezTo>
                      <a:pt x="748" y="7705"/>
                      <a:pt x="748" y="7705"/>
                      <a:pt x="748" y="7705"/>
                    </a:cubicBezTo>
                    <a:close/>
                    <a:moveTo>
                      <a:pt x="748" y="9142"/>
                    </a:moveTo>
                    <a:cubicBezTo>
                      <a:pt x="748" y="9142"/>
                      <a:pt x="748" y="9142"/>
                      <a:pt x="748" y="9142"/>
                    </a:cubicBezTo>
                    <a:close/>
                    <a:moveTo>
                      <a:pt x="748" y="10575"/>
                    </a:moveTo>
                    <a:cubicBezTo>
                      <a:pt x="748" y="10575"/>
                      <a:pt x="748" y="10575"/>
                      <a:pt x="748" y="10575"/>
                    </a:cubicBezTo>
                    <a:close/>
                    <a:moveTo>
                      <a:pt x="748" y="12012"/>
                    </a:moveTo>
                    <a:cubicBezTo>
                      <a:pt x="748" y="12012"/>
                      <a:pt x="748" y="12012"/>
                      <a:pt x="748" y="12012"/>
                    </a:cubicBezTo>
                    <a:close/>
                    <a:moveTo>
                      <a:pt x="748" y="13448"/>
                    </a:moveTo>
                    <a:cubicBezTo>
                      <a:pt x="748" y="13448"/>
                      <a:pt x="748" y="13448"/>
                      <a:pt x="748" y="13448"/>
                    </a:cubicBezTo>
                    <a:close/>
                    <a:moveTo>
                      <a:pt x="748" y="14885"/>
                    </a:moveTo>
                    <a:cubicBezTo>
                      <a:pt x="748" y="14885"/>
                      <a:pt x="748" y="14885"/>
                      <a:pt x="748" y="14885"/>
                    </a:cubicBezTo>
                    <a:close/>
                    <a:moveTo>
                      <a:pt x="748" y="16322"/>
                    </a:moveTo>
                    <a:cubicBezTo>
                      <a:pt x="748" y="16322"/>
                      <a:pt x="748" y="16322"/>
                      <a:pt x="748" y="16322"/>
                    </a:cubicBezTo>
                    <a:close/>
                    <a:moveTo>
                      <a:pt x="748" y="17755"/>
                    </a:moveTo>
                    <a:cubicBezTo>
                      <a:pt x="748" y="17755"/>
                      <a:pt x="748" y="17755"/>
                      <a:pt x="748" y="17755"/>
                    </a:cubicBezTo>
                    <a:close/>
                    <a:moveTo>
                      <a:pt x="748" y="19191"/>
                    </a:moveTo>
                    <a:cubicBezTo>
                      <a:pt x="748" y="19191"/>
                      <a:pt x="748" y="19191"/>
                      <a:pt x="748" y="19191"/>
                    </a:cubicBezTo>
                    <a:close/>
                    <a:moveTo>
                      <a:pt x="748" y="20628"/>
                    </a:moveTo>
                    <a:cubicBezTo>
                      <a:pt x="748" y="20628"/>
                      <a:pt x="748" y="20628"/>
                      <a:pt x="748" y="20628"/>
                    </a:cubicBezTo>
                  </a:path>
                </a:pathLst>
              </a:cu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grpSp>
          <p:nvGrpSpPr>
            <p:cNvPr id="366" name="Group 366"/>
            <p:cNvGrpSpPr/>
            <p:nvPr/>
          </p:nvGrpSpPr>
          <p:grpSpPr>
            <a:xfrm>
              <a:off x="0" y="823789"/>
              <a:ext cx="909111" cy="11053487"/>
              <a:chOff x="0" y="0"/>
              <a:chExt cx="909110" cy="11053486"/>
            </a:xfrm>
          </p:grpSpPr>
          <p:sp>
            <p:nvSpPr>
              <p:cNvPr id="338" name="Shape 338"/>
              <p:cNvSpPr/>
              <p:nvPr/>
            </p:nvSpPr>
            <p:spPr>
              <a:xfrm>
                <a:off x="-1" y="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-1" y="241252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-1" y="82084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-1" y="106210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-1" y="1644637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-1" y="1885889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-1" y="2465483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-1" y="2709678"/>
                <a:ext cx="909112" cy="117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6" name="Shape 346"/>
              <p:cNvSpPr/>
              <p:nvPr/>
            </p:nvSpPr>
            <p:spPr>
              <a:xfrm>
                <a:off x="-1" y="328927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7" name="Shape 347"/>
              <p:cNvSpPr/>
              <p:nvPr/>
            </p:nvSpPr>
            <p:spPr>
              <a:xfrm>
                <a:off x="-1" y="3530525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-1" y="4113061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-1" y="435137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-1" y="493390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-1" y="517516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-1" y="5757698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-1" y="5998951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-1" y="658148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-1" y="6819797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-1" y="7402334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-1" y="7643586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-1" y="822318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-1" y="846737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-1" y="9046971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-1" y="928822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-1" y="987076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-1" y="10112013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4" name="Shape 364"/>
              <p:cNvSpPr/>
              <p:nvPr/>
            </p:nvSpPr>
            <p:spPr>
              <a:xfrm>
                <a:off x="-1" y="1069160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-1" y="1093285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0" r="6923"/>
          <a:stretch/>
        </p:blipFill>
        <p:spPr>
          <a:xfrm>
            <a:off x="3906024" y="2530471"/>
            <a:ext cx="17514277" cy="8812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3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95126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5"/>
          <p:cNvGrpSpPr/>
          <p:nvPr/>
        </p:nvGrpSpPr>
        <p:grpSpPr>
          <a:xfrm>
            <a:off x="-2103940" y="-7292589"/>
            <a:ext cx="28459842" cy="28059532"/>
            <a:chOff x="4663051" y="4605343"/>
            <a:chExt cx="28459841" cy="28059531"/>
          </a:xfrm>
        </p:grpSpPr>
        <p:sp>
          <p:nvSpPr>
            <p:cNvPr id="189" name="Shape 189"/>
            <p:cNvSpPr/>
            <p:nvPr/>
          </p:nvSpPr>
          <p:spPr>
            <a:xfrm rot="14896333">
              <a:off x="24445478" y="8518517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rot="4096333" flipH="1">
              <a:off x="10720882" y="13988609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rot="12219129">
              <a:off x="20563701" y="4508101"/>
              <a:ext cx="2617696" cy="1481699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rot="1492205" flipH="1">
              <a:off x="14481593" y="17984466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 rot="9337947" flipH="1">
              <a:off x="14545011" y="4503469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 rot="20107795">
              <a:off x="20693375" y="17913002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 rot="6703667" flipH="1">
              <a:off x="10743158" y="8508282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 rot="17503667">
              <a:off x="24447370" y="13973904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 rot="10800000" flipH="1">
              <a:off x="17603220" y="6534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7603221" y="18635733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 rot="5400000">
              <a:off x="11556950" y="12572435"/>
              <a:ext cx="2617694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00" name="Shape 200"/>
            <p:cNvSpPr/>
            <p:nvPr/>
          </p:nvSpPr>
          <p:spPr>
            <a:xfrm rot="16200000" flipH="1">
              <a:off x="23698682" y="12508827"/>
              <a:ext cx="2617696" cy="12286920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rot="2700000" flipH="1">
              <a:off x="13322886" y="16868900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 rot="18900000">
              <a:off x="21910020" y="1688082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 rot="13500000" flipH="1">
              <a:off x="21935345" y="8263429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 rot="8126060">
              <a:off x="13344894" y="8253550"/>
              <a:ext cx="2617695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67" name="Group 367"/>
          <p:cNvGrpSpPr/>
          <p:nvPr/>
        </p:nvGrpSpPr>
        <p:grpSpPr>
          <a:xfrm>
            <a:off x="457200" y="501582"/>
            <a:ext cx="23355303" cy="12712834"/>
            <a:chOff x="0" y="-1"/>
            <a:chExt cx="15295404" cy="12712832"/>
          </a:xfrm>
        </p:grpSpPr>
        <p:grpSp>
          <p:nvGrpSpPr>
            <p:cNvPr id="337" name="Group 337"/>
            <p:cNvGrpSpPr/>
            <p:nvPr/>
          </p:nvGrpSpPr>
          <p:grpSpPr>
            <a:xfrm>
              <a:off x="273761" y="-2"/>
              <a:ext cx="15021644" cy="12712834"/>
              <a:chOff x="0" y="0"/>
              <a:chExt cx="15021642" cy="12712832"/>
            </a:xfrm>
          </p:grpSpPr>
          <p:sp>
            <p:nvSpPr>
              <p:cNvPr id="335" name="Shape 335"/>
              <p:cNvSpPr/>
              <p:nvPr/>
            </p:nvSpPr>
            <p:spPr>
              <a:xfrm>
                <a:off x="-1" y="-1"/>
                <a:ext cx="15021644" cy="12712833"/>
              </a:xfrm>
              <a:prstGeom prst="rect">
                <a:avLst/>
              </a:prstGeom>
              <a:solidFill>
                <a:srgbClr val="4E4D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139251" y="161816"/>
                <a:ext cx="14615692" cy="12389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8" y="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883" y="20628"/>
                      <a:pt x="996" y="20553"/>
                      <a:pt x="996" y="20460"/>
                    </a:cubicBezTo>
                    <a:cubicBezTo>
                      <a:pt x="996" y="19810"/>
                      <a:pt x="996" y="19810"/>
                      <a:pt x="996" y="19810"/>
                    </a:cubicBezTo>
                    <a:cubicBezTo>
                      <a:pt x="996" y="19717"/>
                      <a:pt x="883" y="19642"/>
                      <a:pt x="748" y="19642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883" y="19191"/>
                      <a:pt x="996" y="19116"/>
                      <a:pt x="996" y="19023"/>
                    </a:cubicBezTo>
                    <a:cubicBezTo>
                      <a:pt x="996" y="18373"/>
                      <a:pt x="996" y="18373"/>
                      <a:pt x="996" y="18373"/>
                    </a:cubicBezTo>
                    <a:cubicBezTo>
                      <a:pt x="996" y="18280"/>
                      <a:pt x="883" y="18205"/>
                      <a:pt x="748" y="1820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883" y="17755"/>
                      <a:pt x="996" y="17680"/>
                      <a:pt x="996" y="17587"/>
                    </a:cubicBezTo>
                    <a:cubicBezTo>
                      <a:pt x="996" y="16936"/>
                      <a:pt x="996" y="16936"/>
                      <a:pt x="996" y="16936"/>
                    </a:cubicBezTo>
                    <a:cubicBezTo>
                      <a:pt x="996" y="16843"/>
                      <a:pt x="883" y="16768"/>
                      <a:pt x="748" y="16768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883" y="16322"/>
                      <a:pt x="996" y="16243"/>
                      <a:pt x="996" y="16150"/>
                    </a:cubicBezTo>
                    <a:cubicBezTo>
                      <a:pt x="996" y="15503"/>
                      <a:pt x="996" y="15503"/>
                      <a:pt x="996" y="15503"/>
                    </a:cubicBezTo>
                    <a:cubicBezTo>
                      <a:pt x="996" y="15407"/>
                      <a:pt x="883" y="15332"/>
                      <a:pt x="748" y="15332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883" y="14885"/>
                      <a:pt x="996" y="14806"/>
                      <a:pt x="996" y="14713"/>
                    </a:cubicBezTo>
                    <a:cubicBezTo>
                      <a:pt x="996" y="14066"/>
                      <a:pt x="996" y="14066"/>
                      <a:pt x="996" y="14066"/>
                    </a:cubicBezTo>
                    <a:cubicBezTo>
                      <a:pt x="996" y="13974"/>
                      <a:pt x="883" y="13895"/>
                      <a:pt x="748" y="13895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883" y="13448"/>
                      <a:pt x="996" y="13373"/>
                      <a:pt x="996" y="13280"/>
                    </a:cubicBezTo>
                    <a:cubicBezTo>
                      <a:pt x="996" y="12630"/>
                      <a:pt x="996" y="12630"/>
                      <a:pt x="996" y="12630"/>
                    </a:cubicBezTo>
                    <a:cubicBezTo>
                      <a:pt x="996" y="12537"/>
                      <a:pt x="883" y="12458"/>
                      <a:pt x="748" y="12458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883" y="12012"/>
                      <a:pt x="996" y="11936"/>
                      <a:pt x="996" y="11844"/>
                    </a:cubicBezTo>
                    <a:cubicBezTo>
                      <a:pt x="996" y="11193"/>
                      <a:pt x="996" y="11193"/>
                      <a:pt x="996" y="11193"/>
                    </a:cubicBezTo>
                    <a:cubicBezTo>
                      <a:pt x="996" y="11100"/>
                      <a:pt x="883" y="11025"/>
                      <a:pt x="748" y="1102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883" y="10575"/>
                      <a:pt x="996" y="10500"/>
                      <a:pt x="996" y="10407"/>
                    </a:cubicBezTo>
                    <a:cubicBezTo>
                      <a:pt x="996" y="9756"/>
                      <a:pt x="996" y="9756"/>
                      <a:pt x="996" y="9756"/>
                    </a:cubicBezTo>
                    <a:cubicBezTo>
                      <a:pt x="996" y="9664"/>
                      <a:pt x="883" y="9588"/>
                      <a:pt x="748" y="9588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883" y="9142"/>
                      <a:pt x="996" y="9063"/>
                      <a:pt x="996" y="8970"/>
                    </a:cubicBezTo>
                    <a:cubicBezTo>
                      <a:pt x="996" y="8320"/>
                      <a:pt x="996" y="8320"/>
                      <a:pt x="996" y="8320"/>
                    </a:cubicBezTo>
                    <a:cubicBezTo>
                      <a:pt x="996" y="8227"/>
                      <a:pt x="883" y="8152"/>
                      <a:pt x="748" y="8152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883" y="7705"/>
                      <a:pt x="996" y="7626"/>
                      <a:pt x="996" y="7534"/>
                    </a:cubicBezTo>
                    <a:cubicBezTo>
                      <a:pt x="996" y="6887"/>
                      <a:pt x="996" y="6887"/>
                      <a:pt x="996" y="6887"/>
                    </a:cubicBezTo>
                    <a:cubicBezTo>
                      <a:pt x="996" y="6794"/>
                      <a:pt x="883" y="6715"/>
                      <a:pt x="748" y="6715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883" y="6268"/>
                      <a:pt x="996" y="6193"/>
                      <a:pt x="996" y="6100"/>
                    </a:cubicBezTo>
                    <a:cubicBezTo>
                      <a:pt x="996" y="5450"/>
                      <a:pt x="996" y="5450"/>
                      <a:pt x="996" y="5450"/>
                    </a:cubicBezTo>
                    <a:cubicBezTo>
                      <a:pt x="996" y="5357"/>
                      <a:pt x="883" y="5278"/>
                      <a:pt x="748" y="5278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883" y="4832"/>
                      <a:pt x="996" y="4757"/>
                      <a:pt x="996" y="4664"/>
                    </a:cubicBezTo>
                    <a:cubicBezTo>
                      <a:pt x="996" y="4013"/>
                      <a:pt x="996" y="4013"/>
                      <a:pt x="996" y="4013"/>
                    </a:cubicBezTo>
                    <a:cubicBezTo>
                      <a:pt x="996" y="3920"/>
                      <a:pt x="883" y="3845"/>
                      <a:pt x="748" y="384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883" y="3395"/>
                      <a:pt x="996" y="3320"/>
                      <a:pt x="996" y="3227"/>
                    </a:cubicBezTo>
                    <a:cubicBezTo>
                      <a:pt x="996" y="2577"/>
                      <a:pt x="996" y="2577"/>
                      <a:pt x="996" y="2577"/>
                    </a:cubicBezTo>
                    <a:cubicBezTo>
                      <a:pt x="996" y="2484"/>
                      <a:pt x="883" y="2409"/>
                      <a:pt x="748" y="2409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883" y="1958"/>
                      <a:pt x="996" y="1883"/>
                      <a:pt x="996" y="1790"/>
                    </a:cubicBezTo>
                    <a:cubicBezTo>
                      <a:pt x="996" y="1140"/>
                      <a:pt x="996" y="1140"/>
                      <a:pt x="996" y="1140"/>
                    </a:cubicBezTo>
                    <a:cubicBezTo>
                      <a:pt x="996" y="1047"/>
                      <a:pt x="883" y="972"/>
                      <a:pt x="748" y="972"/>
                    </a:cubicBezTo>
                    <a:cubicBezTo>
                      <a:pt x="748" y="0"/>
                      <a:pt x="748" y="0"/>
                      <a:pt x="748" y="0"/>
                    </a:cubicBezTo>
                    <a:close/>
                    <a:moveTo>
                      <a:pt x="748" y="972"/>
                    </a:moveTo>
                    <a:cubicBezTo>
                      <a:pt x="748" y="972"/>
                      <a:pt x="748" y="972"/>
                      <a:pt x="748" y="972"/>
                    </a:cubicBezTo>
                    <a:close/>
                    <a:moveTo>
                      <a:pt x="748" y="2409"/>
                    </a:moveTo>
                    <a:cubicBezTo>
                      <a:pt x="748" y="2409"/>
                      <a:pt x="748" y="2409"/>
                      <a:pt x="748" y="2409"/>
                    </a:cubicBezTo>
                    <a:close/>
                    <a:moveTo>
                      <a:pt x="748" y="3845"/>
                    </a:moveTo>
                    <a:cubicBezTo>
                      <a:pt x="748" y="3845"/>
                      <a:pt x="748" y="3845"/>
                      <a:pt x="748" y="3845"/>
                    </a:cubicBezTo>
                    <a:close/>
                    <a:moveTo>
                      <a:pt x="748" y="5278"/>
                    </a:moveTo>
                    <a:cubicBezTo>
                      <a:pt x="748" y="5278"/>
                      <a:pt x="748" y="5278"/>
                      <a:pt x="748" y="5278"/>
                    </a:cubicBezTo>
                    <a:close/>
                    <a:moveTo>
                      <a:pt x="748" y="6715"/>
                    </a:moveTo>
                    <a:cubicBezTo>
                      <a:pt x="748" y="6715"/>
                      <a:pt x="748" y="6715"/>
                      <a:pt x="748" y="6715"/>
                    </a:cubicBezTo>
                    <a:close/>
                    <a:moveTo>
                      <a:pt x="748" y="8152"/>
                    </a:moveTo>
                    <a:cubicBezTo>
                      <a:pt x="748" y="8152"/>
                      <a:pt x="748" y="8152"/>
                      <a:pt x="748" y="8152"/>
                    </a:cubicBezTo>
                    <a:close/>
                    <a:moveTo>
                      <a:pt x="748" y="9588"/>
                    </a:moveTo>
                    <a:cubicBezTo>
                      <a:pt x="748" y="9588"/>
                      <a:pt x="748" y="9588"/>
                      <a:pt x="748" y="9588"/>
                    </a:cubicBezTo>
                    <a:close/>
                    <a:moveTo>
                      <a:pt x="748" y="11025"/>
                    </a:moveTo>
                    <a:cubicBezTo>
                      <a:pt x="748" y="11025"/>
                      <a:pt x="748" y="11025"/>
                      <a:pt x="748" y="11025"/>
                    </a:cubicBezTo>
                    <a:close/>
                    <a:moveTo>
                      <a:pt x="748" y="12458"/>
                    </a:moveTo>
                    <a:cubicBezTo>
                      <a:pt x="748" y="12458"/>
                      <a:pt x="748" y="12458"/>
                      <a:pt x="748" y="12458"/>
                    </a:cubicBezTo>
                    <a:close/>
                    <a:moveTo>
                      <a:pt x="748" y="13895"/>
                    </a:moveTo>
                    <a:cubicBezTo>
                      <a:pt x="748" y="13895"/>
                      <a:pt x="748" y="13895"/>
                      <a:pt x="748" y="13895"/>
                    </a:cubicBezTo>
                    <a:close/>
                    <a:moveTo>
                      <a:pt x="748" y="15332"/>
                    </a:moveTo>
                    <a:cubicBezTo>
                      <a:pt x="748" y="15332"/>
                      <a:pt x="748" y="15332"/>
                      <a:pt x="748" y="15332"/>
                    </a:cubicBezTo>
                    <a:close/>
                    <a:moveTo>
                      <a:pt x="748" y="16768"/>
                    </a:moveTo>
                    <a:cubicBezTo>
                      <a:pt x="748" y="16768"/>
                      <a:pt x="748" y="16768"/>
                      <a:pt x="748" y="16768"/>
                    </a:cubicBezTo>
                    <a:close/>
                    <a:moveTo>
                      <a:pt x="748" y="18205"/>
                    </a:moveTo>
                    <a:cubicBezTo>
                      <a:pt x="748" y="18205"/>
                      <a:pt x="748" y="18205"/>
                      <a:pt x="748" y="18205"/>
                    </a:cubicBezTo>
                    <a:close/>
                    <a:moveTo>
                      <a:pt x="748" y="19642"/>
                    </a:moveTo>
                    <a:cubicBezTo>
                      <a:pt x="748" y="19642"/>
                      <a:pt x="748" y="19642"/>
                      <a:pt x="748" y="19642"/>
                    </a:cubicBezTo>
                    <a:moveTo>
                      <a:pt x="0" y="0"/>
                    </a:moveTo>
                    <a:cubicBezTo>
                      <a:pt x="748" y="0"/>
                      <a:pt x="748" y="0"/>
                      <a:pt x="748" y="0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614" y="972"/>
                      <a:pt x="506" y="1047"/>
                      <a:pt x="506" y="1140"/>
                    </a:cubicBezTo>
                    <a:cubicBezTo>
                      <a:pt x="506" y="1790"/>
                      <a:pt x="506" y="1790"/>
                      <a:pt x="506" y="1790"/>
                    </a:cubicBezTo>
                    <a:cubicBezTo>
                      <a:pt x="506" y="1883"/>
                      <a:pt x="614" y="1958"/>
                      <a:pt x="748" y="1958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614" y="2409"/>
                      <a:pt x="506" y="2484"/>
                      <a:pt x="506" y="2577"/>
                    </a:cubicBezTo>
                    <a:cubicBezTo>
                      <a:pt x="506" y="3227"/>
                      <a:pt x="506" y="3227"/>
                      <a:pt x="506" y="3227"/>
                    </a:cubicBezTo>
                    <a:cubicBezTo>
                      <a:pt x="506" y="3320"/>
                      <a:pt x="614" y="3395"/>
                      <a:pt x="748" y="339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614" y="3845"/>
                      <a:pt x="506" y="3920"/>
                      <a:pt x="506" y="4013"/>
                    </a:cubicBezTo>
                    <a:cubicBezTo>
                      <a:pt x="506" y="4664"/>
                      <a:pt x="506" y="4664"/>
                      <a:pt x="506" y="4664"/>
                    </a:cubicBezTo>
                    <a:cubicBezTo>
                      <a:pt x="506" y="4757"/>
                      <a:pt x="614" y="4832"/>
                      <a:pt x="748" y="4832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614" y="5278"/>
                      <a:pt x="506" y="5357"/>
                      <a:pt x="506" y="5450"/>
                    </a:cubicBezTo>
                    <a:cubicBezTo>
                      <a:pt x="506" y="6100"/>
                      <a:pt x="506" y="6100"/>
                      <a:pt x="506" y="6100"/>
                    </a:cubicBezTo>
                    <a:cubicBezTo>
                      <a:pt x="506" y="6193"/>
                      <a:pt x="614" y="6268"/>
                      <a:pt x="748" y="6268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614" y="6715"/>
                      <a:pt x="506" y="6794"/>
                      <a:pt x="506" y="6887"/>
                    </a:cubicBezTo>
                    <a:cubicBezTo>
                      <a:pt x="506" y="7534"/>
                      <a:pt x="506" y="7534"/>
                      <a:pt x="506" y="7534"/>
                    </a:cubicBezTo>
                    <a:cubicBezTo>
                      <a:pt x="506" y="7626"/>
                      <a:pt x="614" y="7705"/>
                      <a:pt x="748" y="7705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614" y="8152"/>
                      <a:pt x="506" y="8227"/>
                      <a:pt x="506" y="8320"/>
                    </a:cubicBezTo>
                    <a:cubicBezTo>
                      <a:pt x="506" y="8970"/>
                      <a:pt x="506" y="8970"/>
                      <a:pt x="506" y="8970"/>
                    </a:cubicBezTo>
                    <a:cubicBezTo>
                      <a:pt x="506" y="9063"/>
                      <a:pt x="614" y="9142"/>
                      <a:pt x="748" y="9142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614" y="9588"/>
                      <a:pt x="506" y="9664"/>
                      <a:pt x="506" y="9756"/>
                    </a:cubicBezTo>
                    <a:cubicBezTo>
                      <a:pt x="506" y="10407"/>
                      <a:pt x="506" y="10407"/>
                      <a:pt x="506" y="10407"/>
                    </a:cubicBezTo>
                    <a:cubicBezTo>
                      <a:pt x="506" y="10500"/>
                      <a:pt x="614" y="10575"/>
                      <a:pt x="748" y="1057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614" y="11025"/>
                      <a:pt x="506" y="11100"/>
                      <a:pt x="506" y="11193"/>
                    </a:cubicBezTo>
                    <a:cubicBezTo>
                      <a:pt x="506" y="11844"/>
                      <a:pt x="506" y="11844"/>
                      <a:pt x="506" y="11844"/>
                    </a:cubicBezTo>
                    <a:cubicBezTo>
                      <a:pt x="506" y="11936"/>
                      <a:pt x="614" y="12012"/>
                      <a:pt x="748" y="12012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614" y="12458"/>
                      <a:pt x="506" y="12537"/>
                      <a:pt x="506" y="12630"/>
                    </a:cubicBezTo>
                    <a:cubicBezTo>
                      <a:pt x="506" y="13280"/>
                      <a:pt x="506" y="13280"/>
                      <a:pt x="506" y="13280"/>
                    </a:cubicBezTo>
                    <a:cubicBezTo>
                      <a:pt x="506" y="13373"/>
                      <a:pt x="614" y="13448"/>
                      <a:pt x="748" y="13448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614" y="13895"/>
                      <a:pt x="506" y="13974"/>
                      <a:pt x="506" y="14066"/>
                    </a:cubicBezTo>
                    <a:cubicBezTo>
                      <a:pt x="506" y="14713"/>
                      <a:pt x="506" y="14713"/>
                      <a:pt x="506" y="14713"/>
                    </a:cubicBezTo>
                    <a:cubicBezTo>
                      <a:pt x="506" y="14806"/>
                      <a:pt x="614" y="14885"/>
                      <a:pt x="748" y="14885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614" y="15332"/>
                      <a:pt x="506" y="15407"/>
                      <a:pt x="506" y="15503"/>
                    </a:cubicBezTo>
                    <a:cubicBezTo>
                      <a:pt x="506" y="16150"/>
                      <a:pt x="506" y="16150"/>
                      <a:pt x="506" y="16150"/>
                    </a:cubicBezTo>
                    <a:cubicBezTo>
                      <a:pt x="506" y="16243"/>
                      <a:pt x="614" y="16322"/>
                      <a:pt x="748" y="16322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614" y="16768"/>
                      <a:pt x="506" y="16843"/>
                      <a:pt x="506" y="16936"/>
                    </a:cubicBezTo>
                    <a:cubicBezTo>
                      <a:pt x="506" y="17587"/>
                      <a:pt x="506" y="17587"/>
                      <a:pt x="506" y="17587"/>
                    </a:cubicBezTo>
                    <a:cubicBezTo>
                      <a:pt x="506" y="17680"/>
                      <a:pt x="614" y="17755"/>
                      <a:pt x="748" y="1775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614" y="18205"/>
                      <a:pt x="506" y="18280"/>
                      <a:pt x="506" y="18373"/>
                    </a:cubicBezTo>
                    <a:cubicBezTo>
                      <a:pt x="506" y="19023"/>
                      <a:pt x="506" y="19023"/>
                      <a:pt x="506" y="19023"/>
                    </a:cubicBezTo>
                    <a:cubicBezTo>
                      <a:pt x="506" y="19116"/>
                      <a:pt x="614" y="19191"/>
                      <a:pt x="748" y="19191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614" y="19642"/>
                      <a:pt x="506" y="19717"/>
                      <a:pt x="506" y="19810"/>
                    </a:cubicBezTo>
                    <a:cubicBezTo>
                      <a:pt x="506" y="20460"/>
                      <a:pt x="506" y="20460"/>
                      <a:pt x="506" y="20460"/>
                    </a:cubicBezTo>
                    <a:cubicBezTo>
                      <a:pt x="506" y="20553"/>
                      <a:pt x="614" y="20628"/>
                      <a:pt x="748" y="20628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748" y="1958"/>
                    </a:moveTo>
                    <a:cubicBezTo>
                      <a:pt x="748" y="1958"/>
                      <a:pt x="748" y="1958"/>
                      <a:pt x="748" y="1958"/>
                    </a:cubicBezTo>
                    <a:close/>
                    <a:moveTo>
                      <a:pt x="748" y="3395"/>
                    </a:moveTo>
                    <a:cubicBezTo>
                      <a:pt x="748" y="3395"/>
                      <a:pt x="748" y="3395"/>
                      <a:pt x="748" y="3395"/>
                    </a:cubicBezTo>
                    <a:close/>
                    <a:moveTo>
                      <a:pt x="748" y="4832"/>
                    </a:moveTo>
                    <a:cubicBezTo>
                      <a:pt x="748" y="4832"/>
                      <a:pt x="748" y="4832"/>
                      <a:pt x="748" y="4832"/>
                    </a:cubicBezTo>
                    <a:close/>
                    <a:moveTo>
                      <a:pt x="748" y="6268"/>
                    </a:moveTo>
                    <a:cubicBezTo>
                      <a:pt x="748" y="6268"/>
                      <a:pt x="748" y="6268"/>
                      <a:pt x="748" y="6268"/>
                    </a:cubicBezTo>
                    <a:close/>
                    <a:moveTo>
                      <a:pt x="748" y="7705"/>
                    </a:moveTo>
                    <a:cubicBezTo>
                      <a:pt x="748" y="7705"/>
                      <a:pt x="748" y="7705"/>
                      <a:pt x="748" y="7705"/>
                    </a:cubicBezTo>
                    <a:close/>
                    <a:moveTo>
                      <a:pt x="748" y="9142"/>
                    </a:moveTo>
                    <a:cubicBezTo>
                      <a:pt x="748" y="9142"/>
                      <a:pt x="748" y="9142"/>
                      <a:pt x="748" y="9142"/>
                    </a:cubicBezTo>
                    <a:close/>
                    <a:moveTo>
                      <a:pt x="748" y="10575"/>
                    </a:moveTo>
                    <a:cubicBezTo>
                      <a:pt x="748" y="10575"/>
                      <a:pt x="748" y="10575"/>
                      <a:pt x="748" y="10575"/>
                    </a:cubicBezTo>
                    <a:close/>
                    <a:moveTo>
                      <a:pt x="748" y="12012"/>
                    </a:moveTo>
                    <a:cubicBezTo>
                      <a:pt x="748" y="12012"/>
                      <a:pt x="748" y="12012"/>
                      <a:pt x="748" y="12012"/>
                    </a:cubicBezTo>
                    <a:close/>
                    <a:moveTo>
                      <a:pt x="748" y="13448"/>
                    </a:moveTo>
                    <a:cubicBezTo>
                      <a:pt x="748" y="13448"/>
                      <a:pt x="748" y="13448"/>
                      <a:pt x="748" y="13448"/>
                    </a:cubicBezTo>
                    <a:close/>
                    <a:moveTo>
                      <a:pt x="748" y="14885"/>
                    </a:moveTo>
                    <a:cubicBezTo>
                      <a:pt x="748" y="14885"/>
                      <a:pt x="748" y="14885"/>
                      <a:pt x="748" y="14885"/>
                    </a:cubicBezTo>
                    <a:close/>
                    <a:moveTo>
                      <a:pt x="748" y="16322"/>
                    </a:moveTo>
                    <a:cubicBezTo>
                      <a:pt x="748" y="16322"/>
                      <a:pt x="748" y="16322"/>
                      <a:pt x="748" y="16322"/>
                    </a:cubicBezTo>
                    <a:close/>
                    <a:moveTo>
                      <a:pt x="748" y="17755"/>
                    </a:moveTo>
                    <a:cubicBezTo>
                      <a:pt x="748" y="17755"/>
                      <a:pt x="748" y="17755"/>
                      <a:pt x="748" y="17755"/>
                    </a:cubicBezTo>
                    <a:close/>
                    <a:moveTo>
                      <a:pt x="748" y="19191"/>
                    </a:moveTo>
                    <a:cubicBezTo>
                      <a:pt x="748" y="19191"/>
                      <a:pt x="748" y="19191"/>
                      <a:pt x="748" y="19191"/>
                    </a:cubicBezTo>
                    <a:close/>
                    <a:moveTo>
                      <a:pt x="748" y="20628"/>
                    </a:moveTo>
                    <a:cubicBezTo>
                      <a:pt x="748" y="20628"/>
                      <a:pt x="748" y="20628"/>
                      <a:pt x="748" y="20628"/>
                    </a:cubicBezTo>
                  </a:path>
                </a:pathLst>
              </a:cu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grpSp>
          <p:nvGrpSpPr>
            <p:cNvPr id="366" name="Group 366"/>
            <p:cNvGrpSpPr/>
            <p:nvPr/>
          </p:nvGrpSpPr>
          <p:grpSpPr>
            <a:xfrm>
              <a:off x="0" y="823789"/>
              <a:ext cx="909111" cy="11053487"/>
              <a:chOff x="0" y="0"/>
              <a:chExt cx="909110" cy="11053486"/>
            </a:xfrm>
          </p:grpSpPr>
          <p:sp>
            <p:nvSpPr>
              <p:cNvPr id="338" name="Shape 338"/>
              <p:cNvSpPr/>
              <p:nvPr/>
            </p:nvSpPr>
            <p:spPr>
              <a:xfrm>
                <a:off x="-1" y="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-1" y="241252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-1" y="82084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-1" y="106210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-1" y="1644637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-1" y="1885889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-1" y="2465483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-1" y="2709678"/>
                <a:ext cx="909112" cy="117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6" name="Shape 346"/>
              <p:cNvSpPr/>
              <p:nvPr/>
            </p:nvSpPr>
            <p:spPr>
              <a:xfrm>
                <a:off x="-1" y="328927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7" name="Shape 347"/>
              <p:cNvSpPr/>
              <p:nvPr/>
            </p:nvSpPr>
            <p:spPr>
              <a:xfrm>
                <a:off x="-1" y="3530525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-1" y="4113061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-1" y="435137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-1" y="493390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-1" y="517516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-1" y="5757698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-1" y="5998951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-1" y="658148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-1" y="6819797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-1" y="7402334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-1" y="7643586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-1" y="822318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-1" y="846737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-1" y="9046971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-1" y="928822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-1" y="987076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-1" y="10112013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4" name="Shape 364"/>
              <p:cNvSpPr/>
              <p:nvPr/>
            </p:nvSpPr>
            <p:spPr>
              <a:xfrm>
                <a:off x="-1" y="1069160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-1" y="1093285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</p:grpSp>
      <p:sp>
        <p:nvSpPr>
          <p:cNvPr id="100" name="内容占位符 4"/>
          <p:cNvSpPr txBox="1">
            <a:spLocks/>
          </p:cNvSpPr>
          <p:nvPr/>
        </p:nvSpPr>
        <p:spPr>
          <a:xfrm>
            <a:off x="3412321" y="4761234"/>
            <a:ext cx="18333688" cy="25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1pPr>
            <a:lvl2pPr marL="990600" indent="-533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2pPr>
            <a:lvl3pPr marL="1554480" indent="-64008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3pPr>
            <a:lvl4pPr marL="20828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4pPr>
            <a:lvl5pPr marL="25400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5pPr>
            <a:lvl6pPr marL="29972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6pPr>
            <a:lvl7pPr marL="34544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7pPr>
            <a:lvl8pPr marL="39116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8pPr>
            <a:lvl9pPr marL="43688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marL="0" indent="0" algn="ctr">
              <a:buNone/>
            </a:pPr>
            <a:r>
              <a:rPr lang="en-US" altLang="zh-CN" sz="18000" dirty="0" err="1" smtClean="0">
                <a:solidFill>
                  <a:srgbClr val="3B3838"/>
                </a:solidFill>
                <a:latin typeface="Tekton Pro" panose="020F0603020208020904" pitchFamily="34" charset="0"/>
              </a:rPr>
              <a:t>Fangirl</a:t>
            </a:r>
            <a:r>
              <a:rPr lang="en-US" altLang="zh-CN" sz="18000" dirty="0" smtClean="0">
                <a:solidFill>
                  <a:srgbClr val="3B3838"/>
                </a:solidFill>
                <a:latin typeface="Tekton Pro" panose="020F0603020208020904" pitchFamily="34" charset="0"/>
              </a:rPr>
              <a:t>/ </a:t>
            </a:r>
            <a:r>
              <a:rPr lang="en-US" altLang="zh-CN" sz="18000" dirty="0" err="1" smtClean="0">
                <a:solidFill>
                  <a:srgbClr val="3B3838"/>
                </a:solidFill>
                <a:latin typeface="Tekton Pro" panose="020F0603020208020904" pitchFamily="34" charset="0"/>
              </a:rPr>
              <a:t>Fanboy</a:t>
            </a:r>
            <a:r>
              <a:rPr lang="en-US" altLang="zh-CN" sz="18000" dirty="0" smtClean="0">
                <a:solidFill>
                  <a:srgbClr val="3B3838"/>
                </a:solidFill>
                <a:latin typeface="Tekton Pro" panose="020F0603020208020904" pitchFamily="34" charset="0"/>
              </a:rPr>
              <a:t>  </a:t>
            </a:r>
          </a:p>
          <a:p>
            <a:pPr marL="0" indent="0" algn="ctr">
              <a:buNone/>
            </a:pPr>
            <a:endParaRPr lang="en-US" altLang="zh-CN" sz="18000" dirty="0" smtClean="0">
              <a:solidFill>
                <a:srgbClr val="3B3838"/>
              </a:solidFill>
              <a:latin typeface="Tekton Pro" panose="020F0603020208020904" pitchFamily="34" charset="0"/>
            </a:endParaRPr>
          </a:p>
        </p:txBody>
      </p:sp>
      <p:pic>
        <p:nvPicPr>
          <p:cNvPr id="53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5266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5"/>
          <p:cNvGrpSpPr/>
          <p:nvPr/>
        </p:nvGrpSpPr>
        <p:grpSpPr>
          <a:xfrm>
            <a:off x="-2103940" y="-7292589"/>
            <a:ext cx="28459842" cy="28059532"/>
            <a:chOff x="4663051" y="4605343"/>
            <a:chExt cx="28459841" cy="28059531"/>
          </a:xfrm>
        </p:grpSpPr>
        <p:sp>
          <p:nvSpPr>
            <p:cNvPr id="189" name="Shape 189"/>
            <p:cNvSpPr/>
            <p:nvPr/>
          </p:nvSpPr>
          <p:spPr>
            <a:xfrm rot="14896333">
              <a:off x="24445478" y="8518517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rot="4096333" flipH="1">
              <a:off x="10720882" y="13988609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rot="12219129">
              <a:off x="20563701" y="4508101"/>
              <a:ext cx="2617696" cy="1481699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rot="1492205" flipH="1">
              <a:off x="14481593" y="17984466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 rot="9337947" flipH="1">
              <a:off x="14545011" y="4503469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 rot="20107795">
              <a:off x="20693375" y="17913002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 rot="6703667" flipH="1">
              <a:off x="10743158" y="8508282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 rot="17503667">
              <a:off x="24447370" y="13973904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 rot="10800000" flipH="1">
              <a:off x="17603220" y="6534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7603221" y="18635733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 rot="5400000">
              <a:off x="11556950" y="12572435"/>
              <a:ext cx="2617694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00" name="Shape 200"/>
            <p:cNvSpPr/>
            <p:nvPr/>
          </p:nvSpPr>
          <p:spPr>
            <a:xfrm rot="16200000" flipH="1">
              <a:off x="23698682" y="12508827"/>
              <a:ext cx="2617696" cy="12286920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rot="2700000" flipH="1">
              <a:off x="13322886" y="16868900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 rot="18900000">
              <a:off x="21910020" y="1688082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 rot="13500000" flipH="1">
              <a:off x="21935345" y="8263429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 rot="8126060">
              <a:off x="13344894" y="8253550"/>
              <a:ext cx="2617695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67" name="Group 367"/>
          <p:cNvGrpSpPr/>
          <p:nvPr/>
        </p:nvGrpSpPr>
        <p:grpSpPr>
          <a:xfrm>
            <a:off x="457200" y="501582"/>
            <a:ext cx="23355303" cy="12712834"/>
            <a:chOff x="0" y="-1"/>
            <a:chExt cx="15295404" cy="12712832"/>
          </a:xfrm>
        </p:grpSpPr>
        <p:grpSp>
          <p:nvGrpSpPr>
            <p:cNvPr id="337" name="Group 337"/>
            <p:cNvGrpSpPr/>
            <p:nvPr/>
          </p:nvGrpSpPr>
          <p:grpSpPr>
            <a:xfrm>
              <a:off x="273761" y="-2"/>
              <a:ext cx="15021644" cy="12712834"/>
              <a:chOff x="0" y="0"/>
              <a:chExt cx="15021642" cy="12712832"/>
            </a:xfrm>
          </p:grpSpPr>
          <p:sp>
            <p:nvSpPr>
              <p:cNvPr id="335" name="Shape 335"/>
              <p:cNvSpPr/>
              <p:nvPr/>
            </p:nvSpPr>
            <p:spPr>
              <a:xfrm>
                <a:off x="-1" y="-1"/>
                <a:ext cx="15021644" cy="12712833"/>
              </a:xfrm>
              <a:prstGeom prst="rect">
                <a:avLst/>
              </a:prstGeom>
              <a:solidFill>
                <a:srgbClr val="4E4D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139251" y="161816"/>
                <a:ext cx="14615692" cy="12389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8" y="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883" y="20628"/>
                      <a:pt x="996" y="20553"/>
                      <a:pt x="996" y="20460"/>
                    </a:cubicBezTo>
                    <a:cubicBezTo>
                      <a:pt x="996" y="19810"/>
                      <a:pt x="996" y="19810"/>
                      <a:pt x="996" y="19810"/>
                    </a:cubicBezTo>
                    <a:cubicBezTo>
                      <a:pt x="996" y="19717"/>
                      <a:pt x="883" y="19642"/>
                      <a:pt x="748" y="19642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883" y="19191"/>
                      <a:pt x="996" y="19116"/>
                      <a:pt x="996" y="19023"/>
                    </a:cubicBezTo>
                    <a:cubicBezTo>
                      <a:pt x="996" y="18373"/>
                      <a:pt x="996" y="18373"/>
                      <a:pt x="996" y="18373"/>
                    </a:cubicBezTo>
                    <a:cubicBezTo>
                      <a:pt x="996" y="18280"/>
                      <a:pt x="883" y="18205"/>
                      <a:pt x="748" y="1820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883" y="17755"/>
                      <a:pt x="996" y="17680"/>
                      <a:pt x="996" y="17587"/>
                    </a:cubicBezTo>
                    <a:cubicBezTo>
                      <a:pt x="996" y="16936"/>
                      <a:pt x="996" y="16936"/>
                      <a:pt x="996" y="16936"/>
                    </a:cubicBezTo>
                    <a:cubicBezTo>
                      <a:pt x="996" y="16843"/>
                      <a:pt x="883" y="16768"/>
                      <a:pt x="748" y="16768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883" y="16322"/>
                      <a:pt x="996" y="16243"/>
                      <a:pt x="996" y="16150"/>
                    </a:cubicBezTo>
                    <a:cubicBezTo>
                      <a:pt x="996" y="15503"/>
                      <a:pt x="996" y="15503"/>
                      <a:pt x="996" y="15503"/>
                    </a:cubicBezTo>
                    <a:cubicBezTo>
                      <a:pt x="996" y="15407"/>
                      <a:pt x="883" y="15332"/>
                      <a:pt x="748" y="15332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883" y="14885"/>
                      <a:pt x="996" y="14806"/>
                      <a:pt x="996" y="14713"/>
                    </a:cubicBezTo>
                    <a:cubicBezTo>
                      <a:pt x="996" y="14066"/>
                      <a:pt x="996" y="14066"/>
                      <a:pt x="996" y="14066"/>
                    </a:cubicBezTo>
                    <a:cubicBezTo>
                      <a:pt x="996" y="13974"/>
                      <a:pt x="883" y="13895"/>
                      <a:pt x="748" y="13895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883" y="13448"/>
                      <a:pt x="996" y="13373"/>
                      <a:pt x="996" y="13280"/>
                    </a:cubicBezTo>
                    <a:cubicBezTo>
                      <a:pt x="996" y="12630"/>
                      <a:pt x="996" y="12630"/>
                      <a:pt x="996" y="12630"/>
                    </a:cubicBezTo>
                    <a:cubicBezTo>
                      <a:pt x="996" y="12537"/>
                      <a:pt x="883" y="12458"/>
                      <a:pt x="748" y="12458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883" y="12012"/>
                      <a:pt x="996" y="11936"/>
                      <a:pt x="996" y="11844"/>
                    </a:cubicBezTo>
                    <a:cubicBezTo>
                      <a:pt x="996" y="11193"/>
                      <a:pt x="996" y="11193"/>
                      <a:pt x="996" y="11193"/>
                    </a:cubicBezTo>
                    <a:cubicBezTo>
                      <a:pt x="996" y="11100"/>
                      <a:pt x="883" y="11025"/>
                      <a:pt x="748" y="1102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883" y="10575"/>
                      <a:pt x="996" y="10500"/>
                      <a:pt x="996" y="10407"/>
                    </a:cubicBezTo>
                    <a:cubicBezTo>
                      <a:pt x="996" y="9756"/>
                      <a:pt x="996" y="9756"/>
                      <a:pt x="996" y="9756"/>
                    </a:cubicBezTo>
                    <a:cubicBezTo>
                      <a:pt x="996" y="9664"/>
                      <a:pt x="883" y="9588"/>
                      <a:pt x="748" y="9588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883" y="9142"/>
                      <a:pt x="996" y="9063"/>
                      <a:pt x="996" y="8970"/>
                    </a:cubicBezTo>
                    <a:cubicBezTo>
                      <a:pt x="996" y="8320"/>
                      <a:pt x="996" y="8320"/>
                      <a:pt x="996" y="8320"/>
                    </a:cubicBezTo>
                    <a:cubicBezTo>
                      <a:pt x="996" y="8227"/>
                      <a:pt x="883" y="8152"/>
                      <a:pt x="748" y="8152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883" y="7705"/>
                      <a:pt x="996" y="7626"/>
                      <a:pt x="996" y="7534"/>
                    </a:cubicBezTo>
                    <a:cubicBezTo>
                      <a:pt x="996" y="6887"/>
                      <a:pt x="996" y="6887"/>
                      <a:pt x="996" y="6887"/>
                    </a:cubicBezTo>
                    <a:cubicBezTo>
                      <a:pt x="996" y="6794"/>
                      <a:pt x="883" y="6715"/>
                      <a:pt x="748" y="6715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883" y="6268"/>
                      <a:pt x="996" y="6193"/>
                      <a:pt x="996" y="6100"/>
                    </a:cubicBezTo>
                    <a:cubicBezTo>
                      <a:pt x="996" y="5450"/>
                      <a:pt x="996" y="5450"/>
                      <a:pt x="996" y="5450"/>
                    </a:cubicBezTo>
                    <a:cubicBezTo>
                      <a:pt x="996" y="5357"/>
                      <a:pt x="883" y="5278"/>
                      <a:pt x="748" y="5278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883" y="4832"/>
                      <a:pt x="996" y="4757"/>
                      <a:pt x="996" y="4664"/>
                    </a:cubicBezTo>
                    <a:cubicBezTo>
                      <a:pt x="996" y="4013"/>
                      <a:pt x="996" y="4013"/>
                      <a:pt x="996" y="4013"/>
                    </a:cubicBezTo>
                    <a:cubicBezTo>
                      <a:pt x="996" y="3920"/>
                      <a:pt x="883" y="3845"/>
                      <a:pt x="748" y="384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883" y="3395"/>
                      <a:pt x="996" y="3320"/>
                      <a:pt x="996" y="3227"/>
                    </a:cubicBezTo>
                    <a:cubicBezTo>
                      <a:pt x="996" y="2577"/>
                      <a:pt x="996" y="2577"/>
                      <a:pt x="996" y="2577"/>
                    </a:cubicBezTo>
                    <a:cubicBezTo>
                      <a:pt x="996" y="2484"/>
                      <a:pt x="883" y="2409"/>
                      <a:pt x="748" y="2409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883" y="1958"/>
                      <a:pt x="996" y="1883"/>
                      <a:pt x="996" y="1790"/>
                    </a:cubicBezTo>
                    <a:cubicBezTo>
                      <a:pt x="996" y="1140"/>
                      <a:pt x="996" y="1140"/>
                      <a:pt x="996" y="1140"/>
                    </a:cubicBezTo>
                    <a:cubicBezTo>
                      <a:pt x="996" y="1047"/>
                      <a:pt x="883" y="972"/>
                      <a:pt x="748" y="972"/>
                    </a:cubicBezTo>
                    <a:cubicBezTo>
                      <a:pt x="748" y="0"/>
                      <a:pt x="748" y="0"/>
                      <a:pt x="748" y="0"/>
                    </a:cubicBezTo>
                    <a:close/>
                    <a:moveTo>
                      <a:pt x="748" y="972"/>
                    </a:moveTo>
                    <a:cubicBezTo>
                      <a:pt x="748" y="972"/>
                      <a:pt x="748" y="972"/>
                      <a:pt x="748" y="972"/>
                    </a:cubicBezTo>
                    <a:close/>
                    <a:moveTo>
                      <a:pt x="748" y="2409"/>
                    </a:moveTo>
                    <a:cubicBezTo>
                      <a:pt x="748" y="2409"/>
                      <a:pt x="748" y="2409"/>
                      <a:pt x="748" y="2409"/>
                    </a:cubicBezTo>
                    <a:close/>
                    <a:moveTo>
                      <a:pt x="748" y="3845"/>
                    </a:moveTo>
                    <a:cubicBezTo>
                      <a:pt x="748" y="3845"/>
                      <a:pt x="748" y="3845"/>
                      <a:pt x="748" y="3845"/>
                    </a:cubicBezTo>
                    <a:close/>
                    <a:moveTo>
                      <a:pt x="748" y="5278"/>
                    </a:moveTo>
                    <a:cubicBezTo>
                      <a:pt x="748" y="5278"/>
                      <a:pt x="748" y="5278"/>
                      <a:pt x="748" y="5278"/>
                    </a:cubicBezTo>
                    <a:close/>
                    <a:moveTo>
                      <a:pt x="748" y="6715"/>
                    </a:moveTo>
                    <a:cubicBezTo>
                      <a:pt x="748" y="6715"/>
                      <a:pt x="748" y="6715"/>
                      <a:pt x="748" y="6715"/>
                    </a:cubicBezTo>
                    <a:close/>
                    <a:moveTo>
                      <a:pt x="748" y="8152"/>
                    </a:moveTo>
                    <a:cubicBezTo>
                      <a:pt x="748" y="8152"/>
                      <a:pt x="748" y="8152"/>
                      <a:pt x="748" y="8152"/>
                    </a:cubicBezTo>
                    <a:close/>
                    <a:moveTo>
                      <a:pt x="748" y="9588"/>
                    </a:moveTo>
                    <a:cubicBezTo>
                      <a:pt x="748" y="9588"/>
                      <a:pt x="748" y="9588"/>
                      <a:pt x="748" y="9588"/>
                    </a:cubicBezTo>
                    <a:close/>
                    <a:moveTo>
                      <a:pt x="748" y="11025"/>
                    </a:moveTo>
                    <a:cubicBezTo>
                      <a:pt x="748" y="11025"/>
                      <a:pt x="748" y="11025"/>
                      <a:pt x="748" y="11025"/>
                    </a:cubicBezTo>
                    <a:close/>
                    <a:moveTo>
                      <a:pt x="748" y="12458"/>
                    </a:moveTo>
                    <a:cubicBezTo>
                      <a:pt x="748" y="12458"/>
                      <a:pt x="748" y="12458"/>
                      <a:pt x="748" y="12458"/>
                    </a:cubicBezTo>
                    <a:close/>
                    <a:moveTo>
                      <a:pt x="748" y="13895"/>
                    </a:moveTo>
                    <a:cubicBezTo>
                      <a:pt x="748" y="13895"/>
                      <a:pt x="748" y="13895"/>
                      <a:pt x="748" y="13895"/>
                    </a:cubicBezTo>
                    <a:close/>
                    <a:moveTo>
                      <a:pt x="748" y="15332"/>
                    </a:moveTo>
                    <a:cubicBezTo>
                      <a:pt x="748" y="15332"/>
                      <a:pt x="748" y="15332"/>
                      <a:pt x="748" y="15332"/>
                    </a:cubicBezTo>
                    <a:close/>
                    <a:moveTo>
                      <a:pt x="748" y="16768"/>
                    </a:moveTo>
                    <a:cubicBezTo>
                      <a:pt x="748" y="16768"/>
                      <a:pt x="748" y="16768"/>
                      <a:pt x="748" y="16768"/>
                    </a:cubicBezTo>
                    <a:close/>
                    <a:moveTo>
                      <a:pt x="748" y="18205"/>
                    </a:moveTo>
                    <a:cubicBezTo>
                      <a:pt x="748" y="18205"/>
                      <a:pt x="748" y="18205"/>
                      <a:pt x="748" y="18205"/>
                    </a:cubicBezTo>
                    <a:close/>
                    <a:moveTo>
                      <a:pt x="748" y="19642"/>
                    </a:moveTo>
                    <a:cubicBezTo>
                      <a:pt x="748" y="19642"/>
                      <a:pt x="748" y="19642"/>
                      <a:pt x="748" y="19642"/>
                    </a:cubicBezTo>
                    <a:moveTo>
                      <a:pt x="0" y="0"/>
                    </a:moveTo>
                    <a:cubicBezTo>
                      <a:pt x="748" y="0"/>
                      <a:pt x="748" y="0"/>
                      <a:pt x="748" y="0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614" y="972"/>
                      <a:pt x="506" y="1047"/>
                      <a:pt x="506" y="1140"/>
                    </a:cubicBezTo>
                    <a:cubicBezTo>
                      <a:pt x="506" y="1790"/>
                      <a:pt x="506" y="1790"/>
                      <a:pt x="506" y="1790"/>
                    </a:cubicBezTo>
                    <a:cubicBezTo>
                      <a:pt x="506" y="1883"/>
                      <a:pt x="614" y="1958"/>
                      <a:pt x="748" y="1958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614" y="2409"/>
                      <a:pt x="506" y="2484"/>
                      <a:pt x="506" y="2577"/>
                    </a:cubicBezTo>
                    <a:cubicBezTo>
                      <a:pt x="506" y="3227"/>
                      <a:pt x="506" y="3227"/>
                      <a:pt x="506" y="3227"/>
                    </a:cubicBezTo>
                    <a:cubicBezTo>
                      <a:pt x="506" y="3320"/>
                      <a:pt x="614" y="3395"/>
                      <a:pt x="748" y="339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614" y="3845"/>
                      <a:pt x="506" y="3920"/>
                      <a:pt x="506" y="4013"/>
                    </a:cubicBezTo>
                    <a:cubicBezTo>
                      <a:pt x="506" y="4664"/>
                      <a:pt x="506" y="4664"/>
                      <a:pt x="506" y="4664"/>
                    </a:cubicBezTo>
                    <a:cubicBezTo>
                      <a:pt x="506" y="4757"/>
                      <a:pt x="614" y="4832"/>
                      <a:pt x="748" y="4832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614" y="5278"/>
                      <a:pt x="506" y="5357"/>
                      <a:pt x="506" y="5450"/>
                    </a:cubicBezTo>
                    <a:cubicBezTo>
                      <a:pt x="506" y="6100"/>
                      <a:pt x="506" y="6100"/>
                      <a:pt x="506" y="6100"/>
                    </a:cubicBezTo>
                    <a:cubicBezTo>
                      <a:pt x="506" y="6193"/>
                      <a:pt x="614" y="6268"/>
                      <a:pt x="748" y="6268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614" y="6715"/>
                      <a:pt x="506" y="6794"/>
                      <a:pt x="506" y="6887"/>
                    </a:cubicBezTo>
                    <a:cubicBezTo>
                      <a:pt x="506" y="7534"/>
                      <a:pt x="506" y="7534"/>
                      <a:pt x="506" y="7534"/>
                    </a:cubicBezTo>
                    <a:cubicBezTo>
                      <a:pt x="506" y="7626"/>
                      <a:pt x="614" y="7705"/>
                      <a:pt x="748" y="7705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614" y="8152"/>
                      <a:pt x="506" y="8227"/>
                      <a:pt x="506" y="8320"/>
                    </a:cubicBezTo>
                    <a:cubicBezTo>
                      <a:pt x="506" y="8970"/>
                      <a:pt x="506" y="8970"/>
                      <a:pt x="506" y="8970"/>
                    </a:cubicBezTo>
                    <a:cubicBezTo>
                      <a:pt x="506" y="9063"/>
                      <a:pt x="614" y="9142"/>
                      <a:pt x="748" y="9142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614" y="9588"/>
                      <a:pt x="506" y="9664"/>
                      <a:pt x="506" y="9756"/>
                    </a:cubicBezTo>
                    <a:cubicBezTo>
                      <a:pt x="506" y="10407"/>
                      <a:pt x="506" y="10407"/>
                      <a:pt x="506" y="10407"/>
                    </a:cubicBezTo>
                    <a:cubicBezTo>
                      <a:pt x="506" y="10500"/>
                      <a:pt x="614" y="10575"/>
                      <a:pt x="748" y="1057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614" y="11025"/>
                      <a:pt x="506" y="11100"/>
                      <a:pt x="506" y="11193"/>
                    </a:cubicBezTo>
                    <a:cubicBezTo>
                      <a:pt x="506" y="11844"/>
                      <a:pt x="506" y="11844"/>
                      <a:pt x="506" y="11844"/>
                    </a:cubicBezTo>
                    <a:cubicBezTo>
                      <a:pt x="506" y="11936"/>
                      <a:pt x="614" y="12012"/>
                      <a:pt x="748" y="12012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614" y="12458"/>
                      <a:pt x="506" y="12537"/>
                      <a:pt x="506" y="12630"/>
                    </a:cubicBezTo>
                    <a:cubicBezTo>
                      <a:pt x="506" y="13280"/>
                      <a:pt x="506" y="13280"/>
                      <a:pt x="506" y="13280"/>
                    </a:cubicBezTo>
                    <a:cubicBezTo>
                      <a:pt x="506" y="13373"/>
                      <a:pt x="614" y="13448"/>
                      <a:pt x="748" y="13448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614" y="13895"/>
                      <a:pt x="506" y="13974"/>
                      <a:pt x="506" y="14066"/>
                    </a:cubicBezTo>
                    <a:cubicBezTo>
                      <a:pt x="506" y="14713"/>
                      <a:pt x="506" y="14713"/>
                      <a:pt x="506" y="14713"/>
                    </a:cubicBezTo>
                    <a:cubicBezTo>
                      <a:pt x="506" y="14806"/>
                      <a:pt x="614" y="14885"/>
                      <a:pt x="748" y="14885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614" y="15332"/>
                      <a:pt x="506" y="15407"/>
                      <a:pt x="506" y="15503"/>
                    </a:cubicBezTo>
                    <a:cubicBezTo>
                      <a:pt x="506" y="16150"/>
                      <a:pt x="506" y="16150"/>
                      <a:pt x="506" y="16150"/>
                    </a:cubicBezTo>
                    <a:cubicBezTo>
                      <a:pt x="506" y="16243"/>
                      <a:pt x="614" y="16322"/>
                      <a:pt x="748" y="16322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614" y="16768"/>
                      <a:pt x="506" y="16843"/>
                      <a:pt x="506" y="16936"/>
                    </a:cubicBezTo>
                    <a:cubicBezTo>
                      <a:pt x="506" y="17587"/>
                      <a:pt x="506" y="17587"/>
                      <a:pt x="506" y="17587"/>
                    </a:cubicBezTo>
                    <a:cubicBezTo>
                      <a:pt x="506" y="17680"/>
                      <a:pt x="614" y="17755"/>
                      <a:pt x="748" y="1775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614" y="18205"/>
                      <a:pt x="506" y="18280"/>
                      <a:pt x="506" y="18373"/>
                    </a:cubicBezTo>
                    <a:cubicBezTo>
                      <a:pt x="506" y="19023"/>
                      <a:pt x="506" y="19023"/>
                      <a:pt x="506" y="19023"/>
                    </a:cubicBezTo>
                    <a:cubicBezTo>
                      <a:pt x="506" y="19116"/>
                      <a:pt x="614" y="19191"/>
                      <a:pt x="748" y="19191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614" y="19642"/>
                      <a:pt x="506" y="19717"/>
                      <a:pt x="506" y="19810"/>
                    </a:cubicBezTo>
                    <a:cubicBezTo>
                      <a:pt x="506" y="20460"/>
                      <a:pt x="506" y="20460"/>
                      <a:pt x="506" y="20460"/>
                    </a:cubicBezTo>
                    <a:cubicBezTo>
                      <a:pt x="506" y="20553"/>
                      <a:pt x="614" y="20628"/>
                      <a:pt x="748" y="20628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748" y="1958"/>
                    </a:moveTo>
                    <a:cubicBezTo>
                      <a:pt x="748" y="1958"/>
                      <a:pt x="748" y="1958"/>
                      <a:pt x="748" y="1958"/>
                    </a:cubicBezTo>
                    <a:close/>
                    <a:moveTo>
                      <a:pt x="748" y="3395"/>
                    </a:moveTo>
                    <a:cubicBezTo>
                      <a:pt x="748" y="3395"/>
                      <a:pt x="748" y="3395"/>
                      <a:pt x="748" y="3395"/>
                    </a:cubicBezTo>
                    <a:close/>
                    <a:moveTo>
                      <a:pt x="748" y="4832"/>
                    </a:moveTo>
                    <a:cubicBezTo>
                      <a:pt x="748" y="4832"/>
                      <a:pt x="748" y="4832"/>
                      <a:pt x="748" y="4832"/>
                    </a:cubicBezTo>
                    <a:close/>
                    <a:moveTo>
                      <a:pt x="748" y="6268"/>
                    </a:moveTo>
                    <a:cubicBezTo>
                      <a:pt x="748" y="6268"/>
                      <a:pt x="748" y="6268"/>
                      <a:pt x="748" y="6268"/>
                    </a:cubicBezTo>
                    <a:close/>
                    <a:moveTo>
                      <a:pt x="748" y="7705"/>
                    </a:moveTo>
                    <a:cubicBezTo>
                      <a:pt x="748" y="7705"/>
                      <a:pt x="748" y="7705"/>
                      <a:pt x="748" y="7705"/>
                    </a:cubicBezTo>
                    <a:close/>
                    <a:moveTo>
                      <a:pt x="748" y="9142"/>
                    </a:moveTo>
                    <a:cubicBezTo>
                      <a:pt x="748" y="9142"/>
                      <a:pt x="748" y="9142"/>
                      <a:pt x="748" y="9142"/>
                    </a:cubicBezTo>
                    <a:close/>
                    <a:moveTo>
                      <a:pt x="748" y="10575"/>
                    </a:moveTo>
                    <a:cubicBezTo>
                      <a:pt x="748" y="10575"/>
                      <a:pt x="748" y="10575"/>
                      <a:pt x="748" y="10575"/>
                    </a:cubicBezTo>
                    <a:close/>
                    <a:moveTo>
                      <a:pt x="748" y="12012"/>
                    </a:moveTo>
                    <a:cubicBezTo>
                      <a:pt x="748" y="12012"/>
                      <a:pt x="748" y="12012"/>
                      <a:pt x="748" y="12012"/>
                    </a:cubicBezTo>
                    <a:close/>
                    <a:moveTo>
                      <a:pt x="748" y="13448"/>
                    </a:moveTo>
                    <a:cubicBezTo>
                      <a:pt x="748" y="13448"/>
                      <a:pt x="748" y="13448"/>
                      <a:pt x="748" y="13448"/>
                    </a:cubicBezTo>
                    <a:close/>
                    <a:moveTo>
                      <a:pt x="748" y="14885"/>
                    </a:moveTo>
                    <a:cubicBezTo>
                      <a:pt x="748" y="14885"/>
                      <a:pt x="748" y="14885"/>
                      <a:pt x="748" y="14885"/>
                    </a:cubicBezTo>
                    <a:close/>
                    <a:moveTo>
                      <a:pt x="748" y="16322"/>
                    </a:moveTo>
                    <a:cubicBezTo>
                      <a:pt x="748" y="16322"/>
                      <a:pt x="748" y="16322"/>
                      <a:pt x="748" y="16322"/>
                    </a:cubicBezTo>
                    <a:close/>
                    <a:moveTo>
                      <a:pt x="748" y="17755"/>
                    </a:moveTo>
                    <a:cubicBezTo>
                      <a:pt x="748" y="17755"/>
                      <a:pt x="748" y="17755"/>
                      <a:pt x="748" y="17755"/>
                    </a:cubicBezTo>
                    <a:close/>
                    <a:moveTo>
                      <a:pt x="748" y="19191"/>
                    </a:moveTo>
                    <a:cubicBezTo>
                      <a:pt x="748" y="19191"/>
                      <a:pt x="748" y="19191"/>
                      <a:pt x="748" y="19191"/>
                    </a:cubicBezTo>
                    <a:close/>
                    <a:moveTo>
                      <a:pt x="748" y="20628"/>
                    </a:moveTo>
                    <a:cubicBezTo>
                      <a:pt x="748" y="20628"/>
                      <a:pt x="748" y="20628"/>
                      <a:pt x="748" y="20628"/>
                    </a:cubicBezTo>
                  </a:path>
                </a:pathLst>
              </a:cu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grpSp>
          <p:nvGrpSpPr>
            <p:cNvPr id="366" name="Group 366"/>
            <p:cNvGrpSpPr/>
            <p:nvPr/>
          </p:nvGrpSpPr>
          <p:grpSpPr>
            <a:xfrm>
              <a:off x="0" y="823789"/>
              <a:ext cx="909111" cy="11053487"/>
              <a:chOff x="0" y="0"/>
              <a:chExt cx="909110" cy="11053486"/>
            </a:xfrm>
          </p:grpSpPr>
          <p:sp>
            <p:nvSpPr>
              <p:cNvPr id="338" name="Shape 338"/>
              <p:cNvSpPr/>
              <p:nvPr/>
            </p:nvSpPr>
            <p:spPr>
              <a:xfrm>
                <a:off x="-1" y="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-1" y="241252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-1" y="82084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-1" y="106210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-1" y="1644637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-1" y="1885889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-1" y="2465483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-1" y="2709678"/>
                <a:ext cx="909112" cy="117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6" name="Shape 346"/>
              <p:cNvSpPr/>
              <p:nvPr/>
            </p:nvSpPr>
            <p:spPr>
              <a:xfrm>
                <a:off x="-1" y="328927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7" name="Shape 347"/>
              <p:cNvSpPr/>
              <p:nvPr/>
            </p:nvSpPr>
            <p:spPr>
              <a:xfrm>
                <a:off x="-1" y="3530525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-1" y="4113061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-1" y="435137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-1" y="493390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-1" y="517516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-1" y="5757698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-1" y="5998951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-1" y="658148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-1" y="6819797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-1" y="7402334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-1" y="7643586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-1" y="822318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-1" y="846737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-1" y="9046971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-1" y="928822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-1" y="987076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-1" y="10112013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4" name="Shape 364"/>
              <p:cNvSpPr/>
              <p:nvPr/>
            </p:nvSpPr>
            <p:spPr>
              <a:xfrm>
                <a:off x="-1" y="1069160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-1" y="1093285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7071" y="1514527"/>
            <a:ext cx="13893876" cy="10704600"/>
          </a:xfrm>
          <a:prstGeom prst="rect">
            <a:avLst/>
          </a:prstGeom>
        </p:spPr>
      </p:pic>
      <p:sp>
        <p:nvSpPr>
          <p:cNvPr id="55" name="内容占位符 4"/>
          <p:cNvSpPr txBox="1">
            <a:spLocks/>
          </p:cNvSpPr>
          <p:nvPr/>
        </p:nvSpPr>
        <p:spPr>
          <a:xfrm>
            <a:off x="3079714" y="10210062"/>
            <a:ext cx="18333688" cy="25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1pPr>
            <a:lvl2pPr marL="990600" indent="-533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2pPr>
            <a:lvl3pPr marL="1554480" indent="-64008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3pPr>
            <a:lvl4pPr marL="20828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4pPr>
            <a:lvl5pPr marL="25400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5pPr>
            <a:lvl6pPr marL="29972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6pPr>
            <a:lvl7pPr marL="34544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7pPr>
            <a:lvl8pPr marL="39116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8pPr>
            <a:lvl9pPr marL="43688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marL="0" indent="0" algn="ctr">
              <a:buNone/>
            </a:pPr>
            <a:r>
              <a:rPr lang="en-US" altLang="zh-CN" sz="18000" dirty="0" smtClean="0">
                <a:solidFill>
                  <a:srgbClr val="3B3838"/>
                </a:solidFill>
                <a:latin typeface="Tekton Pro" panose="020F0603020208020904" pitchFamily="34" charset="0"/>
              </a:rPr>
              <a:t>  </a:t>
            </a:r>
          </a:p>
          <a:p>
            <a:pPr marL="0" indent="0" algn="ctr">
              <a:buNone/>
            </a:pPr>
            <a:endParaRPr lang="en-US" altLang="zh-CN" sz="18000" dirty="0" smtClean="0">
              <a:solidFill>
                <a:srgbClr val="3B3838"/>
              </a:solidFill>
              <a:latin typeface="Tekton Pro" panose="020F0603020208020904" pitchFamily="34" charset="0"/>
            </a:endParaRPr>
          </a:p>
        </p:txBody>
      </p:sp>
      <p:sp>
        <p:nvSpPr>
          <p:cNvPr id="3" name="对角圆角矩形 2"/>
          <p:cNvSpPr/>
          <p:nvPr/>
        </p:nvSpPr>
        <p:spPr>
          <a:xfrm>
            <a:off x="3079714" y="4031327"/>
            <a:ext cx="19534101" cy="5606833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 w="254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56" name="内容占位符 4"/>
          <p:cNvSpPr txBox="1">
            <a:spLocks/>
          </p:cNvSpPr>
          <p:nvPr/>
        </p:nvSpPr>
        <p:spPr>
          <a:xfrm>
            <a:off x="4153908" y="4591356"/>
            <a:ext cx="17428516" cy="7966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1pPr>
            <a:lvl2pPr marL="990600" indent="-533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2pPr>
            <a:lvl3pPr marL="1554480" indent="-64008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3pPr>
            <a:lvl4pPr marL="20828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4pPr>
            <a:lvl5pPr marL="25400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5pPr>
            <a:lvl6pPr marL="29972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6pPr>
            <a:lvl7pPr marL="34544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7pPr>
            <a:lvl8pPr marL="39116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8pPr>
            <a:lvl9pPr marL="43688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marL="0" indent="0" algn="ctr">
              <a:buNone/>
            </a:pPr>
            <a:r>
              <a:rPr lang="en-US" altLang="zh-CN" sz="7200" dirty="0" smtClean="0">
                <a:solidFill>
                  <a:schemeClr val="bg1"/>
                </a:solidFill>
              </a:rPr>
              <a:t>Your </a:t>
            </a:r>
            <a:r>
              <a:rPr lang="en-US" altLang="zh-CN" sz="7200" dirty="0">
                <a:solidFill>
                  <a:schemeClr val="bg1"/>
                </a:solidFill>
              </a:rPr>
              <a:t>brain has two parts: </a:t>
            </a:r>
            <a:endParaRPr lang="en-US" altLang="zh-CN" sz="72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altLang="zh-CN" sz="7200" dirty="0" smtClean="0">
                <a:solidFill>
                  <a:schemeClr val="bg1"/>
                </a:solidFill>
              </a:rPr>
              <a:t>the </a:t>
            </a:r>
            <a:r>
              <a:rPr lang="en-US" altLang="zh-CN" sz="7200" dirty="0">
                <a:solidFill>
                  <a:schemeClr val="bg1"/>
                </a:solidFill>
              </a:rPr>
              <a:t>left and the right. </a:t>
            </a:r>
            <a:endParaRPr lang="en-US" altLang="zh-CN" sz="72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altLang="zh-CN" sz="7200" dirty="0" smtClean="0">
                <a:solidFill>
                  <a:schemeClr val="bg1"/>
                </a:solidFill>
              </a:rPr>
              <a:t>Your </a:t>
            </a:r>
            <a:r>
              <a:rPr lang="en-US" altLang="zh-CN" sz="7200" dirty="0">
                <a:solidFill>
                  <a:schemeClr val="bg1"/>
                </a:solidFill>
              </a:rPr>
              <a:t>left brain has nothing right, and your right brain has nothing left.</a:t>
            </a:r>
            <a:r>
              <a:rPr lang="en-US" altLang="zh-CN" sz="7200" dirty="0" smtClean="0">
                <a:solidFill>
                  <a:schemeClr val="bg1"/>
                </a:solidFill>
                <a:latin typeface="Tekton Pro" panose="020F0603020208020904" pitchFamily="34" charset="0"/>
              </a:rPr>
              <a:t>  </a:t>
            </a:r>
          </a:p>
          <a:p>
            <a:pPr marL="0" indent="0" algn="ctr">
              <a:buNone/>
            </a:pPr>
            <a:endParaRPr lang="en-US" altLang="zh-CN" sz="7200" dirty="0" smtClean="0">
              <a:solidFill>
                <a:schemeClr val="bg1"/>
              </a:solidFill>
              <a:latin typeface="Tekton Pro" panose="020F0603020208020904" pitchFamily="34" charset="0"/>
            </a:endParaRPr>
          </a:p>
        </p:txBody>
      </p:sp>
      <p:pic>
        <p:nvPicPr>
          <p:cNvPr id="57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3127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5"/>
          <p:cNvGrpSpPr/>
          <p:nvPr/>
        </p:nvGrpSpPr>
        <p:grpSpPr>
          <a:xfrm>
            <a:off x="-2103940" y="-7292589"/>
            <a:ext cx="28459842" cy="28059532"/>
            <a:chOff x="4663051" y="4605343"/>
            <a:chExt cx="28459841" cy="28059531"/>
          </a:xfrm>
        </p:grpSpPr>
        <p:sp>
          <p:nvSpPr>
            <p:cNvPr id="189" name="Shape 189"/>
            <p:cNvSpPr/>
            <p:nvPr/>
          </p:nvSpPr>
          <p:spPr>
            <a:xfrm rot="14896333">
              <a:off x="24445478" y="8518517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rot="4096333" flipH="1">
              <a:off x="10720882" y="13988609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rot="12219129">
              <a:off x="20563701" y="4508101"/>
              <a:ext cx="2617696" cy="1481699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rot="1492205" flipH="1">
              <a:off x="14481593" y="17984466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 rot="9337947" flipH="1">
              <a:off x="14545011" y="4503469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 rot="20107795">
              <a:off x="20693375" y="17913002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 rot="6703667" flipH="1">
              <a:off x="10743158" y="8508282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 rot="17503667">
              <a:off x="24447370" y="13973904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 rot="10800000" flipH="1">
              <a:off x="17603220" y="6534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7603221" y="18635733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 rot="5400000">
              <a:off x="11556950" y="12572435"/>
              <a:ext cx="2617694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00" name="Shape 200"/>
            <p:cNvSpPr/>
            <p:nvPr/>
          </p:nvSpPr>
          <p:spPr>
            <a:xfrm rot="16200000" flipH="1">
              <a:off x="23698682" y="12508827"/>
              <a:ext cx="2617696" cy="12286920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rot="2700000" flipH="1">
              <a:off x="13322886" y="16868900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 rot="18900000">
              <a:off x="21910020" y="1688082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 rot="13500000" flipH="1">
              <a:off x="21935345" y="8263429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 rot="8126060">
              <a:off x="13344894" y="8253550"/>
              <a:ext cx="2617695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67" name="Group 367"/>
          <p:cNvGrpSpPr/>
          <p:nvPr/>
        </p:nvGrpSpPr>
        <p:grpSpPr>
          <a:xfrm>
            <a:off x="457200" y="501582"/>
            <a:ext cx="23355303" cy="12712834"/>
            <a:chOff x="0" y="-1"/>
            <a:chExt cx="15295404" cy="12712832"/>
          </a:xfrm>
        </p:grpSpPr>
        <p:grpSp>
          <p:nvGrpSpPr>
            <p:cNvPr id="337" name="Group 337"/>
            <p:cNvGrpSpPr/>
            <p:nvPr/>
          </p:nvGrpSpPr>
          <p:grpSpPr>
            <a:xfrm>
              <a:off x="273761" y="-2"/>
              <a:ext cx="15021644" cy="12712834"/>
              <a:chOff x="0" y="0"/>
              <a:chExt cx="15021642" cy="12712832"/>
            </a:xfrm>
          </p:grpSpPr>
          <p:sp>
            <p:nvSpPr>
              <p:cNvPr id="335" name="Shape 335"/>
              <p:cNvSpPr/>
              <p:nvPr/>
            </p:nvSpPr>
            <p:spPr>
              <a:xfrm>
                <a:off x="-1" y="-1"/>
                <a:ext cx="15021644" cy="12712833"/>
              </a:xfrm>
              <a:prstGeom prst="rect">
                <a:avLst/>
              </a:prstGeom>
              <a:solidFill>
                <a:srgbClr val="4E4D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139251" y="161816"/>
                <a:ext cx="14615692" cy="12389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8" y="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883" y="20628"/>
                      <a:pt x="996" y="20553"/>
                      <a:pt x="996" y="20460"/>
                    </a:cubicBezTo>
                    <a:cubicBezTo>
                      <a:pt x="996" y="19810"/>
                      <a:pt x="996" y="19810"/>
                      <a:pt x="996" y="19810"/>
                    </a:cubicBezTo>
                    <a:cubicBezTo>
                      <a:pt x="996" y="19717"/>
                      <a:pt x="883" y="19642"/>
                      <a:pt x="748" y="19642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883" y="19191"/>
                      <a:pt x="996" y="19116"/>
                      <a:pt x="996" y="19023"/>
                    </a:cubicBezTo>
                    <a:cubicBezTo>
                      <a:pt x="996" y="18373"/>
                      <a:pt x="996" y="18373"/>
                      <a:pt x="996" y="18373"/>
                    </a:cubicBezTo>
                    <a:cubicBezTo>
                      <a:pt x="996" y="18280"/>
                      <a:pt x="883" y="18205"/>
                      <a:pt x="748" y="1820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883" y="17755"/>
                      <a:pt x="996" y="17680"/>
                      <a:pt x="996" y="17587"/>
                    </a:cubicBezTo>
                    <a:cubicBezTo>
                      <a:pt x="996" y="16936"/>
                      <a:pt x="996" y="16936"/>
                      <a:pt x="996" y="16936"/>
                    </a:cubicBezTo>
                    <a:cubicBezTo>
                      <a:pt x="996" y="16843"/>
                      <a:pt x="883" y="16768"/>
                      <a:pt x="748" y="16768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883" y="16322"/>
                      <a:pt x="996" y="16243"/>
                      <a:pt x="996" y="16150"/>
                    </a:cubicBezTo>
                    <a:cubicBezTo>
                      <a:pt x="996" y="15503"/>
                      <a:pt x="996" y="15503"/>
                      <a:pt x="996" y="15503"/>
                    </a:cubicBezTo>
                    <a:cubicBezTo>
                      <a:pt x="996" y="15407"/>
                      <a:pt x="883" y="15332"/>
                      <a:pt x="748" y="15332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883" y="14885"/>
                      <a:pt x="996" y="14806"/>
                      <a:pt x="996" y="14713"/>
                    </a:cubicBezTo>
                    <a:cubicBezTo>
                      <a:pt x="996" y="14066"/>
                      <a:pt x="996" y="14066"/>
                      <a:pt x="996" y="14066"/>
                    </a:cubicBezTo>
                    <a:cubicBezTo>
                      <a:pt x="996" y="13974"/>
                      <a:pt x="883" y="13895"/>
                      <a:pt x="748" y="13895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883" y="13448"/>
                      <a:pt x="996" y="13373"/>
                      <a:pt x="996" y="13280"/>
                    </a:cubicBezTo>
                    <a:cubicBezTo>
                      <a:pt x="996" y="12630"/>
                      <a:pt x="996" y="12630"/>
                      <a:pt x="996" y="12630"/>
                    </a:cubicBezTo>
                    <a:cubicBezTo>
                      <a:pt x="996" y="12537"/>
                      <a:pt x="883" y="12458"/>
                      <a:pt x="748" y="12458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883" y="12012"/>
                      <a:pt x="996" y="11936"/>
                      <a:pt x="996" y="11844"/>
                    </a:cubicBezTo>
                    <a:cubicBezTo>
                      <a:pt x="996" y="11193"/>
                      <a:pt x="996" y="11193"/>
                      <a:pt x="996" y="11193"/>
                    </a:cubicBezTo>
                    <a:cubicBezTo>
                      <a:pt x="996" y="11100"/>
                      <a:pt x="883" y="11025"/>
                      <a:pt x="748" y="1102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883" y="10575"/>
                      <a:pt x="996" y="10500"/>
                      <a:pt x="996" y="10407"/>
                    </a:cubicBezTo>
                    <a:cubicBezTo>
                      <a:pt x="996" y="9756"/>
                      <a:pt x="996" y="9756"/>
                      <a:pt x="996" y="9756"/>
                    </a:cubicBezTo>
                    <a:cubicBezTo>
                      <a:pt x="996" y="9664"/>
                      <a:pt x="883" y="9588"/>
                      <a:pt x="748" y="9588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883" y="9142"/>
                      <a:pt x="996" y="9063"/>
                      <a:pt x="996" y="8970"/>
                    </a:cubicBezTo>
                    <a:cubicBezTo>
                      <a:pt x="996" y="8320"/>
                      <a:pt x="996" y="8320"/>
                      <a:pt x="996" y="8320"/>
                    </a:cubicBezTo>
                    <a:cubicBezTo>
                      <a:pt x="996" y="8227"/>
                      <a:pt x="883" y="8152"/>
                      <a:pt x="748" y="8152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883" y="7705"/>
                      <a:pt x="996" y="7626"/>
                      <a:pt x="996" y="7534"/>
                    </a:cubicBezTo>
                    <a:cubicBezTo>
                      <a:pt x="996" y="6887"/>
                      <a:pt x="996" y="6887"/>
                      <a:pt x="996" y="6887"/>
                    </a:cubicBezTo>
                    <a:cubicBezTo>
                      <a:pt x="996" y="6794"/>
                      <a:pt x="883" y="6715"/>
                      <a:pt x="748" y="6715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883" y="6268"/>
                      <a:pt x="996" y="6193"/>
                      <a:pt x="996" y="6100"/>
                    </a:cubicBezTo>
                    <a:cubicBezTo>
                      <a:pt x="996" y="5450"/>
                      <a:pt x="996" y="5450"/>
                      <a:pt x="996" y="5450"/>
                    </a:cubicBezTo>
                    <a:cubicBezTo>
                      <a:pt x="996" y="5357"/>
                      <a:pt x="883" y="5278"/>
                      <a:pt x="748" y="5278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883" y="4832"/>
                      <a:pt x="996" y="4757"/>
                      <a:pt x="996" y="4664"/>
                    </a:cubicBezTo>
                    <a:cubicBezTo>
                      <a:pt x="996" y="4013"/>
                      <a:pt x="996" y="4013"/>
                      <a:pt x="996" y="4013"/>
                    </a:cubicBezTo>
                    <a:cubicBezTo>
                      <a:pt x="996" y="3920"/>
                      <a:pt x="883" y="3845"/>
                      <a:pt x="748" y="384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883" y="3395"/>
                      <a:pt x="996" y="3320"/>
                      <a:pt x="996" y="3227"/>
                    </a:cubicBezTo>
                    <a:cubicBezTo>
                      <a:pt x="996" y="2577"/>
                      <a:pt x="996" y="2577"/>
                      <a:pt x="996" y="2577"/>
                    </a:cubicBezTo>
                    <a:cubicBezTo>
                      <a:pt x="996" y="2484"/>
                      <a:pt x="883" y="2409"/>
                      <a:pt x="748" y="2409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883" y="1958"/>
                      <a:pt x="996" y="1883"/>
                      <a:pt x="996" y="1790"/>
                    </a:cubicBezTo>
                    <a:cubicBezTo>
                      <a:pt x="996" y="1140"/>
                      <a:pt x="996" y="1140"/>
                      <a:pt x="996" y="1140"/>
                    </a:cubicBezTo>
                    <a:cubicBezTo>
                      <a:pt x="996" y="1047"/>
                      <a:pt x="883" y="972"/>
                      <a:pt x="748" y="972"/>
                    </a:cubicBezTo>
                    <a:cubicBezTo>
                      <a:pt x="748" y="0"/>
                      <a:pt x="748" y="0"/>
                      <a:pt x="748" y="0"/>
                    </a:cubicBezTo>
                    <a:close/>
                    <a:moveTo>
                      <a:pt x="748" y="972"/>
                    </a:moveTo>
                    <a:cubicBezTo>
                      <a:pt x="748" y="972"/>
                      <a:pt x="748" y="972"/>
                      <a:pt x="748" y="972"/>
                    </a:cubicBezTo>
                    <a:close/>
                    <a:moveTo>
                      <a:pt x="748" y="2409"/>
                    </a:moveTo>
                    <a:cubicBezTo>
                      <a:pt x="748" y="2409"/>
                      <a:pt x="748" y="2409"/>
                      <a:pt x="748" y="2409"/>
                    </a:cubicBezTo>
                    <a:close/>
                    <a:moveTo>
                      <a:pt x="748" y="3845"/>
                    </a:moveTo>
                    <a:cubicBezTo>
                      <a:pt x="748" y="3845"/>
                      <a:pt x="748" y="3845"/>
                      <a:pt x="748" y="3845"/>
                    </a:cubicBezTo>
                    <a:close/>
                    <a:moveTo>
                      <a:pt x="748" y="5278"/>
                    </a:moveTo>
                    <a:cubicBezTo>
                      <a:pt x="748" y="5278"/>
                      <a:pt x="748" y="5278"/>
                      <a:pt x="748" y="5278"/>
                    </a:cubicBezTo>
                    <a:close/>
                    <a:moveTo>
                      <a:pt x="748" y="6715"/>
                    </a:moveTo>
                    <a:cubicBezTo>
                      <a:pt x="748" y="6715"/>
                      <a:pt x="748" y="6715"/>
                      <a:pt x="748" y="6715"/>
                    </a:cubicBezTo>
                    <a:close/>
                    <a:moveTo>
                      <a:pt x="748" y="8152"/>
                    </a:moveTo>
                    <a:cubicBezTo>
                      <a:pt x="748" y="8152"/>
                      <a:pt x="748" y="8152"/>
                      <a:pt x="748" y="8152"/>
                    </a:cubicBezTo>
                    <a:close/>
                    <a:moveTo>
                      <a:pt x="748" y="9588"/>
                    </a:moveTo>
                    <a:cubicBezTo>
                      <a:pt x="748" y="9588"/>
                      <a:pt x="748" y="9588"/>
                      <a:pt x="748" y="9588"/>
                    </a:cubicBezTo>
                    <a:close/>
                    <a:moveTo>
                      <a:pt x="748" y="11025"/>
                    </a:moveTo>
                    <a:cubicBezTo>
                      <a:pt x="748" y="11025"/>
                      <a:pt x="748" y="11025"/>
                      <a:pt x="748" y="11025"/>
                    </a:cubicBezTo>
                    <a:close/>
                    <a:moveTo>
                      <a:pt x="748" y="12458"/>
                    </a:moveTo>
                    <a:cubicBezTo>
                      <a:pt x="748" y="12458"/>
                      <a:pt x="748" y="12458"/>
                      <a:pt x="748" y="12458"/>
                    </a:cubicBezTo>
                    <a:close/>
                    <a:moveTo>
                      <a:pt x="748" y="13895"/>
                    </a:moveTo>
                    <a:cubicBezTo>
                      <a:pt x="748" y="13895"/>
                      <a:pt x="748" y="13895"/>
                      <a:pt x="748" y="13895"/>
                    </a:cubicBezTo>
                    <a:close/>
                    <a:moveTo>
                      <a:pt x="748" y="15332"/>
                    </a:moveTo>
                    <a:cubicBezTo>
                      <a:pt x="748" y="15332"/>
                      <a:pt x="748" y="15332"/>
                      <a:pt x="748" y="15332"/>
                    </a:cubicBezTo>
                    <a:close/>
                    <a:moveTo>
                      <a:pt x="748" y="16768"/>
                    </a:moveTo>
                    <a:cubicBezTo>
                      <a:pt x="748" y="16768"/>
                      <a:pt x="748" y="16768"/>
                      <a:pt x="748" y="16768"/>
                    </a:cubicBezTo>
                    <a:close/>
                    <a:moveTo>
                      <a:pt x="748" y="18205"/>
                    </a:moveTo>
                    <a:cubicBezTo>
                      <a:pt x="748" y="18205"/>
                      <a:pt x="748" y="18205"/>
                      <a:pt x="748" y="18205"/>
                    </a:cubicBezTo>
                    <a:close/>
                    <a:moveTo>
                      <a:pt x="748" y="19642"/>
                    </a:moveTo>
                    <a:cubicBezTo>
                      <a:pt x="748" y="19642"/>
                      <a:pt x="748" y="19642"/>
                      <a:pt x="748" y="19642"/>
                    </a:cubicBezTo>
                    <a:moveTo>
                      <a:pt x="0" y="0"/>
                    </a:moveTo>
                    <a:cubicBezTo>
                      <a:pt x="748" y="0"/>
                      <a:pt x="748" y="0"/>
                      <a:pt x="748" y="0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614" y="972"/>
                      <a:pt x="506" y="1047"/>
                      <a:pt x="506" y="1140"/>
                    </a:cubicBezTo>
                    <a:cubicBezTo>
                      <a:pt x="506" y="1790"/>
                      <a:pt x="506" y="1790"/>
                      <a:pt x="506" y="1790"/>
                    </a:cubicBezTo>
                    <a:cubicBezTo>
                      <a:pt x="506" y="1883"/>
                      <a:pt x="614" y="1958"/>
                      <a:pt x="748" y="1958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614" y="2409"/>
                      <a:pt x="506" y="2484"/>
                      <a:pt x="506" y="2577"/>
                    </a:cubicBezTo>
                    <a:cubicBezTo>
                      <a:pt x="506" y="3227"/>
                      <a:pt x="506" y="3227"/>
                      <a:pt x="506" y="3227"/>
                    </a:cubicBezTo>
                    <a:cubicBezTo>
                      <a:pt x="506" y="3320"/>
                      <a:pt x="614" y="3395"/>
                      <a:pt x="748" y="339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614" y="3845"/>
                      <a:pt x="506" y="3920"/>
                      <a:pt x="506" y="4013"/>
                    </a:cubicBezTo>
                    <a:cubicBezTo>
                      <a:pt x="506" y="4664"/>
                      <a:pt x="506" y="4664"/>
                      <a:pt x="506" y="4664"/>
                    </a:cubicBezTo>
                    <a:cubicBezTo>
                      <a:pt x="506" y="4757"/>
                      <a:pt x="614" y="4832"/>
                      <a:pt x="748" y="4832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614" y="5278"/>
                      <a:pt x="506" y="5357"/>
                      <a:pt x="506" y="5450"/>
                    </a:cubicBezTo>
                    <a:cubicBezTo>
                      <a:pt x="506" y="6100"/>
                      <a:pt x="506" y="6100"/>
                      <a:pt x="506" y="6100"/>
                    </a:cubicBezTo>
                    <a:cubicBezTo>
                      <a:pt x="506" y="6193"/>
                      <a:pt x="614" y="6268"/>
                      <a:pt x="748" y="6268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614" y="6715"/>
                      <a:pt x="506" y="6794"/>
                      <a:pt x="506" y="6887"/>
                    </a:cubicBezTo>
                    <a:cubicBezTo>
                      <a:pt x="506" y="7534"/>
                      <a:pt x="506" y="7534"/>
                      <a:pt x="506" y="7534"/>
                    </a:cubicBezTo>
                    <a:cubicBezTo>
                      <a:pt x="506" y="7626"/>
                      <a:pt x="614" y="7705"/>
                      <a:pt x="748" y="7705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614" y="8152"/>
                      <a:pt x="506" y="8227"/>
                      <a:pt x="506" y="8320"/>
                    </a:cubicBezTo>
                    <a:cubicBezTo>
                      <a:pt x="506" y="8970"/>
                      <a:pt x="506" y="8970"/>
                      <a:pt x="506" y="8970"/>
                    </a:cubicBezTo>
                    <a:cubicBezTo>
                      <a:pt x="506" y="9063"/>
                      <a:pt x="614" y="9142"/>
                      <a:pt x="748" y="9142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614" y="9588"/>
                      <a:pt x="506" y="9664"/>
                      <a:pt x="506" y="9756"/>
                    </a:cubicBezTo>
                    <a:cubicBezTo>
                      <a:pt x="506" y="10407"/>
                      <a:pt x="506" y="10407"/>
                      <a:pt x="506" y="10407"/>
                    </a:cubicBezTo>
                    <a:cubicBezTo>
                      <a:pt x="506" y="10500"/>
                      <a:pt x="614" y="10575"/>
                      <a:pt x="748" y="1057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614" y="11025"/>
                      <a:pt x="506" y="11100"/>
                      <a:pt x="506" y="11193"/>
                    </a:cubicBezTo>
                    <a:cubicBezTo>
                      <a:pt x="506" y="11844"/>
                      <a:pt x="506" y="11844"/>
                      <a:pt x="506" y="11844"/>
                    </a:cubicBezTo>
                    <a:cubicBezTo>
                      <a:pt x="506" y="11936"/>
                      <a:pt x="614" y="12012"/>
                      <a:pt x="748" y="12012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614" y="12458"/>
                      <a:pt x="506" y="12537"/>
                      <a:pt x="506" y="12630"/>
                    </a:cubicBezTo>
                    <a:cubicBezTo>
                      <a:pt x="506" y="13280"/>
                      <a:pt x="506" y="13280"/>
                      <a:pt x="506" y="13280"/>
                    </a:cubicBezTo>
                    <a:cubicBezTo>
                      <a:pt x="506" y="13373"/>
                      <a:pt x="614" y="13448"/>
                      <a:pt x="748" y="13448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614" y="13895"/>
                      <a:pt x="506" y="13974"/>
                      <a:pt x="506" y="14066"/>
                    </a:cubicBezTo>
                    <a:cubicBezTo>
                      <a:pt x="506" y="14713"/>
                      <a:pt x="506" y="14713"/>
                      <a:pt x="506" y="14713"/>
                    </a:cubicBezTo>
                    <a:cubicBezTo>
                      <a:pt x="506" y="14806"/>
                      <a:pt x="614" y="14885"/>
                      <a:pt x="748" y="14885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614" y="15332"/>
                      <a:pt x="506" y="15407"/>
                      <a:pt x="506" y="15503"/>
                    </a:cubicBezTo>
                    <a:cubicBezTo>
                      <a:pt x="506" y="16150"/>
                      <a:pt x="506" y="16150"/>
                      <a:pt x="506" y="16150"/>
                    </a:cubicBezTo>
                    <a:cubicBezTo>
                      <a:pt x="506" y="16243"/>
                      <a:pt x="614" y="16322"/>
                      <a:pt x="748" y="16322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614" y="16768"/>
                      <a:pt x="506" y="16843"/>
                      <a:pt x="506" y="16936"/>
                    </a:cubicBezTo>
                    <a:cubicBezTo>
                      <a:pt x="506" y="17587"/>
                      <a:pt x="506" y="17587"/>
                      <a:pt x="506" y="17587"/>
                    </a:cubicBezTo>
                    <a:cubicBezTo>
                      <a:pt x="506" y="17680"/>
                      <a:pt x="614" y="17755"/>
                      <a:pt x="748" y="1775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614" y="18205"/>
                      <a:pt x="506" y="18280"/>
                      <a:pt x="506" y="18373"/>
                    </a:cubicBezTo>
                    <a:cubicBezTo>
                      <a:pt x="506" y="19023"/>
                      <a:pt x="506" y="19023"/>
                      <a:pt x="506" y="19023"/>
                    </a:cubicBezTo>
                    <a:cubicBezTo>
                      <a:pt x="506" y="19116"/>
                      <a:pt x="614" y="19191"/>
                      <a:pt x="748" y="19191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614" y="19642"/>
                      <a:pt x="506" y="19717"/>
                      <a:pt x="506" y="19810"/>
                    </a:cubicBezTo>
                    <a:cubicBezTo>
                      <a:pt x="506" y="20460"/>
                      <a:pt x="506" y="20460"/>
                      <a:pt x="506" y="20460"/>
                    </a:cubicBezTo>
                    <a:cubicBezTo>
                      <a:pt x="506" y="20553"/>
                      <a:pt x="614" y="20628"/>
                      <a:pt x="748" y="20628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748" y="1958"/>
                    </a:moveTo>
                    <a:cubicBezTo>
                      <a:pt x="748" y="1958"/>
                      <a:pt x="748" y="1958"/>
                      <a:pt x="748" y="1958"/>
                    </a:cubicBezTo>
                    <a:close/>
                    <a:moveTo>
                      <a:pt x="748" y="3395"/>
                    </a:moveTo>
                    <a:cubicBezTo>
                      <a:pt x="748" y="3395"/>
                      <a:pt x="748" y="3395"/>
                      <a:pt x="748" y="3395"/>
                    </a:cubicBezTo>
                    <a:close/>
                    <a:moveTo>
                      <a:pt x="748" y="4832"/>
                    </a:moveTo>
                    <a:cubicBezTo>
                      <a:pt x="748" y="4832"/>
                      <a:pt x="748" y="4832"/>
                      <a:pt x="748" y="4832"/>
                    </a:cubicBezTo>
                    <a:close/>
                    <a:moveTo>
                      <a:pt x="748" y="6268"/>
                    </a:moveTo>
                    <a:cubicBezTo>
                      <a:pt x="748" y="6268"/>
                      <a:pt x="748" y="6268"/>
                      <a:pt x="748" y="6268"/>
                    </a:cubicBezTo>
                    <a:close/>
                    <a:moveTo>
                      <a:pt x="748" y="7705"/>
                    </a:moveTo>
                    <a:cubicBezTo>
                      <a:pt x="748" y="7705"/>
                      <a:pt x="748" y="7705"/>
                      <a:pt x="748" y="7705"/>
                    </a:cubicBezTo>
                    <a:close/>
                    <a:moveTo>
                      <a:pt x="748" y="9142"/>
                    </a:moveTo>
                    <a:cubicBezTo>
                      <a:pt x="748" y="9142"/>
                      <a:pt x="748" y="9142"/>
                      <a:pt x="748" y="9142"/>
                    </a:cubicBezTo>
                    <a:close/>
                    <a:moveTo>
                      <a:pt x="748" y="10575"/>
                    </a:moveTo>
                    <a:cubicBezTo>
                      <a:pt x="748" y="10575"/>
                      <a:pt x="748" y="10575"/>
                      <a:pt x="748" y="10575"/>
                    </a:cubicBezTo>
                    <a:close/>
                    <a:moveTo>
                      <a:pt x="748" y="12012"/>
                    </a:moveTo>
                    <a:cubicBezTo>
                      <a:pt x="748" y="12012"/>
                      <a:pt x="748" y="12012"/>
                      <a:pt x="748" y="12012"/>
                    </a:cubicBezTo>
                    <a:close/>
                    <a:moveTo>
                      <a:pt x="748" y="13448"/>
                    </a:moveTo>
                    <a:cubicBezTo>
                      <a:pt x="748" y="13448"/>
                      <a:pt x="748" y="13448"/>
                      <a:pt x="748" y="13448"/>
                    </a:cubicBezTo>
                    <a:close/>
                    <a:moveTo>
                      <a:pt x="748" y="14885"/>
                    </a:moveTo>
                    <a:cubicBezTo>
                      <a:pt x="748" y="14885"/>
                      <a:pt x="748" y="14885"/>
                      <a:pt x="748" y="14885"/>
                    </a:cubicBezTo>
                    <a:close/>
                    <a:moveTo>
                      <a:pt x="748" y="16322"/>
                    </a:moveTo>
                    <a:cubicBezTo>
                      <a:pt x="748" y="16322"/>
                      <a:pt x="748" y="16322"/>
                      <a:pt x="748" y="16322"/>
                    </a:cubicBezTo>
                    <a:close/>
                    <a:moveTo>
                      <a:pt x="748" y="17755"/>
                    </a:moveTo>
                    <a:cubicBezTo>
                      <a:pt x="748" y="17755"/>
                      <a:pt x="748" y="17755"/>
                      <a:pt x="748" y="17755"/>
                    </a:cubicBezTo>
                    <a:close/>
                    <a:moveTo>
                      <a:pt x="748" y="19191"/>
                    </a:moveTo>
                    <a:cubicBezTo>
                      <a:pt x="748" y="19191"/>
                      <a:pt x="748" y="19191"/>
                      <a:pt x="748" y="19191"/>
                    </a:cubicBezTo>
                    <a:close/>
                    <a:moveTo>
                      <a:pt x="748" y="20628"/>
                    </a:moveTo>
                    <a:cubicBezTo>
                      <a:pt x="748" y="20628"/>
                      <a:pt x="748" y="20628"/>
                      <a:pt x="748" y="20628"/>
                    </a:cubicBezTo>
                  </a:path>
                </a:pathLst>
              </a:cu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grpSp>
          <p:nvGrpSpPr>
            <p:cNvPr id="366" name="Group 366"/>
            <p:cNvGrpSpPr/>
            <p:nvPr/>
          </p:nvGrpSpPr>
          <p:grpSpPr>
            <a:xfrm>
              <a:off x="0" y="823789"/>
              <a:ext cx="909111" cy="11053487"/>
              <a:chOff x="0" y="0"/>
              <a:chExt cx="909110" cy="11053486"/>
            </a:xfrm>
          </p:grpSpPr>
          <p:sp>
            <p:nvSpPr>
              <p:cNvPr id="338" name="Shape 338"/>
              <p:cNvSpPr/>
              <p:nvPr/>
            </p:nvSpPr>
            <p:spPr>
              <a:xfrm>
                <a:off x="-1" y="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-1" y="241252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-1" y="82084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-1" y="106210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-1" y="1644637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-1" y="1885889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-1" y="2465483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-1" y="2709678"/>
                <a:ext cx="909112" cy="117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6" name="Shape 346"/>
              <p:cNvSpPr/>
              <p:nvPr/>
            </p:nvSpPr>
            <p:spPr>
              <a:xfrm>
                <a:off x="-1" y="328927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7" name="Shape 347"/>
              <p:cNvSpPr/>
              <p:nvPr/>
            </p:nvSpPr>
            <p:spPr>
              <a:xfrm>
                <a:off x="-1" y="3530525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-1" y="4113061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-1" y="435137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-1" y="493390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-1" y="517516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-1" y="5757698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-1" y="5998951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-1" y="658148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-1" y="6819797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-1" y="7402334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-1" y="7643586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-1" y="822318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-1" y="846737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-1" y="9046971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-1" y="928822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-1" y="987076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-1" y="10112013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4" name="Shape 364"/>
              <p:cNvSpPr/>
              <p:nvPr/>
            </p:nvSpPr>
            <p:spPr>
              <a:xfrm>
                <a:off x="-1" y="1069160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-1" y="1093285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</p:grpSp>
      <p:sp>
        <p:nvSpPr>
          <p:cNvPr id="100" name="内容占位符 4"/>
          <p:cNvSpPr txBox="1">
            <a:spLocks/>
          </p:cNvSpPr>
          <p:nvPr/>
        </p:nvSpPr>
        <p:spPr>
          <a:xfrm>
            <a:off x="3177017" y="1756829"/>
            <a:ext cx="18333688" cy="25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1pPr>
            <a:lvl2pPr marL="990600" indent="-533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2pPr>
            <a:lvl3pPr marL="1554480" indent="-64008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3pPr>
            <a:lvl4pPr marL="20828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4pPr>
            <a:lvl5pPr marL="25400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5pPr>
            <a:lvl6pPr marL="29972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6pPr>
            <a:lvl7pPr marL="34544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7pPr>
            <a:lvl8pPr marL="39116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8pPr>
            <a:lvl9pPr marL="43688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marL="0" indent="0" algn="ctr">
              <a:buNone/>
            </a:pPr>
            <a:r>
              <a:rPr lang="en-US" altLang="zh-CN" sz="18000" dirty="0" smtClean="0">
                <a:solidFill>
                  <a:srgbClr val="3B3838"/>
                </a:solidFill>
                <a:latin typeface="Tekton Pro" panose="020F0603020208020904" pitchFamily="34" charset="0"/>
              </a:rPr>
              <a:t>Never forget why you started, and your mission can be accomplished.</a:t>
            </a:r>
          </a:p>
        </p:txBody>
      </p:sp>
      <p:pic>
        <p:nvPicPr>
          <p:cNvPr id="53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74845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5"/>
          <p:cNvGrpSpPr/>
          <p:nvPr/>
        </p:nvGrpSpPr>
        <p:grpSpPr>
          <a:xfrm>
            <a:off x="-2103940" y="-7292589"/>
            <a:ext cx="28459842" cy="28059532"/>
            <a:chOff x="4663051" y="4605343"/>
            <a:chExt cx="28459841" cy="28059531"/>
          </a:xfrm>
        </p:grpSpPr>
        <p:sp>
          <p:nvSpPr>
            <p:cNvPr id="189" name="Shape 189"/>
            <p:cNvSpPr/>
            <p:nvPr/>
          </p:nvSpPr>
          <p:spPr>
            <a:xfrm rot="14896333">
              <a:off x="24445478" y="8518517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0" name="Shape 190"/>
            <p:cNvSpPr/>
            <p:nvPr/>
          </p:nvSpPr>
          <p:spPr>
            <a:xfrm rot="4096333" flipH="1">
              <a:off x="10720882" y="13988609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1" name="Shape 191"/>
            <p:cNvSpPr/>
            <p:nvPr/>
          </p:nvSpPr>
          <p:spPr>
            <a:xfrm rot="12219129">
              <a:off x="20563701" y="4508101"/>
              <a:ext cx="2617696" cy="1481699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2" name="Shape 192"/>
            <p:cNvSpPr/>
            <p:nvPr/>
          </p:nvSpPr>
          <p:spPr>
            <a:xfrm rot="1492205" flipH="1">
              <a:off x="14481593" y="17984466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3" name="Shape 193"/>
            <p:cNvSpPr/>
            <p:nvPr/>
          </p:nvSpPr>
          <p:spPr>
            <a:xfrm rot="9337947" flipH="1">
              <a:off x="14545011" y="4503469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4" name="Shape 194"/>
            <p:cNvSpPr/>
            <p:nvPr/>
          </p:nvSpPr>
          <p:spPr>
            <a:xfrm rot="20107795">
              <a:off x="20693375" y="17913002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5" name="Shape 195"/>
            <p:cNvSpPr/>
            <p:nvPr/>
          </p:nvSpPr>
          <p:spPr>
            <a:xfrm rot="6703667" flipH="1">
              <a:off x="10743158" y="8508282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6" name="Shape 196"/>
            <p:cNvSpPr/>
            <p:nvPr/>
          </p:nvSpPr>
          <p:spPr>
            <a:xfrm rot="17503667">
              <a:off x="24447370" y="13973904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7" name="Shape 197"/>
            <p:cNvSpPr/>
            <p:nvPr/>
          </p:nvSpPr>
          <p:spPr>
            <a:xfrm rot="10800000" flipH="1">
              <a:off x="17603220" y="6534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8" name="Shape 198"/>
            <p:cNvSpPr/>
            <p:nvPr/>
          </p:nvSpPr>
          <p:spPr>
            <a:xfrm>
              <a:off x="17603221" y="18635733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9" name="Shape 199"/>
            <p:cNvSpPr/>
            <p:nvPr/>
          </p:nvSpPr>
          <p:spPr>
            <a:xfrm rot="5400000">
              <a:off x="11556950" y="12572435"/>
              <a:ext cx="2617694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>
                <a:solidFill>
                  <a:srgbClr val="FFFFFF"/>
                </a:solidFill>
              </a:endParaRPr>
            </a:p>
          </p:txBody>
        </p:sp>
        <p:sp>
          <p:nvSpPr>
            <p:cNvPr id="200" name="Shape 200"/>
            <p:cNvSpPr/>
            <p:nvPr/>
          </p:nvSpPr>
          <p:spPr>
            <a:xfrm rot="16200000" flipH="1">
              <a:off x="23698682" y="12508827"/>
              <a:ext cx="2617696" cy="12286920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01" name="Shape 201"/>
            <p:cNvSpPr/>
            <p:nvPr/>
          </p:nvSpPr>
          <p:spPr>
            <a:xfrm rot="2700000" flipH="1">
              <a:off x="13322886" y="16868900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02" name="Shape 202"/>
            <p:cNvSpPr/>
            <p:nvPr/>
          </p:nvSpPr>
          <p:spPr>
            <a:xfrm rot="18900000">
              <a:off x="21910020" y="1688082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 rot="13500000" flipH="1">
              <a:off x="21935345" y="8263429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04" name="Shape 204"/>
            <p:cNvSpPr/>
            <p:nvPr/>
          </p:nvSpPr>
          <p:spPr>
            <a:xfrm rot="8126060">
              <a:off x="13344894" y="8253550"/>
              <a:ext cx="2617695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367" name="Group 367"/>
          <p:cNvGrpSpPr/>
          <p:nvPr/>
        </p:nvGrpSpPr>
        <p:grpSpPr>
          <a:xfrm>
            <a:off x="457200" y="501582"/>
            <a:ext cx="23355303" cy="12712834"/>
            <a:chOff x="0" y="-1"/>
            <a:chExt cx="15295404" cy="12712832"/>
          </a:xfrm>
        </p:grpSpPr>
        <p:grpSp>
          <p:nvGrpSpPr>
            <p:cNvPr id="337" name="Group 337"/>
            <p:cNvGrpSpPr/>
            <p:nvPr/>
          </p:nvGrpSpPr>
          <p:grpSpPr>
            <a:xfrm>
              <a:off x="273761" y="-2"/>
              <a:ext cx="15021644" cy="12712834"/>
              <a:chOff x="0" y="0"/>
              <a:chExt cx="15021642" cy="12712832"/>
            </a:xfrm>
          </p:grpSpPr>
          <p:sp>
            <p:nvSpPr>
              <p:cNvPr id="335" name="Shape 335"/>
              <p:cNvSpPr/>
              <p:nvPr/>
            </p:nvSpPr>
            <p:spPr>
              <a:xfrm>
                <a:off x="-1" y="-1"/>
                <a:ext cx="15021644" cy="12712833"/>
              </a:xfrm>
              <a:prstGeom prst="rect">
                <a:avLst/>
              </a:prstGeom>
              <a:solidFill>
                <a:srgbClr val="4E4D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139251" y="161816"/>
                <a:ext cx="14615692" cy="12389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8" y="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883" y="20628"/>
                      <a:pt x="996" y="20553"/>
                      <a:pt x="996" y="20460"/>
                    </a:cubicBezTo>
                    <a:cubicBezTo>
                      <a:pt x="996" y="19810"/>
                      <a:pt x="996" y="19810"/>
                      <a:pt x="996" y="19810"/>
                    </a:cubicBezTo>
                    <a:cubicBezTo>
                      <a:pt x="996" y="19717"/>
                      <a:pt x="883" y="19642"/>
                      <a:pt x="748" y="19642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883" y="19191"/>
                      <a:pt x="996" y="19116"/>
                      <a:pt x="996" y="19023"/>
                    </a:cubicBezTo>
                    <a:cubicBezTo>
                      <a:pt x="996" y="18373"/>
                      <a:pt x="996" y="18373"/>
                      <a:pt x="996" y="18373"/>
                    </a:cubicBezTo>
                    <a:cubicBezTo>
                      <a:pt x="996" y="18280"/>
                      <a:pt x="883" y="18205"/>
                      <a:pt x="748" y="1820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883" y="17755"/>
                      <a:pt x="996" y="17680"/>
                      <a:pt x="996" y="17587"/>
                    </a:cubicBezTo>
                    <a:cubicBezTo>
                      <a:pt x="996" y="16936"/>
                      <a:pt x="996" y="16936"/>
                      <a:pt x="996" y="16936"/>
                    </a:cubicBezTo>
                    <a:cubicBezTo>
                      <a:pt x="996" y="16843"/>
                      <a:pt x="883" y="16768"/>
                      <a:pt x="748" y="16768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883" y="16322"/>
                      <a:pt x="996" y="16243"/>
                      <a:pt x="996" y="16150"/>
                    </a:cubicBezTo>
                    <a:cubicBezTo>
                      <a:pt x="996" y="15503"/>
                      <a:pt x="996" y="15503"/>
                      <a:pt x="996" y="15503"/>
                    </a:cubicBezTo>
                    <a:cubicBezTo>
                      <a:pt x="996" y="15407"/>
                      <a:pt x="883" y="15332"/>
                      <a:pt x="748" y="15332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883" y="14885"/>
                      <a:pt x="996" y="14806"/>
                      <a:pt x="996" y="14713"/>
                    </a:cubicBezTo>
                    <a:cubicBezTo>
                      <a:pt x="996" y="14066"/>
                      <a:pt x="996" y="14066"/>
                      <a:pt x="996" y="14066"/>
                    </a:cubicBezTo>
                    <a:cubicBezTo>
                      <a:pt x="996" y="13974"/>
                      <a:pt x="883" y="13895"/>
                      <a:pt x="748" y="13895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883" y="13448"/>
                      <a:pt x="996" y="13373"/>
                      <a:pt x="996" y="13280"/>
                    </a:cubicBezTo>
                    <a:cubicBezTo>
                      <a:pt x="996" y="12630"/>
                      <a:pt x="996" y="12630"/>
                      <a:pt x="996" y="12630"/>
                    </a:cubicBezTo>
                    <a:cubicBezTo>
                      <a:pt x="996" y="12537"/>
                      <a:pt x="883" y="12458"/>
                      <a:pt x="748" y="12458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883" y="12012"/>
                      <a:pt x="996" y="11936"/>
                      <a:pt x="996" y="11844"/>
                    </a:cubicBezTo>
                    <a:cubicBezTo>
                      <a:pt x="996" y="11193"/>
                      <a:pt x="996" y="11193"/>
                      <a:pt x="996" y="11193"/>
                    </a:cubicBezTo>
                    <a:cubicBezTo>
                      <a:pt x="996" y="11100"/>
                      <a:pt x="883" y="11025"/>
                      <a:pt x="748" y="1102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883" y="10575"/>
                      <a:pt x="996" y="10500"/>
                      <a:pt x="996" y="10407"/>
                    </a:cubicBezTo>
                    <a:cubicBezTo>
                      <a:pt x="996" y="9756"/>
                      <a:pt x="996" y="9756"/>
                      <a:pt x="996" y="9756"/>
                    </a:cubicBezTo>
                    <a:cubicBezTo>
                      <a:pt x="996" y="9664"/>
                      <a:pt x="883" y="9588"/>
                      <a:pt x="748" y="9588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883" y="9142"/>
                      <a:pt x="996" y="9063"/>
                      <a:pt x="996" y="8970"/>
                    </a:cubicBezTo>
                    <a:cubicBezTo>
                      <a:pt x="996" y="8320"/>
                      <a:pt x="996" y="8320"/>
                      <a:pt x="996" y="8320"/>
                    </a:cubicBezTo>
                    <a:cubicBezTo>
                      <a:pt x="996" y="8227"/>
                      <a:pt x="883" y="8152"/>
                      <a:pt x="748" y="8152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883" y="7705"/>
                      <a:pt x="996" y="7626"/>
                      <a:pt x="996" y="7534"/>
                    </a:cubicBezTo>
                    <a:cubicBezTo>
                      <a:pt x="996" y="6887"/>
                      <a:pt x="996" y="6887"/>
                      <a:pt x="996" y="6887"/>
                    </a:cubicBezTo>
                    <a:cubicBezTo>
                      <a:pt x="996" y="6794"/>
                      <a:pt x="883" y="6715"/>
                      <a:pt x="748" y="6715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883" y="6268"/>
                      <a:pt x="996" y="6193"/>
                      <a:pt x="996" y="6100"/>
                    </a:cubicBezTo>
                    <a:cubicBezTo>
                      <a:pt x="996" y="5450"/>
                      <a:pt x="996" y="5450"/>
                      <a:pt x="996" y="5450"/>
                    </a:cubicBezTo>
                    <a:cubicBezTo>
                      <a:pt x="996" y="5357"/>
                      <a:pt x="883" y="5278"/>
                      <a:pt x="748" y="5278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883" y="4832"/>
                      <a:pt x="996" y="4757"/>
                      <a:pt x="996" y="4664"/>
                    </a:cubicBezTo>
                    <a:cubicBezTo>
                      <a:pt x="996" y="4013"/>
                      <a:pt x="996" y="4013"/>
                      <a:pt x="996" y="4013"/>
                    </a:cubicBezTo>
                    <a:cubicBezTo>
                      <a:pt x="996" y="3920"/>
                      <a:pt x="883" y="3845"/>
                      <a:pt x="748" y="384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883" y="3395"/>
                      <a:pt x="996" y="3320"/>
                      <a:pt x="996" y="3227"/>
                    </a:cubicBezTo>
                    <a:cubicBezTo>
                      <a:pt x="996" y="2577"/>
                      <a:pt x="996" y="2577"/>
                      <a:pt x="996" y="2577"/>
                    </a:cubicBezTo>
                    <a:cubicBezTo>
                      <a:pt x="996" y="2484"/>
                      <a:pt x="883" y="2409"/>
                      <a:pt x="748" y="2409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883" y="1958"/>
                      <a:pt x="996" y="1883"/>
                      <a:pt x="996" y="1790"/>
                    </a:cubicBezTo>
                    <a:cubicBezTo>
                      <a:pt x="996" y="1140"/>
                      <a:pt x="996" y="1140"/>
                      <a:pt x="996" y="1140"/>
                    </a:cubicBezTo>
                    <a:cubicBezTo>
                      <a:pt x="996" y="1047"/>
                      <a:pt x="883" y="972"/>
                      <a:pt x="748" y="972"/>
                    </a:cubicBezTo>
                    <a:cubicBezTo>
                      <a:pt x="748" y="0"/>
                      <a:pt x="748" y="0"/>
                      <a:pt x="748" y="0"/>
                    </a:cubicBezTo>
                    <a:close/>
                    <a:moveTo>
                      <a:pt x="748" y="972"/>
                    </a:moveTo>
                    <a:cubicBezTo>
                      <a:pt x="748" y="972"/>
                      <a:pt x="748" y="972"/>
                      <a:pt x="748" y="972"/>
                    </a:cubicBezTo>
                    <a:close/>
                    <a:moveTo>
                      <a:pt x="748" y="2409"/>
                    </a:moveTo>
                    <a:cubicBezTo>
                      <a:pt x="748" y="2409"/>
                      <a:pt x="748" y="2409"/>
                      <a:pt x="748" y="2409"/>
                    </a:cubicBezTo>
                    <a:close/>
                    <a:moveTo>
                      <a:pt x="748" y="3845"/>
                    </a:moveTo>
                    <a:cubicBezTo>
                      <a:pt x="748" y="3845"/>
                      <a:pt x="748" y="3845"/>
                      <a:pt x="748" y="3845"/>
                    </a:cubicBezTo>
                    <a:close/>
                    <a:moveTo>
                      <a:pt x="748" y="5278"/>
                    </a:moveTo>
                    <a:cubicBezTo>
                      <a:pt x="748" y="5278"/>
                      <a:pt x="748" y="5278"/>
                      <a:pt x="748" y="5278"/>
                    </a:cubicBezTo>
                    <a:close/>
                    <a:moveTo>
                      <a:pt x="748" y="6715"/>
                    </a:moveTo>
                    <a:cubicBezTo>
                      <a:pt x="748" y="6715"/>
                      <a:pt x="748" y="6715"/>
                      <a:pt x="748" y="6715"/>
                    </a:cubicBezTo>
                    <a:close/>
                    <a:moveTo>
                      <a:pt x="748" y="8152"/>
                    </a:moveTo>
                    <a:cubicBezTo>
                      <a:pt x="748" y="8152"/>
                      <a:pt x="748" y="8152"/>
                      <a:pt x="748" y="8152"/>
                    </a:cubicBezTo>
                    <a:close/>
                    <a:moveTo>
                      <a:pt x="748" y="9588"/>
                    </a:moveTo>
                    <a:cubicBezTo>
                      <a:pt x="748" y="9588"/>
                      <a:pt x="748" y="9588"/>
                      <a:pt x="748" y="9588"/>
                    </a:cubicBezTo>
                    <a:close/>
                    <a:moveTo>
                      <a:pt x="748" y="11025"/>
                    </a:moveTo>
                    <a:cubicBezTo>
                      <a:pt x="748" y="11025"/>
                      <a:pt x="748" y="11025"/>
                      <a:pt x="748" y="11025"/>
                    </a:cubicBezTo>
                    <a:close/>
                    <a:moveTo>
                      <a:pt x="748" y="12458"/>
                    </a:moveTo>
                    <a:cubicBezTo>
                      <a:pt x="748" y="12458"/>
                      <a:pt x="748" y="12458"/>
                      <a:pt x="748" y="12458"/>
                    </a:cubicBezTo>
                    <a:close/>
                    <a:moveTo>
                      <a:pt x="748" y="13895"/>
                    </a:moveTo>
                    <a:cubicBezTo>
                      <a:pt x="748" y="13895"/>
                      <a:pt x="748" y="13895"/>
                      <a:pt x="748" y="13895"/>
                    </a:cubicBezTo>
                    <a:close/>
                    <a:moveTo>
                      <a:pt x="748" y="15332"/>
                    </a:moveTo>
                    <a:cubicBezTo>
                      <a:pt x="748" y="15332"/>
                      <a:pt x="748" y="15332"/>
                      <a:pt x="748" y="15332"/>
                    </a:cubicBezTo>
                    <a:close/>
                    <a:moveTo>
                      <a:pt x="748" y="16768"/>
                    </a:moveTo>
                    <a:cubicBezTo>
                      <a:pt x="748" y="16768"/>
                      <a:pt x="748" y="16768"/>
                      <a:pt x="748" y="16768"/>
                    </a:cubicBezTo>
                    <a:close/>
                    <a:moveTo>
                      <a:pt x="748" y="18205"/>
                    </a:moveTo>
                    <a:cubicBezTo>
                      <a:pt x="748" y="18205"/>
                      <a:pt x="748" y="18205"/>
                      <a:pt x="748" y="18205"/>
                    </a:cubicBezTo>
                    <a:close/>
                    <a:moveTo>
                      <a:pt x="748" y="19642"/>
                    </a:moveTo>
                    <a:cubicBezTo>
                      <a:pt x="748" y="19642"/>
                      <a:pt x="748" y="19642"/>
                      <a:pt x="748" y="19642"/>
                    </a:cubicBezTo>
                    <a:moveTo>
                      <a:pt x="0" y="0"/>
                    </a:moveTo>
                    <a:cubicBezTo>
                      <a:pt x="748" y="0"/>
                      <a:pt x="748" y="0"/>
                      <a:pt x="748" y="0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614" y="972"/>
                      <a:pt x="506" y="1047"/>
                      <a:pt x="506" y="1140"/>
                    </a:cubicBezTo>
                    <a:cubicBezTo>
                      <a:pt x="506" y="1790"/>
                      <a:pt x="506" y="1790"/>
                      <a:pt x="506" y="1790"/>
                    </a:cubicBezTo>
                    <a:cubicBezTo>
                      <a:pt x="506" y="1883"/>
                      <a:pt x="614" y="1958"/>
                      <a:pt x="748" y="1958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614" y="2409"/>
                      <a:pt x="506" y="2484"/>
                      <a:pt x="506" y="2577"/>
                    </a:cubicBezTo>
                    <a:cubicBezTo>
                      <a:pt x="506" y="3227"/>
                      <a:pt x="506" y="3227"/>
                      <a:pt x="506" y="3227"/>
                    </a:cubicBezTo>
                    <a:cubicBezTo>
                      <a:pt x="506" y="3320"/>
                      <a:pt x="614" y="3395"/>
                      <a:pt x="748" y="339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614" y="3845"/>
                      <a:pt x="506" y="3920"/>
                      <a:pt x="506" y="4013"/>
                    </a:cubicBezTo>
                    <a:cubicBezTo>
                      <a:pt x="506" y="4664"/>
                      <a:pt x="506" y="4664"/>
                      <a:pt x="506" y="4664"/>
                    </a:cubicBezTo>
                    <a:cubicBezTo>
                      <a:pt x="506" y="4757"/>
                      <a:pt x="614" y="4832"/>
                      <a:pt x="748" y="4832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614" y="5278"/>
                      <a:pt x="506" y="5357"/>
                      <a:pt x="506" y="5450"/>
                    </a:cubicBezTo>
                    <a:cubicBezTo>
                      <a:pt x="506" y="6100"/>
                      <a:pt x="506" y="6100"/>
                      <a:pt x="506" y="6100"/>
                    </a:cubicBezTo>
                    <a:cubicBezTo>
                      <a:pt x="506" y="6193"/>
                      <a:pt x="614" y="6268"/>
                      <a:pt x="748" y="6268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614" y="6715"/>
                      <a:pt x="506" y="6794"/>
                      <a:pt x="506" y="6887"/>
                    </a:cubicBezTo>
                    <a:cubicBezTo>
                      <a:pt x="506" y="7534"/>
                      <a:pt x="506" y="7534"/>
                      <a:pt x="506" y="7534"/>
                    </a:cubicBezTo>
                    <a:cubicBezTo>
                      <a:pt x="506" y="7626"/>
                      <a:pt x="614" y="7705"/>
                      <a:pt x="748" y="7705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614" y="8152"/>
                      <a:pt x="506" y="8227"/>
                      <a:pt x="506" y="8320"/>
                    </a:cubicBezTo>
                    <a:cubicBezTo>
                      <a:pt x="506" y="8970"/>
                      <a:pt x="506" y="8970"/>
                      <a:pt x="506" y="8970"/>
                    </a:cubicBezTo>
                    <a:cubicBezTo>
                      <a:pt x="506" y="9063"/>
                      <a:pt x="614" y="9142"/>
                      <a:pt x="748" y="9142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614" y="9588"/>
                      <a:pt x="506" y="9664"/>
                      <a:pt x="506" y="9756"/>
                    </a:cubicBezTo>
                    <a:cubicBezTo>
                      <a:pt x="506" y="10407"/>
                      <a:pt x="506" y="10407"/>
                      <a:pt x="506" y="10407"/>
                    </a:cubicBezTo>
                    <a:cubicBezTo>
                      <a:pt x="506" y="10500"/>
                      <a:pt x="614" y="10575"/>
                      <a:pt x="748" y="1057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614" y="11025"/>
                      <a:pt x="506" y="11100"/>
                      <a:pt x="506" y="11193"/>
                    </a:cubicBezTo>
                    <a:cubicBezTo>
                      <a:pt x="506" y="11844"/>
                      <a:pt x="506" y="11844"/>
                      <a:pt x="506" y="11844"/>
                    </a:cubicBezTo>
                    <a:cubicBezTo>
                      <a:pt x="506" y="11936"/>
                      <a:pt x="614" y="12012"/>
                      <a:pt x="748" y="12012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614" y="12458"/>
                      <a:pt x="506" y="12537"/>
                      <a:pt x="506" y="12630"/>
                    </a:cubicBezTo>
                    <a:cubicBezTo>
                      <a:pt x="506" y="13280"/>
                      <a:pt x="506" y="13280"/>
                      <a:pt x="506" y="13280"/>
                    </a:cubicBezTo>
                    <a:cubicBezTo>
                      <a:pt x="506" y="13373"/>
                      <a:pt x="614" y="13448"/>
                      <a:pt x="748" y="13448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614" y="13895"/>
                      <a:pt x="506" y="13974"/>
                      <a:pt x="506" y="14066"/>
                    </a:cubicBezTo>
                    <a:cubicBezTo>
                      <a:pt x="506" y="14713"/>
                      <a:pt x="506" y="14713"/>
                      <a:pt x="506" y="14713"/>
                    </a:cubicBezTo>
                    <a:cubicBezTo>
                      <a:pt x="506" y="14806"/>
                      <a:pt x="614" y="14885"/>
                      <a:pt x="748" y="14885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614" y="15332"/>
                      <a:pt x="506" y="15407"/>
                      <a:pt x="506" y="15503"/>
                    </a:cubicBezTo>
                    <a:cubicBezTo>
                      <a:pt x="506" y="16150"/>
                      <a:pt x="506" y="16150"/>
                      <a:pt x="506" y="16150"/>
                    </a:cubicBezTo>
                    <a:cubicBezTo>
                      <a:pt x="506" y="16243"/>
                      <a:pt x="614" y="16322"/>
                      <a:pt x="748" y="16322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614" y="16768"/>
                      <a:pt x="506" y="16843"/>
                      <a:pt x="506" y="16936"/>
                    </a:cubicBezTo>
                    <a:cubicBezTo>
                      <a:pt x="506" y="17587"/>
                      <a:pt x="506" y="17587"/>
                      <a:pt x="506" y="17587"/>
                    </a:cubicBezTo>
                    <a:cubicBezTo>
                      <a:pt x="506" y="17680"/>
                      <a:pt x="614" y="17755"/>
                      <a:pt x="748" y="1775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614" y="18205"/>
                      <a:pt x="506" y="18280"/>
                      <a:pt x="506" y="18373"/>
                    </a:cubicBezTo>
                    <a:cubicBezTo>
                      <a:pt x="506" y="19023"/>
                      <a:pt x="506" y="19023"/>
                      <a:pt x="506" y="19023"/>
                    </a:cubicBezTo>
                    <a:cubicBezTo>
                      <a:pt x="506" y="19116"/>
                      <a:pt x="614" y="19191"/>
                      <a:pt x="748" y="19191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614" y="19642"/>
                      <a:pt x="506" y="19717"/>
                      <a:pt x="506" y="19810"/>
                    </a:cubicBezTo>
                    <a:cubicBezTo>
                      <a:pt x="506" y="20460"/>
                      <a:pt x="506" y="20460"/>
                      <a:pt x="506" y="20460"/>
                    </a:cubicBezTo>
                    <a:cubicBezTo>
                      <a:pt x="506" y="20553"/>
                      <a:pt x="614" y="20628"/>
                      <a:pt x="748" y="20628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748" y="1958"/>
                    </a:moveTo>
                    <a:cubicBezTo>
                      <a:pt x="748" y="1958"/>
                      <a:pt x="748" y="1958"/>
                      <a:pt x="748" y="1958"/>
                    </a:cubicBezTo>
                    <a:close/>
                    <a:moveTo>
                      <a:pt x="748" y="3395"/>
                    </a:moveTo>
                    <a:cubicBezTo>
                      <a:pt x="748" y="3395"/>
                      <a:pt x="748" y="3395"/>
                      <a:pt x="748" y="3395"/>
                    </a:cubicBezTo>
                    <a:close/>
                    <a:moveTo>
                      <a:pt x="748" y="4832"/>
                    </a:moveTo>
                    <a:cubicBezTo>
                      <a:pt x="748" y="4832"/>
                      <a:pt x="748" y="4832"/>
                      <a:pt x="748" y="4832"/>
                    </a:cubicBezTo>
                    <a:close/>
                    <a:moveTo>
                      <a:pt x="748" y="6268"/>
                    </a:moveTo>
                    <a:cubicBezTo>
                      <a:pt x="748" y="6268"/>
                      <a:pt x="748" y="6268"/>
                      <a:pt x="748" y="6268"/>
                    </a:cubicBezTo>
                    <a:close/>
                    <a:moveTo>
                      <a:pt x="748" y="7705"/>
                    </a:moveTo>
                    <a:cubicBezTo>
                      <a:pt x="748" y="7705"/>
                      <a:pt x="748" y="7705"/>
                      <a:pt x="748" y="7705"/>
                    </a:cubicBezTo>
                    <a:close/>
                    <a:moveTo>
                      <a:pt x="748" y="9142"/>
                    </a:moveTo>
                    <a:cubicBezTo>
                      <a:pt x="748" y="9142"/>
                      <a:pt x="748" y="9142"/>
                      <a:pt x="748" y="9142"/>
                    </a:cubicBezTo>
                    <a:close/>
                    <a:moveTo>
                      <a:pt x="748" y="10575"/>
                    </a:moveTo>
                    <a:cubicBezTo>
                      <a:pt x="748" y="10575"/>
                      <a:pt x="748" y="10575"/>
                      <a:pt x="748" y="10575"/>
                    </a:cubicBezTo>
                    <a:close/>
                    <a:moveTo>
                      <a:pt x="748" y="12012"/>
                    </a:moveTo>
                    <a:cubicBezTo>
                      <a:pt x="748" y="12012"/>
                      <a:pt x="748" y="12012"/>
                      <a:pt x="748" y="12012"/>
                    </a:cubicBezTo>
                    <a:close/>
                    <a:moveTo>
                      <a:pt x="748" y="13448"/>
                    </a:moveTo>
                    <a:cubicBezTo>
                      <a:pt x="748" y="13448"/>
                      <a:pt x="748" y="13448"/>
                      <a:pt x="748" y="13448"/>
                    </a:cubicBezTo>
                    <a:close/>
                    <a:moveTo>
                      <a:pt x="748" y="14885"/>
                    </a:moveTo>
                    <a:cubicBezTo>
                      <a:pt x="748" y="14885"/>
                      <a:pt x="748" y="14885"/>
                      <a:pt x="748" y="14885"/>
                    </a:cubicBezTo>
                    <a:close/>
                    <a:moveTo>
                      <a:pt x="748" y="16322"/>
                    </a:moveTo>
                    <a:cubicBezTo>
                      <a:pt x="748" y="16322"/>
                      <a:pt x="748" y="16322"/>
                      <a:pt x="748" y="16322"/>
                    </a:cubicBezTo>
                    <a:close/>
                    <a:moveTo>
                      <a:pt x="748" y="17755"/>
                    </a:moveTo>
                    <a:cubicBezTo>
                      <a:pt x="748" y="17755"/>
                      <a:pt x="748" y="17755"/>
                      <a:pt x="748" y="17755"/>
                    </a:cubicBezTo>
                    <a:close/>
                    <a:moveTo>
                      <a:pt x="748" y="19191"/>
                    </a:moveTo>
                    <a:cubicBezTo>
                      <a:pt x="748" y="19191"/>
                      <a:pt x="748" y="19191"/>
                      <a:pt x="748" y="19191"/>
                    </a:cubicBezTo>
                    <a:close/>
                    <a:moveTo>
                      <a:pt x="748" y="20628"/>
                    </a:moveTo>
                    <a:cubicBezTo>
                      <a:pt x="748" y="20628"/>
                      <a:pt x="748" y="20628"/>
                      <a:pt x="748" y="20628"/>
                    </a:cubicBezTo>
                  </a:path>
                </a:pathLst>
              </a:cu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66" name="Group 366"/>
            <p:cNvGrpSpPr/>
            <p:nvPr/>
          </p:nvGrpSpPr>
          <p:grpSpPr>
            <a:xfrm>
              <a:off x="0" y="823789"/>
              <a:ext cx="909111" cy="11053487"/>
              <a:chOff x="0" y="0"/>
              <a:chExt cx="909110" cy="11053486"/>
            </a:xfrm>
          </p:grpSpPr>
          <p:sp>
            <p:nvSpPr>
              <p:cNvPr id="338" name="Shape 338"/>
              <p:cNvSpPr/>
              <p:nvPr/>
            </p:nvSpPr>
            <p:spPr>
              <a:xfrm>
                <a:off x="-1" y="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-1" y="241252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-1" y="82084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-1" y="106210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-1" y="1644637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-1" y="1885889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-1" y="2465483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-1" y="2709678"/>
                <a:ext cx="909112" cy="117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6" name="Shape 346"/>
              <p:cNvSpPr/>
              <p:nvPr/>
            </p:nvSpPr>
            <p:spPr>
              <a:xfrm>
                <a:off x="-1" y="328927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7" name="Shape 347"/>
              <p:cNvSpPr/>
              <p:nvPr/>
            </p:nvSpPr>
            <p:spPr>
              <a:xfrm>
                <a:off x="-1" y="3530525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-1" y="4113061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-1" y="435137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-1" y="493390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-1" y="517516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-1" y="5757698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-1" y="5998951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-1" y="658148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-1" y="6819797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-1" y="7402334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-1" y="7643586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-1" y="822318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-1" y="846737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-1" y="9046971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-1" y="928822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-1" y="987076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-1" y="10112013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64" name="Shape 364"/>
              <p:cNvSpPr/>
              <p:nvPr/>
            </p:nvSpPr>
            <p:spPr>
              <a:xfrm>
                <a:off x="-1" y="1069160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-1" y="1093285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9936" y="2422199"/>
            <a:ext cx="11965890" cy="8957829"/>
          </a:xfrm>
          <a:prstGeom prst="rect">
            <a:avLst/>
          </a:prstGeom>
        </p:spPr>
      </p:pic>
      <p:pic>
        <p:nvPicPr>
          <p:cNvPr id="53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90752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5"/>
          <p:cNvGrpSpPr/>
          <p:nvPr/>
        </p:nvGrpSpPr>
        <p:grpSpPr>
          <a:xfrm>
            <a:off x="-2103940" y="-7292589"/>
            <a:ext cx="28459842" cy="28059532"/>
            <a:chOff x="4663051" y="4605343"/>
            <a:chExt cx="28459841" cy="28059531"/>
          </a:xfrm>
        </p:grpSpPr>
        <p:sp>
          <p:nvSpPr>
            <p:cNvPr id="189" name="Shape 189"/>
            <p:cNvSpPr/>
            <p:nvPr/>
          </p:nvSpPr>
          <p:spPr>
            <a:xfrm rot="14896333">
              <a:off x="24445478" y="8518517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rot="4096333" flipH="1">
              <a:off x="10720882" y="13988609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rot="12219129">
              <a:off x="20563701" y="4508101"/>
              <a:ext cx="2617696" cy="1481699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rot="1492205" flipH="1">
              <a:off x="14481593" y="17984466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 rot="9337947" flipH="1">
              <a:off x="14545011" y="4503469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 rot="20107795">
              <a:off x="20693375" y="17913002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 rot="6703667" flipH="1">
              <a:off x="10743158" y="8508282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 rot="17503667">
              <a:off x="24447370" y="13973904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 rot="10800000" flipH="1">
              <a:off x="17603220" y="6534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7603221" y="18635733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 rot="5400000">
              <a:off x="11556950" y="12572435"/>
              <a:ext cx="2617694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00" name="Shape 200"/>
            <p:cNvSpPr/>
            <p:nvPr/>
          </p:nvSpPr>
          <p:spPr>
            <a:xfrm rot="16200000" flipH="1">
              <a:off x="23698682" y="12508827"/>
              <a:ext cx="2617696" cy="12286920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rot="2700000" flipH="1">
              <a:off x="13322886" y="16868900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 rot="18900000">
              <a:off x="21910020" y="1688082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 rot="13500000" flipH="1">
              <a:off x="21935345" y="8263429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 rot="8126060">
              <a:off x="13344894" y="8253550"/>
              <a:ext cx="2617695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67" name="Group 367"/>
          <p:cNvGrpSpPr/>
          <p:nvPr/>
        </p:nvGrpSpPr>
        <p:grpSpPr>
          <a:xfrm>
            <a:off x="457200" y="501582"/>
            <a:ext cx="23355303" cy="12712834"/>
            <a:chOff x="0" y="-1"/>
            <a:chExt cx="15295404" cy="12712832"/>
          </a:xfrm>
        </p:grpSpPr>
        <p:grpSp>
          <p:nvGrpSpPr>
            <p:cNvPr id="337" name="Group 337"/>
            <p:cNvGrpSpPr/>
            <p:nvPr/>
          </p:nvGrpSpPr>
          <p:grpSpPr>
            <a:xfrm>
              <a:off x="273761" y="-2"/>
              <a:ext cx="15021644" cy="12712834"/>
              <a:chOff x="0" y="0"/>
              <a:chExt cx="15021642" cy="12712832"/>
            </a:xfrm>
          </p:grpSpPr>
          <p:sp>
            <p:nvSpPr>
              <p:cNvPr id="335" name="Shape 335"/>
              <p:cNvSpPr/>
              <p:nvPr/>
            </p:nvSpPr>
            <p:spPr>
              <a:xfrm>
                <a:off x="-1" y="-1"/>
                <a:ext cx="15021644" cy="12712833"/>
              </a:xfrm>
              <a:prstGeom prst="rect">
                <a:avLst/>
              </a:prstGeom>
              <a:solidFill>
                <a:srgbClr val="4E4D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139251" y="161816"/>
                <a:ext cx="14615692" cy="12389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8" y="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883" y="20628"/>
                      <a:pt x="996" y="20553"/>
                      <a:pt x="996" y="20460"/>
                    </a:cubicBezTo>
                    <a:cubicBezTo>
                      <a:pt x="996" y="19810"/>
                      <a:pt x="996" y="19810"/>
                      <a:pt x="996" y="19810"/>
                    </a:cubicBezTo>
                    <a:cubicBezTo>
                      <a:pt x="996" y="19717"/>
                      <a:pt x="883" y="19642"/>
                      <a:pt x="748" y="19642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883" y="19191"/>
                      <a:pt x="996" y="19116"/>
                      <a:pt x="996" y="19023"/>
                    </a:cubicBezTo>
                    <a:cubicBezTo>
                      <a:pt x="996" y="18373"/>
                      <a:pt x="996" y="18373"/>
                      <a:pt x="996" y="18373"/>
                    </a:cubicBezTo>
                    <a:cubicBezTo>
                      <a:pt x="996" y="18280"/>
                      <a:pt x="883" y="18205"/>
                      <a:pt x="748" y="1820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883" y="17755"/>
                      <a:pt x="996" y="17680"/>
                      <a:pt x="996" y="17587"/>
                    </a:cubicBezTo>
                    <a:cubicBezTo>
                      <a:pt x="996" y="16936"/>
                      <a:pt x="996" y="16936"/>
                      <a:pt x="996" y="16936"/>
                    </a:cubicBezTo>
                    <a:cubicBezTo>
                      <a:pt x="996" y="16843"/>
                      <a:pt x="883" y="16768"/>
                      <a:pt x="748" y="16768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883" y="16322"/>
                      <a:pt x="996" y="16243"/>
                      <a:pt x="996" y="16150"/>
                    </a:cubicBezTo>
                    <a:cubicBezTo>
                      <a:pt x="996" y="15503"/>
                      <a:pt x="996" y="15503"/>
                      <a:pt x="996" y="15503"/>
                    </a:cubicBezTo>
                    <a:cubicBezTo>
                      <a:pt x="996" y="15407"/>
                      <a:pt x="883" y="15332"/>
                      <a:pt x="748" y="15332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883" y="14885"/>
                      <a:pt x="996" y="14806"/>
                      <a:pt x="996" y="14713"/>
                    </a:cubicBezTo>
                    <a:cubicBezTo>
                      <a:pt x="996" y="14066"/>
                      <a:pt x="996" y="14066"/>
                      <a:pt x="996" y="14066"/>
                    </a:cubicBezTo>
                    <a:cubicBezTo>
                      <a:pt x="996" y="13974"/>
                      <a:pt x="883" y="13895"/>
                      <a:pt x="748" y="13895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883" y="13448"/>
                      <a:pt x="996" y="13373"/>
                      <a:pt x="996" y="13280"/>
                    </a:cubicBezTo>
                    <a:cubicBezTo>
                      <a:pt x="996" y="12630"/>
                      <a:pt x="996" y="12630"/>
                      <a:pt x="996" y="12630"/>
                    </a:cubicBezTo>
                    <a:cubicBezTo>
                      <a:pt x="996" y="12537"/>
                      <a:pt x="883" y="12458"/>
                      <a:pt x="748" y="12458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883" y="12012"/>
                      <a:pt x="996" y="11936"/>
                      <a:pt x="996" y="11844"/>
                    </a:cubicBezTo>
                    <a:cubicBezTo>
                      <a:pt x="996" y="11193"/>
                      <a:pt x="996" y="11193"/>
                      <a:pt x="996" y="11193"/>
                    </a:cubicBezTo>
                    <a:cubicBezTo>
                      <a:pt x="996" y="11100"/>
                      <a:pt x="883" y="11025"/>
                      <a:pt x="748" y="1102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883" y="10575"/>
                      <a:pt x="996" y="10500"/>
                      <a:pt x="996" y="10407"/>
                    </a:cubicBezTo>
                    <a:cubicBezTo>
                      <a:pt x="996" y="9756"/>
                      <a:pt x="996" y="9756"/>
                      <a:pt x="996" y="9756"/>
                    </a:cubicBezTo>
                    <a:cubicBezTo>
                      <a:pt x="996" y="9664"/>
                      <a:pt x="883" y="9588"/>
                      <a:pt x="748" y="9588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883" y="9142"/>
                      <a:pt x="996" y="9063"/>
                      <a:pt x="996" y="8970"/>
                    </a:cubicBezTo>
                    <a:cubicBezTo>
                      <a:pt x="996" y="8320"/>
                      <a:pt x="996" y="8320"/>
                      <a:pt x="996" y="8320"/>
                    </a:cubicBezTo>
                    <a:cubicBezTo>
                      <a:pt x="996" y="8227"/>
                      <a:pt x="883" y="8152"/>
                      <a:pt x="748" y="8152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883" y="7705"/>
                      <a:pt x="996" y="7626"/>
                      <a:pt x="996" y="7534"/>
                    </a:cubicBezTo>
                    <a:cubicBezTo>
                      <a:pt x="996" y="6887"/>
                      <a:pt x="996" y="6887"/>
                      <a:pt x="996" y="6887"/>
                    </a:cubicBezTo>
                    <a:cubicBezTo>
                      <a:pt x="996" y="6794"/>
                      <a:pt x="883" y="6715"/>
                      <a:pt x="748" y="6715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883" y="6268"/>
                      <a:pt x="996" y="6193"/>
                      <a:pt x="996" y="6100"/>
                    </a:cubicBezTo>
                    <a:cubicBezTo>
                      <a:pt x="996" y="5450"/>
                      <a:pt x="996" y="5450"/>
                      <a:pt x="996" y="5450"/>
                    </a:cubicBezTo>
                    <a:cubicBezTo>
                      <a:pt x="996" y="5357"/>
                      <a:pt x="883" y="5278"/>
                      <a:pt x="748" y="5278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883" y="4832"/>
                      <a:pt x="996" y="4757"/>
                      <a:pt x="996" y="4664"/>
                    </a:cubicBezTo>
                    <a:cubicBezTo>
                      <a:pt x="996" y="4013"/>
                      <a:pt x="996" y="4013"/>
                      <a:pt x="996" y="4013"/>
                    </a:cubicBezTo>
                    <a:cubicBezTo>
                      <a:pt x="996" y="3920"/>
                      <a:pt x="883" y="3845"/>
                      <a:pt x="748" y="384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883" y="3395"/>
                      <a:pt x="996" y="3320"/>
                      <a:pt x="996" y="3227"/>
                    </a:cubicBezTo>
                    <a:cubicBezTo>
                      <a:pt x="996" y="2577"/>
                      <a:pt x="996" y="2577"/>
                      <a:pt x="996" y="2577"/>
                    </a:cubicBezTo>
                    <a:cubicBezTo>
                      <a:pt x="996" y="2484"/>
                      <a:pt x="883" y="2409"/>
                      <a:pt x="748" y="2409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883" y="1958"/>
                      <a:pt x="996" y="1883"/>
                      <a:pt x="996" y="1790"/>
                    </a:cubicBezTo>
                    <a:cubicBezTo>
                      <a:pt x="996" y="1140"/>
                      <a:pt x="996" y="1140"/>
                      <a:pt x="996" y="1140"/>
                    </a:cubicBezTo>
                    <a:cubicBezTo>
                      <a:pt x="996" y="1047"/>
                      <a:pt x="883" y="972"/>
                      <a:pt x="748" y="972"/>
                    </a:cubicBezTo>
                    <a:cubicBezTo>
                      <a:pt x="748" y="0"/>
                      <a:pt x="748" y="0"/>
                      <a:pt x="748" y="0"/>
                    </a:cubicBezTo>
                    <a:close/>
                    <a:moveTo>
                      <a:pt x="748" y="972"/>
                    </a:moveTo>
                    <a:cubicBezTo>
                      <a:pt x="748" y="972"/>
                      <a:pt x="748" y="972"/>
                      <a:pt x="748" y="972"/>
                    </a:cubicBezTo>
                    <a:close/>
                    <a:moveTo>
                      <a:pt x="748" y="2409"/>
                    </a:moveTo>
                    <a:cubicBezTo>
                      <a:pt x="748" y="2409"/>
                      <a:pt x="748" y="2409"/>
                      <a:pt x="748" y="2409"/>
                    </a:cubicBezTo>
                    <a:close/>
                    <a:moveTo>
                      <a:pt x="748" y="3845"/>
                    </a:moveTo>
                    <a:cubicBezTo>
                      <a:pt x="748" y="3845"/>
                      <a:pt x="748" y="3845"/>
                      <a:pt x="748" y="3845"/>
                    </a:cubicBezTo>
                    <a:close/>
                    <a:moveTo>
                      <a:pt x="748" y="5278"/>
                    </a:moveTo>
                    <a:cubicBezTo>
                      <a:pt x="748" y="5278"/>
                      <a:pt x="748" y="5278"/>
                      <a:pt x="748" y="5278"/>
                    </a:cubicBezTo>
                    <a:close/>
                    <a:moveTo>
                      <a:pt x="748" y="6715"/>
                    </a:moveTo>
                    <a:cubicBezTo>
                      <a:pt x="748" y="6715"/>
                      <a:pt x="748" y="6715"/>
                      <a:pt x="748" y="6715"/>
                    </a:cubicBezTo>
                    <a:close/>
                    <a:moveTo>
                      <a:pt x="748" y="8152"/>
                    </a:moveTo>
                    <a:cubicBezTo>
                      <a:pt x="748" y="8152"/>
                      <a:pt x="748" y="8152"/>
                      <a:pt x="748" y="8152"/>
                    </a:cubicBezTo>
                    <a:close/>
                    <a:moveTo>
                      <a:pt x="748" y="9588"/>
                    </a:moveTo>
                    <a:cubicBezTo>
                      <a:pt x="748" y="9588"/>
                      <a:pt x="748" y="9588"/>
                      <a:pt x="748" y="9588"/>
                    </a:cubicBezTo>
                    <a:close/>
                    <a:moveTo>
                      <a:pt x="748" y="11025"/>
                    </a:moveTo>
                    <a:cubicBezTo>
                      <a:pt x="748" y="11025"/>
                      <a:pt x="748" y="11025"/>
                      <a:pt x="748" y="11025"/>
                    </a:cubicBezTo>
                    <a:close/>
                    <a:moveTo>
                      <a:pt x="748" y="12458"/>
                    </a:moveTo>
                    <a:cubicBezTo>
                      <a:pt x="748" y="12458"/>
                      <a:pt x="748" y="12458"/>
                      <a:pt x="748" y="12458"/>
                    </a:cubicBezTo>
                    <a:close/>
                    <a:moveTo>
                      <a:pt x="748" y="13895"/>
                    </a:moveTo>
                    <a:cubicBezTo>
                      <a:pt x="748" y="13895"/>
                      <a:pt x="748" y="13895"/>
                      <a:pt x="748" y="13895"/>
                    </a:cubicBezTo>
                    <a:close/>
                    <a:moveTo>
                      <a:pt x="748" y="15332"/>
                    </a:moveTo>
                    <a:cubicBezTo>
                      <a:pt x="748" y="15332"/>
                      <a:pt x="748" y="15332"/>
                      <a:pt x="748" y="15332"/>
                    </a:cubicBezTo>
                    <a:close/>
                    <a:moveTo>
                      <a:pt x="748" y="16768"/>
                    </a:moveTo>
                    <a:cubicBezTo>
                      <a:pt x="748" y="16768"/>
                      <a:pt x="748" y="16768"/>
                      <a:pt x="748" y="16768"/>
                    </a:cubicBezTo>
                    <a:close/>
                    <a:moveTo>
                      <a:pt x="748" y="18205"/>
                    </a:moveTo>
                    <a:cubicBezTo>
                      <a:pt x="748" y="18205"/>
                      <a:pt x="748" y="18205"/>
                      <a:pt x="748" y="18205"/>
                    </a:cubicBezTo>
                    <a:close/>
                    <a:moveTo>
                      <a:pt x="748" y="19642"/>
                    </a:moveTo>
                    <a:cubicBezTo>
                      <a:pt x="748" y="19642"/>
                      <a:pt x="748" y="19642"/>
                      <a:pt x="748" y="19642"/>
                    </a:cubicBezTo>
                    <a:moveTo>
                      <a:pt x="0" y="0"/>
                    </a:moveTo>
                    <a:cubicBezTo>
                      <a:pt x="748" y="0"/>
                      <a:pt x="748" y="0"/>
                      <a:pt x="748" y="0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614" y="972"/>
                      <a:pt x="506" y="1047"/>
                      <a:pt x="506" y="1140"/>
                    </a:cubicBezTo>
                    <a:cubicBezTo>
                      <a:pt x="506" y="1790"/>
                      <a:pt x="506" y="1790"/>
                      <a:pt x="506" y="1790"/>
                    </a:cubicBezTo>
                    <a:cubicBezTo>
                      <a:pt x="506" y="1883"/>
                      <a:pt x="614" y="1958"/>
                      <a:pt x="748" y="1958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614" y="2409"/>
                      <a:pt x="506" y="2484"/>
                      <a:pt x="506" y="2577"/>
                    </a:cubicBezTo>
                    <a:cubicBezTo>
                      <a:pt x="506" y="3227"/>
                      <a:pt x="506" y="3227"/>
                      <a:pt x="506" y="3227"/>
                    </a:cubicBezTo>
                    <a:cubicBezTo>
                      <a:pt x="506" y="3320"/>
                      <a:pt x="614" y="3395"/>
                      <a:pt x="748" y="339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614" y="3845"/>
                      <a:pt x="506" y="3920"/>
                      <a:pt x="506" y="4013"/>
                    </a:cubicBezTo>
                    <a:cubicBezTo>
                      <a:pt x="506" y="4664"/>
                      <a:pt x="506" y="4664"/>
                      <a:pt x="506" y="4664"/>
                    </a:cubicBezTo>
                    <a:cubicBezTo>
                      <a:pt x="506" y="4757"/>
                      <a:pt x="614" y="4832"/>
                      <a:pt x="748" y="4832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614" y="5278"/>
                      <a:pt x="506" y="5357"/>
                      <a:pt x="506" y="5450"/>
                    </a:cubicBezTo>
                    <a:cubicBezTo>
                      <a:pt x="506" y="6100"/>
                      <a:pt x="506" y="6100"/>
                      <a:pt x="506" y="6100"/>
                    </a:cubicBezTo>
                    <a:cubicBezTo>
                      <a:pt x="506" y="6193"/>
                      <a:pt x="614" y="6268"/>
                      <a:pt x="748" y="6268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614" y="6715"/>
                      <a:pt x="506" y="6794"/>
                      <a:pt x="506" y="6887"/>
                    </a:cubicBezTo>
                    <a:cubicBezTo>
                      <a:pt x="506" y="7534"/>
                      <a:pt x="506" y="7534"/>
                      <a:pt x="506" y="7534"/>
                    </a:cubicBezTo>
                    <a:cubicBezTo>
                      <a:pt x="506" y="7626"/>
                      <a:pt x="614" y="7705"/>
                      <a:pt x="748" y="7705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614" y="8152"/>
                      <a:pt x="506" y="8227"/>
                      <a:pt x="506" y="8320"/>
                    </a:cubicBezTo>
                    <a:cubicBezTo>
                      <a:pt x="506" y="8970"/>
                      <a:pt x="506" y="8970"/>
                      <a:pt x="506" y="8970"/>
                    </a:cubicBezTo>
                    <a:cubicBezTo>
                      <a:pt x="506" y="9063"/>
                      <a:pt x="614" y="9142"/>
                      <a:pt x="748" y="9142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614" y="9588"/>
                      <a:pt x="506" y="9664"/>
                      <a:pt x="506" y="9756"/>
                    </a:cubicBezTo>
                    <a:cubicBezTo>
                      <a:pt x="506" y="10407"/>
                      <a:pt x="506" y="10407"/>
                      <a:pt x="506" y="10407"/>
                    </a:cubicBezTo>
                    <a:cubicBezTo>
                      <a:pt x="506" y="10500"/>
                      <a:pt x="614" y="10575"/>
                      <a:pt x="748" y="1057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614" y="11025"/>
                      <a:pt x="506" y="11100"/>
                      <a:pt x="506" y="11193"/>
                    </a:cubicBezTo>
                    <a:cubicBezTo>
                      <a:pt x="506" y="11844"/>
                      <a:pt x="506" y="11844"/>
                      <a:pt x="506" y="11844"/>
                    </a:cubicBezTo>
                    <a:cubicBezTo>
                      <a:pt x="506" y="11936"/>
                      <a:pt x="614" y="12012"/>
                      <a:pt x="748" y="12012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614" y="12458"/>
                      <a:pt x="506" y="12537"/>
                      <a:pt x="506" y="12630"/>
                    </a:cubicBezTo>
                    <a:cubicBezTo>
                      <a:pt x="506" y="13280"/>
                      <a:pt x="506" y="13280"/>
                      <a:pt x="506" y="13280"/>
                    </a:cubicBezTo>
                    <a:cubicBezTo>
                      <a:pt x="506" y="13373"/>
                      <a:pt x="614" y="13448"/>
                      <a:pt x="748" y="13448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614" y="13895"/>
                      <a:pt x="506" y="13974"/>
                      <a:pt x="506" y="14066"/>
                    </a:cubicBezTo>
                    <a:cubicBezTo>
                      <a:pt x="506" y="14713"/>
                      <a:pt x="506" y="14713"/>
                      <a:pt x="506" y="14713"/>
                    </a:cubicBezTo>
                    <a:cubicBezTo>
                      <a:pt x="506" y="14806"/>
                      <a:pt x="614" y="14885"/>
                      <a:pt x="748" y="14885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614" y="15332"/>
                      <a:pt x="506" y="15407"/>
                      <a:pt x="506" y="15503"/>
                    </a:cubicBezTo>
                    <a:cubicBezTo>
                      <a:pt x="506" y="16150"/>
                      <a:pt x="506" y="16150"/>
                      <a:pt x="506" y="16150"/>
                    </a:cubicBezTo>
                    <a:cubicBezTo>
                      <a:pt x="506" y="16243"/>
                      <a:pt x="614" y="16322"/>
                      <a:pt x="748" y="16322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614" y="16768"/>
                      <a:pt x="506" y="16843"/>
                      <a:pt x="506" y="16936"/>
                    </a:cubicBezTo>
                    <a:cubicBezTo>
                      <a:pt x="506" y="17587"/>
                      <a:pt x="506" y="17587"/>
                      <a:pt x="506" y="17587"/>
                    </a:cubicBezTo>
                    <a:cubicBezTo>
                      <a:pt x="506" y="17680"/>
                      <a:pt x="614" y="17755"/>
                      <a:pt x="748" y="1775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614" y="18205"/>
                      <a:pt x="506" y="18280"/>
                      <a:pt x="506" y="18373"/>
                    </a:cubicBezTo>
                    <a:cubicBezTo>
                      <a:pt x="506" y="19023"/>
                      <a:pt x="506" y="19023"/>
                      <a:pt x="506" y="19023"/>
                    </a:cubicBezTo>
                    <a:cubicBezTo>
                      <a:pt x="506" y="19116"/>
                      <a:pt x="614" y="19191"/>
                      <a:pt x="748" y="19191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614" y="19642"/>
                      <a:pt x="506" y="19717"/>
                      <a:pt x="506" y="19810"/>
                    </a:cubicBezTo>
                    <a:cubicBezTo>
                      <a:pt x="506" y="20460"/>
                      <a:pt x="506" y="20460"/>
                      <a:pt x="506" y="20460"/>
                    </a:cubicBezTo>
                    <a:cubicBezTo>
                      <a:pt x="506" y="20553"/>
                      <a:pt x="614" y="20628"/>
                      <a:pt x="748" y="20628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748" y="1958"/>
                    </a:moveTo>
                    <a:cubicBezTo>
                      <a:pt x="748" y="1958"/>
                      <a:pt x="748" y="1958"/>
                      <a:pt x="748" y="1958"/>
                    </a:cubicBezTo>
                    <a:close/>
                    <a:moveTo>
                      <a:pt x="748" y="3395"/>
                    </a:moveTo>
                    <a:cubicBezTo>
                      <a:pt x="748" y="3395"/>
                      <a:pt x="748" y="3395"/>
                      <a:pt x="748" y="3395"/>
                    </a:cubicBezTo>
                    <a:close/>
                    <a:moveTo>
                      <a:pt x="748" y="4832"/>
                    </a:moveTo>
                    <a:cubicBezTo>
                      <a:pt x="748" y="4832"/>
                      <a:pt x="748" y="4832"/>
                      <a:pt x="748" y="4832"/>
                    </a:cubicBezTo>
                    <a:close/>
                    <a:moveTo>
                      <a:pt x="748" y="6268"/>
                    </a:moveTo>
                    <a:cubicBezTo>
                      <a:pt x="748" y="6268"/>
                      <a:pt x="748" y="6268"/>
                      <a:pt x="748" y="6268"/>
                    </a:cubicBezTo>
                    <a:close/>
                    <a:moveTo>
                      <a:pt x="748" y="7705"/>
                    </a:moveTo>
                    <a:cubicBezTo>
                      <a:pt x="748" y="7705"/>
                      <a:pt x="748" y="7705"/>
                      <a:pt x="748" y="7705"/>
                    </a:cubicBezTo>
                    <a:close/>
                    <a:moveTo>
                      <a:pt x="748" y="9142"/>
                    </a:moveTo>
                    <a:cubicBezTo>
                      <a:pt x="748" y="9142"/>
                      <a:pt x="748" y="9142"/>
                      <a:pt x="748" y="9142"/>
                    </a:cubicBezTo>
                    <a:close/>
                    <a:moveTo>
                      <a:pt x="748" y="10575"/>
                    </a:moveTo>
                    <a:cubicBezTo>
                      <a:pt x="748" y="10575"/>
                      <a:pt x="748" y="10575"/>
                      <a:pt x="748" y="10575"/>
                    </a:cubicBezTo>
                    <a:close/>
                    <a:moveTo>
                      <a:pt x="748" y="12012"/>
                    </a:moveTo>
                    <a:cubicBezTo>
                      <a:pt x="748" y="12012"/>
                      <a:pt x="748" y="12012"/>
                      <a:pt x="748" y="12012"/>
                    </a:cubicBezTo>
                    <a:close/>
                    <a:moveTo>
                      <a:pt x="748" y="13448"/>
                    </a:moveTo>
                    <a:cubicBezTo>
                      <a:pt x="748" y="13448"/>
                      <a:pt x="748" y="13448"/>
                      <a:pt x="748" y="13448"/>
                    </a:cubicBezTo>
                    <a:close/>
                    <a:moveTo>
                      <a:pt x="748" y="14885"/>
                    </a:moveTo>
                    <a:cubicBezTo>
                      <a:pt x="748" y="14885"/>
                      <a:pt x="748" y="14885"/>
                      <a:pt x="748" y="14885"/>
                    </a:cubicBezTo>
                    <a:close/>
                    <a:moveTo>
                      <a:pt x="748" y="16322"/>
                    </a:moveTo>
                    <a:cubicBezTo>
                      <a:pt x="748" y="16322"/>
                      <a:pt x="748" y="16322"/>
                      <a:pt x="748" y="16322"/>
                    </a:cubicBezTo>
                    <a:close/>
                    <a:moveTo>
                      <a:pt x="748" y="17755"/>
                    </a:moveTo>
                    <a:cubicBezTo>
                      <a:pt x="748" y="17755"/>
                      <a:pt x="748" y="17755"/>
                      <a:pt x="748" y="17755"/>
                    </a:cubicBezTo>
                    <a:close/>
                    <a:moveTo>
                      <a:pt x="748" y="19191"/>
                    </a:moveTo>
                    <a:cubicBezTo>
                      <a:pt x="748" y="19191"/>
                      <a:pt x="748" y="19191"/>
                      <a:pt x="748" y="19191"/>
                    </a:cubicBezTo>
                    <a:close/>
                    <a:moveTo>
                      <a:pt x="748" y="20628"/>
                    </a:moveTo>
                    <a:cubicBezTo>
                      <a:pt x="748" y="20628"/>
                      <a:pt x="748" y="20628"/>
                      <a:pt x="748" y="20628"/>
                    </a:cubicBezTo>
                  </a:path>
                </a:pathLst>
              </a:cu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grpSp>
          <p:nvGrpSpPr>
            <p:cNvPr id="366" name="Group 366"/>
            <p:cNvGrpSpPr/>
            <p:nvPr/>
          </p:nvGrpSpPr>
          <p:grpSpPr>
            <a:xfrm>
              <a:off x="0" y="823789"/>
              <a:ext cx="909111" cy="11053487"/>
              <a:chOff x="0" y="0"/>
              <a:chExt cx="909110" cy="11053486"/>
            </a:xfrm>
          </p:grpSpPr>
          <p:sp>
            <p:nvSpPr>
              <p:cNvPr id="338" name="Shape 338"/>
              <p:cNvSpPr/>
              <p:nvPr/>
            </p:nvSpPr>
            <p:spPr>
              <a:xfrm>
                <a:off x="-1" y="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-1" y="241252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-1" y="82084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-1" y="106210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-1" y="1644637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-1" y="1885889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-1" y="2465483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-1" y="2709678"/>
                <a:ext cx="909112" cy="117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6" name="Shape 346"/>
              <p:cNvSpPr/>
              <p:nvPr/>
            </p:nvSpPr>
            <p:spPr>
              <a:xfrm>
                <a:off x="-1" y="328927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7" name="Shape 347"/>
              <p:cNvSpPr/>
              <p:nvPr/>
            </p:nvSpPr>
            <p:spPr>
              <a:xfrm>
                <a:off x="-1" y="3530525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-1" y="4113061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-1" y="435137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-1" y="493390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-1" y="517516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-1" y="5757698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-1" y="5998951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-1" y="658148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-1" y="6819797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-1" y="7402334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-1" y="7643586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-1" y="822318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-1" y="846737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-1" y="9046971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-1" y="928822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-1" y="987076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-1" y="10112013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4" name="Shape 364"/>
              <p:cNvSpPr/>
              <p:nvPr/>
            </p:nvSpPr>
            <p:spPr>
              <a:xfrm>
                <a:off x="-1" y="1069160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-1" y="1093285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</p:grpSp>
      <p:sp>
        <p:nvSpPr>
          <p:cNvPr id="100" name="内容占位符 4"/>
          <p:cNvSpPr txBox="1">
            <a:spLocks/>
          </p:cNvSpPr>
          <p:nvPr/>
        </p:nvSpPr>
        <p:spPr>
          <a:xfrm>
            <a:off x="3177017" y="1756829"/>
            <a:ext cx="18333688" cy="25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1pPr>
            <a:lvl2pPr marL="990600" indent="-533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2pPr>
            <a:lvl3pPr marL="1554480" indent="-64008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3pPr>
            <a:lvl4pPr marL="20828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4pPr>
            <a:lvl5pPr marL="25400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5pPr>
            <a:lvl6pPr marL="29972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6pPr>
            <a:lvl7pPr marL="34544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7pPr>
            <a:lvl8pPr marL="39116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8pPr>
            <a:lvl9pPr marL="43688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marL="0" indent="0" algn="ctr">
              <a:buNone/>
            </a:pPr>
            <a:r>
              <a:rPr lang="en-US" altLang="zh-CN" sz="18000" dirty="0" smtClean="0">
                <a:solidFill>
                  <a:srgbClr val="3B3838"/>
                </a:solidFill>
                <a:latin typeface="Tekton Pro" panose="020F0603020208020904" pitchFamily="34" charset="0"/>
              </a:rPr>
              <a:t>Aim high and  look far, be alert to dangers even in times of calm.</a:t>
            </a:r>
          </a:p>
          <a:p>
            <a:pPr marL="0" indent="0" algn="ctr">
              <a:buNone/>
            </a:pPr>
            <a:endParaRPr lang="en-US" altLang="zh-CN" sz="18000" dirty="0" smtClean="0">
              <a:solidFill>
                <a:srgbClr val="3B3838"/>
              </a:solidFill>
              <a:latin typeface="Tekton Pro" panose="020F0603020208020904" pitchFamily="34" charset="0"/>
            </a:endParaRPr>
          </a:p>
        </p:txBody>
      </p:sp>
      <p:pic>
        <p:nvPicPr>
          <p:cNvPr id="53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18774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6"/>
          <p:cNvGrpSpPr/>
          <p:nvPr/>
        </p:nvGrpSpPr>
        <p:grpSpPr>
          <a:xfrm>
            <a:off x="-2103940" y="-7292589"/>
            <a:ext cx="28459842" cy="28059532"/>
            <a:chOff x="4663051" y="4605343"/>
            <a:chExt cx="28459841" cy="28059531"/>
          </a:xfrm>
        </p:grpSpPr>
        <p:sp>
          <p:nvSpPr>
            <p:cNvPr id="50" name="Shape 50"/>
            <p:cNvSpPr/>
            <p:nvPr/>
          </p:nvSpPr>
          <p:spPr>
            <a:xfrm rot="14896333">
              <a:off x="24445478" y="8518517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 rot="4096333" flipH="1">
              <a:off x="10720882" y="13988609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" name="Shape 52"/>
            <p:cNvSpPr/>
            <p:nvPr/>
          </p:nvSpPr>
          <p:spPr>
            <a:xfrm rot="12219129">
              <a:off x="20563701" y="4508101"/>
              <a:ext cx="2617696" cy="1481699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 rot="1492205" flipH="1">
              <a:off x="14481593" y="17984466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 rot="9337947" flipH="1">
              <a:off x="14545011" y="4503469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 rot="20107795">
              <a:off x="20693375" y="17913002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 rot="6703667" flipH="1">
              <a:off x="10743158" y="8508282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 rot="17503667">
              <a:off x="24447370" y="13973904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 rot="10800000" flipH="1">
              <a:off x="17603220" y="6534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17603221" y="18635733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 rot="5400000">
              <a:off x="11556950" y="12572435"/>
              <a:ext cx="2617694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 rot="16200000" flipH="1">
              <a:off x="23698682" y="12508827"/>
              <a:ext cx="2617696" cy="12286920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 rot="2700000" flipH="1">
              <a:off x="13322886" y="16868900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 rot="18900000">
              <a:off x="21910020" y="1688082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 rot="13500000" flipH="1">
              <a:off x="21935345" y="8263429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 rot="8126060">
              <a:off x="13344894" y="8253550"/>
              <a:ext cx="2617695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00" name="Group 100"/>
          <p:cNvGrpSpPr/>
          <p:nvPr/>
        </p:nvGrpSpPr>
        <p:grpSpPr>
          <a:xfrm>
            <a:off x="19446271" y="9437812"/>
            <a:ext cx="2527710" cy="3092151"/>
            <a:chOff x="0" y="0"/>
            <a:chExt cx="2527708" cy="3092150"/>
          </a:xfrm>
        </p:grpSpPr>
        <p:sp>
          <p:nvSpPr>
            <p:cNvPr id="67" name="Shape 67"/>
            <p:cNvSpPr/>
            <p:nvPr/>
          </p:nvSpPr>
          <p:spPr>
            <a:xfrm>
              <a:off x="19631" y="338663"/>
              <a:ext cx="1285941" cy="2625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04"/>
                  </a:moveTo>
                  <a:lnTo>
                    <a:pt x="1649" y="0"/>
                  </a:lnTo>
                  <a:lnTo>
                    <a:pt x="21600" y="21196"/>
                  </a:lnTo>
                  <a:lnTo>
                    <a:pt x="19951" y="21600"/>
                  </a:lnTo>
                  <a:lnTo>
                    <a:pt x="0" y="404"/>
                  </a:lnTo>
                  <a:close/>
                </a:path>
              </a:pathLst>
            </a:cu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-1" y="201235"/>
              <a:ext cx="117797" cy="186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lnTo>
                    <a:pt x="21600" y="15916"/>
                  </a:lnTo>
                  <a:lnTo>
                    <a:pt x="0" y="0"/>
                  </a:lnTo>
                  <a:lnTo>
                    <a:pt x="3600" y="21600"/>
                  </a:lnTo>
                  <a:close/>
                </a:path>
              </a:pathLst>
            </a:custGeom>
            <a:solidFill>
              <a:srgbClr val="EFA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962001" y="446644"/>
              <a:ext cx="1521534" cy="250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65"/>
                  </a:moveTo>
                  <a:lnTo>
                    <a:pt x="20276" y="0"/>
                  </a:lnTo>
                  <a:lnTo>
                    <a:pt x="0" y="21093"/>
                  </a:lnTo>
                  <a:lnTo>
                    <a:pt x="1324" y="21600"/>
                  </a:lnTo>
                  <a:lnTo>
                    <a:pt x="21600" y="465"/>
                  </a:lnTo>
                  <a:close/>
                </a:path>
              </a:pathLst>
            </a:custGeom>
            <a:solidFill>
              <a:srgbClr val="EFA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2390280" y="323937"/>
              <a:ext cx="137429" cy="176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57" y="21600"/>
                  </a:moveTo>
                  <a:lnTo>
                    <a:pt x="0" y="15000"/>
                  </a:lnTo>
                  <a:lnTo>
                    <a:pt x="21600" y="0"/>
                  </a:lnTo>
                  <a:lnTo>
                    <a:pt x="14657" y="21600"/>
                  </a:lnTo>
                  <a:close/>
                </a:path>
              </a:pathLst>
            </a:cu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642971" y="157059"/>
              <a:ext cx="672421" cy="2807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9"/>
                  </a:moveTo>
                  <a:lnTo>
                    <a:pt x="3469" y="0"/>
                  </a:lnTo>
                  <a:lnTo>
                    <a:pt x="21600" y="21411"/>
                  </a:lnTo>
                  <a:lnTo>
                    <a:pt x="18131" y="21600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642971" y="-1"/>
              <a:ext cx="107981" cy="1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18681"/>
                  </a:lnTo>
                  <a:lnTo>
                    <a:pt x="3927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FA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1207409" y="201235"/>
              <a:ext cx="770585" cy="278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73" y="0"/>
                  </a:moveTo>
                  <a:lnTo>
                    <a:pt x="21600" y="190"/>
                  </a:lnTo>
                  <a:lnTo>
                    <a:pt x="2889" y="21600"/>
                  </a:lnTo>
                  <a:lnTo>
                    <a:pt x="0" y="21410"/>
                  </a:lnTo>
                  <a:lnTo>
                    <a:pt x="18573" y="0"/>
                  </a:lnTo>
                  <a:close/>
                </a:path>
              </a:pathLst>
            </a:custGeom>
            <a:solidFill>
              <a:srgbClr val="A83A2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1870013" y="44173"/>
              <a:ext cx="107981" cy="1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681"/>
                  </a:moveTo>
                  <a:lnTo>
                    <a:pt x="21600" y="21600"/>
                  </a:lnTo>
                  <a:lnTo>
                    <a:pt x="18655" y="0"/>
                  </a:lnTo>
                  <a:lnTo>
                    <a:pt x="0" y="18681"/>
                  </a:lnTo>
                  <a:close/>
                </a:path>
              </a:pathLst>
            </a:custGeom>
            <a:solidFill>
              <a:srgbClr val="EFA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5" name="Shape 75"/>
            <p:cNvSpPr/>
            <p:nvPr/>
          </p:nvSpPr>
          <p:spPr>
            <a:xfrm>
              <a:off x="495725" y="1325206"/>
              <a:ext cx="520267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57" y="0"/>
                  </a:moveTo>
                  <a:lnTo>
                    <a:pt x="21600" y="21600"/>
                  </a:lnTo>
                  <a:lnTo>
                    <a:pt x="18543" y="21600"/>
                  </a:lnTo>
                  <a:lnTo>
                    <a:pt x="0" y="0"/>
                  </a:lnTo>
                  <a:lnTo>
                    <a:pt x="3057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819665" y="1325206"/>
              <a:ext cx="520267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57" y="0"/>
                  </a:moveTo>
                  <a:lnTo>
                    <a:pt x="21600" y="21600"/>
                  </a:lnTo>
                  <a:lnTo>
                    <a:pt x="18543" y="21600"/>
                  </a:lnTo>
                  <a:lnTo>
                    <a:pt x="0" y="0"/>
                  </a:lnTo>
                  <a:lnTo>
                    <a:pt x="3057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grpSp>
          <p:nvGrpSpPr>
            <p:cNvPr id="83" name="Group 83"/>
            <p:cNvGrpSpPr/>
            <p:nvPr/>
          </p:nvGrpSpPr>
          <p:grpSpPr>
            <a:xfrm>
              <a:off x="319031" y="1217225"/>
              <a:ext cx="1830750" cy="1874926"/>
              <a:chOff x="0" y="0"/>
              <a:chExt cx="1830748" cy="1874924"/>
            </a:xfrm>
          </p:grpSpPr>
          <p:sp>
            <p:nvSpPr>
              <p:cNvPr id="77" name="Shape 77"/>
              <p:cNvSpPr/>
              <p:nvPr/>
            </p:nvSpPr>
            <p:spPr>
              <a:xfrm>
                <a:off x="0" y="-1"/>
                <a:ext cx="1830748" cy="132523"/>
              </a:xfrm>
              <a:prstGeom prst="rect">
                <a:avLst/>
              </a:pr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78" name="Shape 78"/>
              <p:cNvSpPr/>
              <p:nvPr/>
            </p:nvSpPr>
            <p:spPr>
              <a:xfrm>
                <a:off x="471183" y="1737492"/>
                <a:ext cx="888381" cy="137429"/>
              </a:xfrm>
              <a:prstGeom prst="rect">
                <a:avLst/>
              </a:pr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79" name="Shape 79"/>
              <p:cNvSpPr/>
              <p:nvPr/>
            </p:nvSpPr>
            <p:spPr>
              <a:xfrm>
                <a:off x="-1" y="132521"/>
                <a:ext cx="608614" cy="174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77" y="0"/>
                    </a:moveTo>
                    <a:lnTo>
                      <a:pt x="21600" y="21600"/>
                    </a:lnTo>
                    <a:lnTo>
                      <a:pt x="16723" y="21600"/>
                    </a:lnTo>
                    <a:lnTo>
                      <a:pt x="0" y="0"/>
                    </a:lnTo>
                    <a:lnTo>
                      <a:pt x="4877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80" name="Shape 80"/>
              <p:cNvSpPr/>
              <p:nvPr/>
            </p:nvSpPr>
            <p:spPr>
              <a:xfrm>
                <a:off x="1227041" y="132521"/>
                <a:ext cx="603708" cy="174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83" y="0"/>
                    </a:moveTo>
                    <a:lnTo>
                      <a:pt x="0" y="21600"/>
                    </a:lnTo>
                    <a:lnTo>
                      <a:pt x="4741" y="21600"/>
                    </a:lnTo>
                    <a:lnTo>
                      <a:pt x="21600" y="0"/>
                    </a:lnTo>
                    <a:lnTo>
                      <a:pt x="16683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81" name="Shape 81"/>
              <p:cNvSpPr/>
              <p:nvPr/>
            </p:nvSpPr>
            <p:spPr>
              <a:xfrm>
                <a:off x="338661" y="107979"/>
                <a:ext cx="520267" cy="1658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57" y="0"/>
                    </a:moveTo>
                    <a:lnTo>
                      <a:pt x="21600" y="21600"/>
                    </a:lnTo>
                    <a:lnTo>
                      <a:pt x="18543" y="21600"/>
                    </a:lnTo>
                    <a:lnTo>
                      <a:pt x="0" y="0"/>
                    </a:lnTo>
                    <a:lnTo>
                      <a:pt x="3057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82" name="Shape 82"/>
              <p:cNvSpPr/>
              <p:nvPr/>
            </p:nvSpPr>
            <p:spPr>
              <a:xfrm>
                <a:off x="662601" y="107979"/>
                <a:ext cx="520267" cy="1658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57" y="0"/>
                    </a:moveTo>
                    <a:lnTo>
                      <a:pt x="21600" y="21600"/>
                    </a:lnTo>
                    <a:lnTo>
                      <a:pt x="18543" y="21600"/>
                    </a:lnTo>
                    <a:lnTo>
                      <a:pt x="0" y="0"/>
                    </a:lnTo>
                    <a:lnTo>
                      <a:pt x="3057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sp>
          <p:nvSpPr>
            <p:cNvPr id="84" name="Shape 84"/>
            <p:cNvSpPr/>
            <p:nvPr/>
          </p:nvSpPr>
          <p:spPr>
            <a:xfrm>
              <a:off x="1143605" y="1325206"/>
              <a:ext cx="485911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73" y="0"/>
                  </a:moveTo>
                  <a:lnTo>
                    <a:pt x="21600" y="19875"/>
                  </a:lnTo>
                  <a:lnTo>
                    <a:pt x="19855" y="21600"/>
                  </a:lnTo>
                  <a:lnTo>
                    <a:pt x="0" y="0"/>
                  </a:lnTo>
                  <a:lnTo>
                    <a:pt x="3273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1305573" y="1325206"/>
              <a:ext cx="402471" cy="136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51" y="0"/>
                  </a:moveTo>
                  <a:lnTo>
                    <a:pt x="21600" y="19424"/>
                  </a:lnTo>
                  <a:lnTo>
                    <a:pt x="19493" y="21600"/>
                  </a:lnTo>
                  <a:lnTo>
                    <a:pt x="0" y="0"/>
                  </a:lnTo>
                  <a:lnTo>
                    <a:pt x="3951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x="1462633" y="1325206"/>
              <a:ext cx="328849" cy="1065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36" y="0"/>
                  </a:moveTo>
                  <a:lnTo>
                    <a:pt x="21600" y="18813"/>
                  </a:lnTo>
                  <a:lnTo>
                    <a:pt x="19021" y="21600"/>
                  </a:lnTo>
                  <a:lnTo>
                    <a:pt x="0" y="0"/>
                  </a:lnTo>
                  <a:lnTo>
                    <a:pt x="4836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1629511" y="1325206"/>
              <a:ext cx="240503" cy="765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71" y="0"/>
                  </a:moveTo>
                  <a:lnTo>
                    <a:pt x="21600" y="17723"/>
                  </a:lnTo>
                  <a:lnTo>
                    <a:pt x="18073" y="21600"/>
                  </a:lnTo>
                  <a:lnTo>
                    <a:pt x="0" y="0"/>
                  </a:lnTo>
                  <a:lnTo>
                    <a:pt x="6171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1791484" y="1325206"/>
              <a:ext cx="157063" cy="466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25" y="0"/>
                  </a:moveTo>
                  <a:lnTo>
                    <a:pt x="21600" y="15234"/>
                  </a:lnTo>
                  <a:lnTo>
                    <a:pt x="16875" y="21600"/>
                  </a:lnTo>
                  <a:lnTo>
                    <a:pt x="0" y="0"/>
                  </a:lnTo>
                  <a:lnTo>
                    <a:pt x="10125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1948544" y="1325206"/>
              <a:ext cx="83441" cy="166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59" y="0"/>
                  </a:moveTo>
                  <a:lnTo>
                    <a:pt x="21600" y="3812"/>
                  </a:lnTo>
                  <a:lnTo>
                    <a:pt x="12706" y="21600"/>
                  </a:lnTo>
                  <a:lnTo>
                    <a:pt x="0" y="0"/>
                  </a:lnTo>
                  <a:lnTo>
                    <a:pt x="19059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1433185" y="1325206"/>
              <a:ext cx="515361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14" y="0"/>
                  </a:moveTo>
                  <a:lnTo>
                    <a:pt x="0" y="21600"/>
                  </a:lnTo>
                  <a:lnTo>
                    <a:pt x="2880" y="21600"/>
                  </a:lnTo>
                  <a:lnTo>
                    <a:pt x="21600" y="0"/>
                  </a:lnTo>
                  <a:lnTo>
                    <a:pt x="18514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1271217" y="1325206"/>
              <a:ext cx="520267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43" y="0"/>
                  </a:moveTo>
                  <a:lnTo>
                    <a:pt x="0" y="21600"/>
                  </a:lnTo>
                  <a:lnTo>
                    <a:pt x="2853" y="21600"/>
                  </a:lnTo>
                  <a:lnTo>
                    <a:pt x="21600" y="0"/>
                  </a:lnTo>
                  <a:lnTo>
                    <a:pt x="18543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1104339" y="1325206"/>
              <a:ext cx="525177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72" y="0"/>
                  </a:moveTo>
                  <a:lnTo>
                    <a:pt x="0" y="21600"/>
                  </a:lnTo>
                  <a:lnTo>
                    <a:pt x="3028" y="21600"/>
                  </a:lnTo>
                  <a:lnTo>
                    <a:pt x="21600" y="0"/>
                  </a:lnTo>
                  <a:lnTo>
                    <a:pt x="18572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93" name="Shape 93"/>
            <p:cNvSpPr/>
            <p:nvPr/>
          </p:nvSpPr>
          <p:spPr>
            <a:xfrm>
              <a:off x="947277" y="1325206"/>
              <a:ext cx="515361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14" y="0"/>
                  </a:moveTo>
                  <a:lnTo>
                    <a:pt x="0" y="21600"/>
                  </a:lnTo>
                  <a:lnTo>
                    <a:pt x="2880" y="21600"/>
                  </a:lnTo>
                  <a:lnTo>
                    <a:pt x="21600" y="0"/>
                  </a:lnTo>
                  <a:lnTo>
                    <a:pt x="18514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x="829481" y="1325205"/>
              <a:ext cx="476095" cy="1619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60" y="0"/>
                  </a:moveTo>
                  <a:lnTo>
                    <a:pt x="0" y="19767"/>
                  </a:lnTo>
                  <a:lnTo>
                    <a:pt x="1781" y="21600"/>
                  </a:lnTo>
                  <a:lnTo>
                    <a:pt x="21600" y="0"/>
                  </a:lnTo>
                  <a:lnTo>
                    <a:pt x="18260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750951" y="1325206"/>
              <a:ext cx="392655" cy="1320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50" y="0"/>
                  </a:moveTo>
                  <a:lnTo>
                    <a:pt x="0" y="19352"/>
                  </a:lnTo>
                  <a:lnTo>
                    <a:pt x="1890" y="21600"/>
                  </a:lnTo>
                  <a:lnTo>
                    <a:pt x="21600" y="0"/>
                  </a:lnTo>
                  <a:lnTo>
                    <a:pt x="17550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96" name="Shape 96"/>
            <p:cNvSpPr/>
            <p:nvPr/>
          </p:nvSpPr>
          <p:spPr>
            <a:xfrm>
              <a:off x="672419" y="1325206"/>
              <a:ext cx="309217" cy="102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57" y="0"/>
                  </a:moveTo>
                  <a:lnTo>
                    <a:pt x="0" y="18692"/>
                  </a:lnTo>
                  <a:lnTo>
                    <a:pt x="2400" y="21600"/>
                  </a:lnTo>
                  <a:lnTo>
                    <a:pt x="21600" y="0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97" name="Shape 97"/>
            <p:cNvSpPr/>
            <p:nvPr/>
          </p:nvSpPr>
          <p:spPr>
            <a:xfrm>
              <a:off x="588979" y="1325206"/>
              <a:ext cx="230687" cy="721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06" y="0"/>
                  </a:moveTo>
                  <a:lnTo>
                    <a:pt x="0" y="17486"/>
                  </a:lnTo>
                  <a:lnTo>
                    <a:pt x="3217" y="21600"/>
                  </a:lnTo>
                  <a:lnTo>
                    <a:pt x="21600" y="0"/>
                  </a:lnTo>
                  <a:lnTo>
                    <a:pt x="14706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98" name="Shape 98"/>
            <p:cNvSpPr/>
            <p:nvPr/>
          </p:nvSpPr>
          <p:spPr>
            <a:xfrm>
              <a:off x="505543" y="1325206"/>
              <a:ext cx="152155" cy="417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48" y="0"/>
                  </a:moveTo>
                  <a:lnTo>
                    <a:pt x="0" y="14739"/>
                  </a:lnTo>
                  <a:lnTo>
                    <a:pt x="5574" y="21600"/>
                  </a:lnTo>
                  <a:lnTo>
                    <a:pt x="21600" y="0"/>
                  </a:lnTo>
                  <a:lnTo>
                    <a:pt x="11148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x="431919" y="1325206"/>
              <a:ext cx="63809" cy="11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31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1631" y="21600"/>
                  </a:lnTo>
                  <a:close/>
                </a:path>
              </a:pathLst>
            </a:custGeom>
            <a:solidFill>
              <a:srgbClr val="B51D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103" name="Group 103"/>
          <p:cNvGrpSpPr/>
          <p:nvPr/>
        </p:nvGrpSpPr>
        <p:grpSpPr>
          <a:xfrm>
            <a:off x="21605865" y="11337273"/>
            <a:ext cx="2733853" cy="1192689"/>
            <a:chOff x="0" y="0"/>
            <a:chExt cx="2733851" cy="1192687"/>
          </a:xfrm>
        </p:grpSpPr>
        <p:sp>
          <p:nvSpPr>
            <p:cNvPr id="101" name="Shape 101"/>
            <p:cNvSpPr/>
            <p:nvPr/>
          </p:nvSpPr>
          <p:spPr>
            <a:xfrm>
              <a:off x="160520" y="-1"/>
              <a:ext cx="2573332" cy="11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7" h="21600" extrusionOk="0">
                  <a:moveTo>
                    <a:pt x="18623" y="1914"/>
                  </a:moveTo>
                  <a:cubicBezTo>
                    <a:pt x="18623" y="1914"/>
                    <a:pt x="18623" y="1914"/>
                    <a:pt x="18623" y="1914"/>
                  </a:cubicBezTo>
                  <a:cubicBezTo>
                    <a:pt x="20043" y="1914"/>
                    <a:pt x="21207" y="4648"/>
                    <a:pt x="21207" y="8038"/>
                  </a:cubicBezTo>
                  <a:cubicBezTo>
                    <a:pt x="21207" y="11374"/>
                    <a:pt x="20043" y="14108"/>
                    <a:pt x="18623" y="14108"/>
                  </a:cubicBezTo>
                  <a:cubicBezTo>
                    <a:pt x="18623" y="14108"/>
                    <a:pt x="18623" y="14108"/>
                    <a:pt x="18623" y="14108"/>
                  </a:cubicBezTo>
                  <a:cubicBezTo>
                    <a:pt x="18623" y="11265"/>
                    <a:pt x="18623" y="11265"/>
                    <a:pt x="18623" y="11265"/>
                  </a:cubicBezTo>
                  <a:cubicBezTo>
                    <a:pt x="18623" y="11265"/>
                    <a:pt x="18623" y="11265"/>
                    <a:pt x="18623" y="11265"/>
                  </a:cubicBezTo>
                  <a:cubicBezTo>
                    <a:pt x="19368" y="11265"/>
                    <a:pt x="19997" y="9843"/>
                    <a:pt x="19997" y="8038"/>
                  </a:cubicBezTo>
                  <a:cubicBezTo>
                    <a:pt x="19997" y="6234"/>
                    <a:pt x="19368" y="4757"/>
                    <a:pt x="18623" y="4757"/>
                  </a:cubicBezTo>
                  <a:cubicBezTo>
                    <a:pt x="18623" y="4757"/>
                    <a:pt x="18623" y="4757"/>
                    <a:pt x="18623" y="4757"/>
                  </a:cubicBezTo>
                  <a:lnTo>
                    <a:pt x="18623" y="1914"/>
                  </a:lnTo>
                  <a:close/>
                  <a:moveTo>
                    <a:pt x="17902" y="0"/>
                  </a:moveTo>
                  <a:cubicBezTo>
                    <a:pt x="17925" y="711"/>
                    <a:pt x="17925" y="1422"/>
                    <a:pt x="17902" y="2133"/>
                  </a:cubicBezTo>
                  <a:cubicBezTo>
                    <a:pt x="18135" y="2023"/>
                    <a:pt x="18367" y="1914"/>
                    <a:pt x="18623" y="1914"/>
                  </a:cubicBezTo>
                  <a:cubicBezTo>
                    <a:pt x="18623" y="4757"/>
                    <a:pt x="18623" y="4757"/>
                    <a:pt x="18623" y="4757"/>
                  </a:cubicBezTo>
                  <a:cubicBezTo>
                    <a:pt x="17855" y="4757"/>
                    <a:pt x="17227" y="6234"/>
                    <a:pt x="17227" y="8038"/>
                  </a:cubicBezTo>
                  <a:cubicBezTo>
                    <a:pt x="17227" y="9843"/>
                    <a:pt x="17855" y="11265"/>
                    <a:pt x="18623" y="11265"/>
                  </a:cubicBezTo>
                  <a:cubicBezTo>
                    <a:pt x="18623" y="14108"/>
                    <a:pt x="18623" y="14108"/>
                    <a:pt x="18623" y="14108"/>
                  </a:cubicBezTo>
                  <a:cubicBezTo>
                    <a:pt x="17692" y="14108"/>
                    <a:pt x="16878" y="13015"/>
                    <a:pt x="16435" y="11319"/>
                  </a:cubicBezTo>
                  <a:cubicBezTo>
                    <a:pt x="14736" y="17061"/>
                    <a:pt x="11873" y="21600"/>
                    <a:pt x="8964" y="21600"/>
                  </a:cubicBezTo>
                  <a:cubicBezTo>
                    <a:pt x="4239" y="21600"/>
                    <a:pt x="-393" y="9570"/>
                    <a:pt x="26" y="0"/>
                  </a:cubicBezTo>
                  <a:lnTo>
                    <a:pt x="17902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>
              <a:off x="-1" y="1011083"/>
              <a:ext cx="2537525" cy="1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445" y="8775"/>
                    <a:pt x="19098" y="16200"/>
                    <a:pt x="17607" y="21600"/>
                  </a:cubicBezTo>
                  <a:cubicBezTo>
                    <a:pt x="3993" y="21600"/>
                    <a:pt x="3993" y="21600"/>
                    <a:pt x="3993" y="21600"/>
                  </a:cubicBezTo>
                  <a:cubicBezTo>
                    <a:pt x="2502" y="16200"/>
                    <a:pt x="1155" y="87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104" name="Shape 104"/>
          <p:cNvSpPr/>
          <p:nvPr/>
        </p:nvSpPr>
        <p:spPr>
          <a:xfrm>
            <a:off x="22203725" y="7371474"/>
            <a:ext cx="623809" cy="3357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7360" h="21600" extrusionOk="0">
                <a:moveTo>
                  <a:pt x="4505" y="21600"/>
                </a:moveTo>
                <a:cubicBezTo>
                  <a:pt x="-395" y="12156"/>
                  <a:pt x="14372" y="11391"/>
                  <a:pt x="2839" y="0"/>
                </a:cubicBezTo>
                <a:cubicBezTo>
                  <a:pt x="8305" y="10482"/>
                  <a:pt x="-7228" y="12774"/>
                  <a:pt x="4505" y="21600"/>
                </a:cubicBezTo>
                <a:close/>
              </a:path>
            </a:pathLst>
          </a:custGeom>
          <a:solidFill>
            <a:srgbClr val="668085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05" name="Shape 105"/>
          <p:cNvSpPr/>
          <p:nvPr/>
        </p:nvSpPr>
        <p:spPr>
          <a:xfrm>
            <a:off x="22864289" y="8338381"/>
            <a:ext cx="476489" cy="2562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7358" h="21600" extrusionOk="0">
                <a:moveTo>
                  <a:pt x="4508" y="21600"/>
                </a:moveTo>
                <a:cubicBezTo>
                  <a:pt x="-423" y="12146"/>
                  <a:pt x="14370" y="11383"/>
                  <a:pt x="2850" y="0"/>
                </a:cubicBezTo>
                <a:cubicBezTo>
                  <a:pt x="8305" y="10479"/>
                  <a:pt x="-7230" y="12765"/>
                  <a:pt x="4508" y="21600"/>
                </a:cubicBezTo>
                <a:close/>
              </a:path>
            </a:pathLst>
          </a:custGeom>
          <a:solidFill>
            <a:srgbClr val="E3F2F5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-1285832" y="12578083"/>
            <a:ext cx="26955664" cy="1182871"/>
          </a:xfrm>
          <a:prstGeom prst="rect">
            <a:avLst/>
          </a:prstGeom>
          <a:solidFill>
            <a:srgbClr val="E2E2E2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grpSp>
        <p:nvGrpSpPr>
          <p:cNvPr id="131" name="Group 131"/>
          <p:cNvGrpSpPr/>
          <p:nvPr/>
        </p:nvGrpSpPr>
        <p:grpSpPr>
          <a:xfrm>
            <a:off x="3411287" y="2036293"/>
            <a:ext cx="17124600" cy="10493667"/>
            <a:chOff x="1" y="0"/>
            <a:chExt cx="17124599" cy="10493666"/>
          </a:xfrm>
        </p:grpSpPr>
        <p:grpSp>
          <p:nvGrpSpPr>
            <p:cNvPr id="127" name="Group 127"/>
            <p:cNvGrpSpPr/>
            <p:nvPr/>
          </p:nvGrpSpPr>
          <p:grpSpPr>
            <a:xfrm>
              <a:off x="1" y="-1"/>
              <a:ext cx="17124600" cy="10493668"/>
              <a:chOff x="1" y="0"/>
              <a:chExt cx="17124599" cy="10493666"/>
            </a:xfrm>
          </p:grpSpPr>
          <p:grpSp>
            <p:nvGrpSpPr>
              <p:cNvPr id="125" name="Group 125"/>
              <p:cNvGrpSpPr/>
              <p:nvPr/>
            </p:nvGrpSpPr>
            <p:grpSpPr>
              <a:xfrm>
                <a:off x="1" y="-1"/>
                <a:ext cx="17124600" cy="10493668"/>
                <a:chOff x="1" y="0"/>
                <a:chExt cx="17124599" cy="10493666"/>
              </a:xfrm>
            </p:grpSpPr>
            <p:grpSp>
              <p:nvGrpSpPr>
                <p:cNvPr id="123" name="Group 123"/>
                <p:cNvGrpSpPr/>
                <p:nvPr/>
              </p:nvGrpSpPr>
              <p:grpSpPr>
                <a:xfrm>
                  <a:off x="1" y="0"/>
                  <a:ext cx="17124600" cy="10493667"/>
                  <a:chOff x="1" y="0"/>
                  <a:chExt cx="17124599" cy="10493666"/>
                </a:xfrm>
              </p:grpSpPr>
              <p:sp>
                <p:nvSpPr>
                  <p:cNvPr id="118" name="Shape 118"/>
                  <p:cNvSpPr/>
                  <p:nvPr/>
                </p:nvSpPr>
                <p:spPr>
                  <a:xfrm>
                    <a:off x="5801455" y="8073938"/>
                    <a:ext cx="5521693" cy="241972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5222" y="0"/>
                        </a:moveTo>
                        <a:lnTo>
                          <a:pt x="16378" y="0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5222" y="0"/>
                        </a:lnTo>
                        <a:close/>
                      </a:path>
                    </a:pathLst>
                  </a:custGeom>
                  <a:solidFill>
                    <a:srgbClr val="4E505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/>
                    <a:endParaRPr/>
                  </a:p>
                </p:txBody>
              </p:sp>
              <p:sp>
                <p:nvSpPr>
                  <p:cNvPr id="119" name="Shape 119"/>
                  <p:cNvSpPr/>
                  <p:nvPr/>
                </p:nvSpPr>
                <p:spPr>
                  <a:xfrm>
                    <a:off x="1158328" y="0"/>
                    <a:ext cx="14807945" cy="86874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01" y="0"/>
                        </a:moveTo>
                        <a:cubicBezTo>
                          <a:pt x="20599" y="0"/>
                          <a:pt x="20599" y="0"/>
                          <a:pt x="20599" y="0"/>
                        </a:cubicBezTo>
                        <a:cubicBezTo>
                          <a:pt x="21151" y="0"/>
                          <a:pt x="21600" y="766"/>
                          <a:pt x="21600" y="1707"/>
                        </a:cubicBezTo>
                        <a:cubicBezTo>
                          <a:pt x="21600" y="19893"/>
                          <a:pt x="21600" y="19893"/>
                          <a:pt x="21600" y="19893"/>
                        </a:cubicBezTo>
                        <a:cubicBezTo>
                          <a:pt x="21600" y="20827"/>
                          <a:pt x="21151" y="21600"/>
                          <a:pt x="20599" y="21600"/>
                        </a:cubicBezTo>
                        <a:cubicBezTo>
                          <a:pt x="1001" y="21600"/>
                          <a:pt x="1001" y="21600"/>
                          <a:pt x="1001" y="21600"/>
                        </a:cubicBezTo>
                        <a:cubicBezTo>
                          <a:pt x="453" y="21600"/>
                          <a:pt x="0" y="20827"/>
                          <a:pt x="0" y="19893"/>
                        </a:cubicBezTo>
                        <a:cubicBezTo>
                          <a:pt x="0" y="1707"/>
                          <a:pt x="0" y="1707"/>
                          <a:pt x="0" y="1707"/>
                        </a:cubicBezTo>
                        <a:cubicBezTo>
                          <a:pt x="0" y="766"/>
                          <a:pt x="453" y="0"/>
                          <a:pt x="1001" y="0"/>
                        </a:cubicBezTo>
                        <a:close/>
                      </a:path>
                    </a:pathLst>
                  </a:custGeom>
                  <a:solidFill>
                    <a:srgbClr val="1C201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/>
                    <a:endParaRPr/>
                  </a:p>
                </p:txBody>
              </p:sp>
              <p:sp>
                <p:nvSpPr>
                  <p:cNvPr id="120" name="Shape 120"/>
                  <p:cNvSpPr/>
                  <p:nvPr/>
                </p:nvSpPr>
                <p:spPr>
                  <a:xfrm>
                    <a:off x="1614785" y="402470"/>
                    <a:ext cx="13895026" cy="7057947"/>
                  </a:xfrm>
                  <a:prstGeom prst="rect">
                    <a:avLst/>
                  </a:prstGeom>
                  <a:solidFill>
                    <a:srgbClr val="214A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/>
                    <a:endParaRPr/>
                  </a:p>
                </p:txBody>
              </p:sp>
              <p:sp>
                <p:nvSpPr>
                  <p:cNvPr id="121" name="Shape 121"/>
                  <p:cNvSpPr/>
                  <p:nvPr/>
                </p:nvSpPr>
                <p:spPr>
                  <a:xfrm>
                    <a:off x="1" y="9762348"/>
                    <a:ext cx="17124599" cy="7313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60" y="0"/>
                        </a:moveTo>
                        <a:cubicBezTo>
                          <a:pt x="21137" y="0"/>
                          <a:pt x="21137" y="0"/>
                          <a:pt x="21137" y="0"/>
                        </a:cubicBezTo>
                        <a:cubicBezTo>
                          <a:pt x="21393" y="0"/>
                          <a:pt x="21600" y="4920"/>
                          <a:pt x="21600" y="10842"/>
                        </a:cubicBezTo>
                        <a:cubicBezTo>
                          <a:pt x="21600" y="10842"/>
                          <a:pt x="21600" y="10842"/>
                          <a:pt x="21600" y="10842"/>
                        </a:cubicBezTo>
                        <a:cubicBezTo>
                          <a:pt x="21600" y="16763"/>
                          <a:pt x="21393" y="21600"/>
                          <a:pt x="21137" y="21600"/>
                        </a:cubicBezTo>
                        <a:cubicBezTo>
                          <a:pt x="460" y="21600"/>
                          <a:pt x="460" y="21600"/>
                          <a:pt x="460" y="21600"/>
                        </a:cubicBezTo>
                        <a:cubicBezTo>
                          <a:pt x="207" y="21600"/>
                          <a:pt x="0" y="16763"/>
                          <a:pt x="0" y="10842"/>
                        </a:cubicBezTo>
                        <a:cubicBezTo>
                          <a:pt x="0" y="10842"/>
                          <a:pt x="0" y="10842"/>
                          <a:pt x="0" y="10842"/>
                        </a:cubicBezTo>
                        <a:cubicBezTo>
                          <a:pt x="0" y="4920"/>
                          <a:pt x="207" y="0"/>
                          <a:pt x="460" y="0"/>
                        </a:cubicBezTo>
                        <a:close/>
                      </a:path>
                    </a:pathLst>
                  </a:custGeom>
                  <a:solidFill>
                    <a:srgbClr val="80828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/>
                    <a:endParaRPr/>
                  </a:p>
                </p:txBody>
              </p:sp>
              <p:sp>
                <p:nvSpPr>
                  <p:cNvPr id="122" name="Shape 122"/>
                  <p:cNvSpPr/>
                  <p:nvPr/>
                </p:nvSpPr>
                <p:spPr>
                  <a:xfrm>
                    <a:off x="5997781" y="9762348"/>
                    <a:ext cx="11126820" cy="7313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20887" y="0"/>
                          <a:pt x="20887" y="0"/>
                          <a:pt x="20887" y="0"/>
                        </a:cubicBezTo>
                        <a:cubicBezTo>
                          <a:pt x="21282" y="0"/>
                          <a:pt x="21600" y="4920"/>
                          <a:pt x="21600" y="10842"/>
                        </a:cubicBezTo>
                        <a:cubicBezTo>
                          <a:pt x="21600" y="10842"/>
                          <a:pt x="21600" y="10842"/>
                          <a:pt x="21600" y="10842"/>
                        </a:cubicBezTo>
                        <a:cubicBezTo>
                          <a:pt x="21600" y="16763"/>
                          <a:pt x="21282" y="21600"/>
                          <a:pt x="20887" y="21600"/>
                        </a:cubicBezTo>
                        <a:cubicBezTo>
                          <a:pt x="154" y="21600"/>
                          <a:pt x="154" y="21600"/>
                          <a:pt x="154" y="2160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8595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/>
                    <a:endParaRPr/>
                  </a:p>
                </p:txBody>
              </p:sp>
            </p:grpSp>
            <p:sp>
              <p:nvSpPr>
                <p:cNvPr id="124" name="Shape 124"/>
                <p:cNvSpPr/>
                <p:nvPr/>
              </p:nvSpPr>
              <p:spPr>
                <a:xfrm>
                  <a:off x="1" y="10130459"/>
                  <a:ext cx="17124599" cy="3632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21600" y="11888"/>
                        <a:pt x="21393" y="21600"/>
                        <a:pt x="21137" y="21600"/>
                      </a:cubicBezTo>
                      <a:cubicBezTo>
                        <a:pt x="460" y="21600"/>
                        <a:pt x="460" y="21600"/>
                        <a:pt x="460" y="21600"/>
                      </a:cubicBezTo>
                      <a:cubicBezTo>
                        <a:pt x="207" y="21600"/>
                        <a:pt x="0" y="11888"/>
                        <a:pt x="0" y="0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1C201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/>
                  <a:endParaRPr/>
                </a:p>
              </p:txBody>
            </p:sp>
          </p:grpSp>
          <p:sp>
            <p:nvSpPr>
              <p:cNvPr id="126" name="Shape 126"/>
              <p:cNvSpPr/>
              <p:nvPr/>
            </p:nvSpPr>
            <p:spPr>
              <a:xfrm>
                <a:off x="6037047" y="10130459"/>
                <a:ext cx="11087554" cy="363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11888"/>
                      <a:pt x="21281" y="21600"/>
                      <a:pt x="20884" y="21600"/>
                    </a:cubicBezTo>
                    <a:cubicBezTo>
                      <a:pt x="77" y="21600"/>
                      <a:pt x="77" y="21600"/>
                      <a:pt x="77" y="2160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9090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sp>
          <p:nvSpPr>
            <p:cNvPr id="128" name="Shape 128"/>
            <p:cNvSpPr/>
            <p:nvPr/>
          </p:nvSpPr>
          <p:spPr>
            <a:xfrm>
              <a:off x="15043534" y="7990497"/>
              <a:ext cx="176693" cy="176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808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>
              <a:off x="14695056" y="7990497"/>
              <a:ext cx="176693" cy="176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808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14346575" y="7990497"/>
              <a:ext cx="176693" cy="176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808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161" name="Group 161"/>
          <p:cNvGrpSpPr/>
          <p:nvPr/>
        </p:nvGrpSpPr>
        <p:grpSpPr>
          <a:xfrm>
            <a:off x="4758814" y="10090600"/>
            <a:ext cx="2690326" cy="2439359"/>
            <a:chOff x="0" y="0"/>
            <a:chExt cx="2690325" cy="2439357"/>
          </a:xfrm>
        </p:grpSpPr>
        <p:sp>
          <p:nvSpPr>
            <p:cNvPr id="132" name="Shape 132"/>
            <p:cNvSpPr/>
            <p:nvPr/>
          </p:nvSpPr>
          <p:spPr>
            <a:xfrm>
              <a:off x="1806855" y="0"/>
              <a:ext cx="883471" cy="598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8" y="21600"/>
                  </a:moveTo>
                  <a:cubicBezTo>
                    <a:pt x="20082" y="21600"/>
                    <a:pt x="20082" y="21600"/>
                    <a:pt x="20082" y="21600"/>
                  </a:cubicBezTo>
                  <a:cubicBezTo>
                    <a:pt x="20910" y="21600"/>
                    <a:pt x="21600" y="20586"/>
                    <a:pt x="21600" y="19369"/>
                  </a:cubicBezTo>
                  <a:cubicBezTo>
                    <a:pt x="21600" y="2231"/>
                    <a:pt x="21600" y="2231"/>
                    <a:pt x="21600" y="2231"/>
                  </a:cubicBezTo>
                  <a:cubicBezTo>
                    <a:pt x="21600" y="1014"/>
                    <a:pt x="20910" y="0"/>
                    <a:pt x="20082" y="0"/>
                  </a:cubicBezTo>
                  <a:cubicBezTo>
                    <a:pt x="1518" y="0"/>
                    <a:pt x="1518" y="0"/>
                    <a:pt x="1518" y="0"/>
                  </a:cubicBezTo>
                  <a:cubicBezTo>
                    <a:pt x="690" y="0"/>
                    <a:pt x="0" y="1014"/>
                    <a:pt x="0" y="2231"/>
                  </a:cubicBezTo>
                  <a:cubicBezTo>
                    <a:pt x="0" y="19369"/>
                    <a:pt x="0" y="19369"/>
                    <a:pt x="0" y="19369"/>
                  </a:cubicBezTo>
                  <a:cubicBezTo>
                    <a:pt x="0" y="20586"/>
                    <a:pt x="690" y="21600"/>
                    <a:pt x="1518" y="21600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>
              <a:off x="1821577" y="0"/>
              <a:ext cx="854023" cy="147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65" y="21600"/>
                  </a:moveTo>
                  <a:cubicBezTo>
                    <a:pt x="21600" y="2445"/>
                    <a:pt x="21600" y="2445"/>
                    <a:pt x="21600" y="2445"/>
                  </a:cubicBezTo>
                  <a:cubicBezTo>
                    <a:pt x="21314" y="815"/>
                    <a:pt x="20885" y="0"/>
                    <a:pt x="20384" y="0"/>
                  </a:cubicBezTo>
                  <a:cubicBezTo>
                    <a:pt x="1144" y="0"/>
                    <a:pt x="1144" y="0"/>
                    <a:pt x="1144" y="0"/>
                  </a:cubicBezTo>
                  <a:cubicBezTo>
                    <a:pt x="715" y="0"/>
                    <a:pt x="286" y="815"/>
                    <a:pt x="0" y="2038"/>
                  </a:cubicBezTo>
                  <a:cubicBezTo>
                    <a:pt x="5007" y="21600"/>
                    <a:pt x="5007" y="21600"/>
                    <a:pt x="5007" y="21600"/>
                  </a:cubicBezTo>
                  <a:lnTo>
                    <a:pt x="16665" y="21600"/>
                  </a:lnTo>
                  <a:close/>
                </a:path>
              </a:pathLst>
            </a:custGeom>
            <a:solidFill>
              <a:srgbClr val="6F72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1954099" y="98162"/>
              <a:ext cx="584075" cy="402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1" y="0"/>
                  </a:moveTo>
                  <a:cubicBezTo>
                    <a:pt x="20139" y="0"/>
                    <a:pt x="20139" y="0"/>
                    <a:pt x="20139" y="0"/>
                  </a:cubicBezTo>
                  <a:cubicBezTo>
                    <a:pt x="20974" y="0"/>
                    <a:pt x="21600" y="919"/>
                    <a:pt x="21600" y="2145"/>
                  </a:cubicBezTo>
                  <a:cubicBezTo>
                    <a:pt x="21600" y="19302"/>
                    <a:pt x="21600" y="19302"/>
                    <a:pt x="21600" y="19302"/>
                  </a:cubicBezTo>
                  <a:cubicBezTo>
                    <a:pt x="21600" y="20528"/>
                    <a:pt x="20974" y="21600"/>
                    <a:pt x="20139" y="21600"/>
                  </a:cubicBezTo>
                  <a:cubicBezTo>
                    <a:pt x="1461" y="21600"/>
                    <a:pt x="1461" y="21600"/>
                    <a:pt x="1461" y="21600"/>
                  </a:cubicBezTo>
                  <a:cubicBezTo>
                    <a:pt x="626" y="21600"/>
                    <a:pt x="0" y="20528"/>
                    <a:pt x="0" y="19302"/>
                  </a:cubicBezTo>
                  <a:cubicBezTo>
                    <a:pt x="0" y="2145"/>
                    <a:pt x="0" y="2145"/>
                    <a:pt x="0" y="2145"/>
                  </a:cubicBezTo>
                  <a:cubicBezTo>
                    <a:pt x="0" y="919"/>
                    <a:pt x="626" y="0"/>
                    <a:pt x="1461" y="0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35" name="Shape 135"/>
            <p:cNvSpPr/>
            <p:nvPr/>
          </p:nvSpPr>
          <p:spPr>
            <a:xfrm>
              <a:off x="649" y="191416"/>
              <a:ext cx="2689677" cy="1865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6" y="0"/>
                  </a:moveTo>
                  <a:cubicBezTo>
                    <a:pt x="20284" y="0"/>
                    <a:pt x="20284" y="0"/>
                    <a:pt x="20284" y="0"/>
                  </a:cubicBezTo>
                  <a:cubicBezTo>
                    <a:pt x="21010" y="0"/>
                    <a:pt x="21600" y="851"/>
                    <a:pt x="21600" y="1898"/>
                  </a:cubicBezTo>
                  <a:cubicBezTo>
                    <a:pt x="21600" y="19702"/>
                    <a:pt x="21600" y="19702"/>
                    <a:pt x="21600" y="19702"/>
                  </a:cubicBezTo>
                  <a:cubicBezTo>
                    <a:pt x="21600" y="20749"/>
                    <a:pt x="21010" y="21600"/>
                    <a:pt x="20284" y="21600"/>
                  </a:cubicBezTo>
                  <a:cubicBezTo>
                    <a:pt x="1316" y="21600"/>
                    <a:pt x="1316" y="21600"/>
                    <a:pt x="1316" y="21600"/>
                  </a:cubicBezTo>
                  <a:cubicBezTo>
                    <a:pt x="590" y="21600"/>
                    <a:pt x="0" y="20749"/>
                    <a:pt x="0" y="19702"/>
                  </a:cubicBezTo>
                  <a:cubicBezTo>
                    <a:pt x="0" y="1898"/>
                    <a:pt x="0" y="1898"/>
                    <a:pt x="0" y="1898"/>
                  </a:cubicBezTo>
                  <a:cubicBezTo>
                    <a:pt x="0" y="851"/>
                    <a:pt x="590" y="0"/>
                    <a:pt x="1316" y="0"/>
                  </a:cubicBez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36" name="Shape 136"/>
            <p:cNvSpPr/>
            <p:nvPr/>
          </p:nvSpPr>
          <p:spPr>
            <a:xfrm>
              <a:off x="2238773" y="755858"/>
              <a:ext cx="284677" cy="284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>
              <a:off x="-1" y="2056520"/>
              <a:ext cx="2688789" cy="382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extrusionOk="0">
                  <a:moveTo>
                    <a:pt x="355" y="0"/>
                  </a:moveTo>
                  <a:cubicBezTo>
                    <a:pt x="7270" y="0"/>
                    <a:pt x="14184" y="0"/>
                    <a:pt x="21122" y="0"/>
                  </a:cubicBezTo>
                  <a:cubicBezTo>
                    <a:pt x="21392" y="0"/>
                    <a:pt x="21527" y="1429"/>
                    <a:pt x="21369" y="3335"/>
                  </a:cubicBezTo>
                  <a:cubicBezTo>
                    <a:pt x="21189" y="5876"/>
                    <a:pt x="20986" y="8259"/>
                    <a:pt x="20806" y="10800"/>
                  </a:cubicBezTo>
                  <a:cubicBezTo>
                    <a:pt x="20221" y="18424"/>
                    <a:pt x="20221" y="18424"/>
                    <a:pt x="20221" y="18424"/>
                  </a:cubicBezTo>
                  <a:cubicBezTo>
                    <a:pt x="20085" y="20171"/>
                    <a:pt x="19770" y="21600"/>
                    <a:pt x="19522" y="21600"/>
                  </a:cubicBezTo>
                  <a:cubicBezTo>
                    <a:pt x="1751" y="21600"/>
                    <a:pt x="1751" y="21600"/>
                    <a:pt x="1751" y="21600"/>
                  </a:cubicBezTo>
                  <a:cubicBezTo>
                    <a:pt x="1504" y="21600"/>
                    <a:pt x="1188" y="19853"/>
                    <a:pt x="1076" y="18106"/>
                  </a:cubicBezTo>
                  <a:cubicBezTo>
                    <a:pt x="558" y="10641"/>
                    <a:pt x="558" y="10641"/>
                    <a:pt x="558" y="10641"/>
                  </a:cubicBezTo>
                  <a:cubicBezTo>
                    <a:pt x="400" y="8259"/>
                    <a:pt x="220" y="5718"/>
                    <a:pt x="40" y="3335"/>
                  </a:cubicBezTo>
                  <a:cubicBezTo>
                    <a:pt x="-73" y="1429"/>
                    <a:pt x="62" y="0"/>
                    <a:pt x="355" y="0"/>
                  </a:cubicBezTo>
                  <a:close/>
                </a:path>
              </a:pathLst>
            </a:custGeom>
            <a:solidFill>
              <a:srgbClr val="E24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649" y="1889642"/>
              <a:ext cx="2689677" cy="206145"/>
            </a:xfrm>
            <a:prstGeom prst="rect">
              <a:avLst/>
            </a:prstGeom>
            <a:solidFill>
              <a:srgbClr val="D4C0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39" name="Shape 139"/>
            <p:cNvSpPr/>
            <p:nvPr/>
          </p:nvSpPr>
          <p:spPr>
            <a:xfrm>
              <a:off x="649" y="1069980"/>
              <a:ext cx="2689677" cy="206145"/>
            </a:xfrm>
            <a:prstGeom prst="rect">
              <a:avLst/>
            </a:prstGeom>
            <a:solidFill>
              <a:srgbClr val="D4C0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>
              <a:off x="169329" y="2262664"/>
              <a:ext cx="2350745" cy="107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extrusionOk="0">
                  <a:moveTo>
                    <a:pt x="112" y="0"/>
                  </a:moveTo>
                  <a:cubicBezTo>
                    <a:pt x="2311" y="0"/>
                    <a:pt x="19255" y="0"/>
                    <a:pt x="21454" y="0"/>
                  </a:cubicBezTo>
                  <a:cubicBezTo>
                    <a:pt x="21531" y="0"/>
                    <a:pt x="21583" y="1705"/>
                    <a:pt x="21531" y="3411"/>
                  </a:cubicBezTo>
                  <a:cubicBezTo>
                    <a:pt x="21480" y="5684"/>
                    <a:pt x="21402" y="8526"/>
                    <a:pt x="21350" y="10800"/>
                  </a:cubicBezTo>
                  <a:cubicBezTo>
                    <a:pt x="21169" y="18189"/>
                    <a:pt x="21169" y="18189"/>
                    <a:pt x="21169" y="18189"/>
                  </a:cubicBezTo>
                  <a:cubicBezTo>
                    <a:pt x="21117" y="19895"/>
                    <a:pt x="21014" y="21600"/>
                    <a:pt x="20936" y="21600"/>
                  </a:cubicBezTo>
                  <a:cubicBezTo>
                    <a:pt x="552" y="21600"/>
                    <a:pt x="552" y="21600"/>
                    <a:pt x="552" y="21600"/>
                  </a:cubicBezTo>
                  <a:cubicBezTo>
                    <a:pt x="474" y="21600"/>
                    <a:pt x="371" y="19895"/>
                    <a:pt x="345" y="18189"/>
                  </a:cubicBezTo>
                  <a:cubicBezTo>
                    <a:pt x="190" y="10800"/>
                    <a:pt x="190" y="10800"/>
                    <a:pt x="190" y="10800"/>
                  </a:cubicBezTo>
                  <a:cubicBezTo>
                    <a:pt x="138" y="8526"/>
                    <a:pt x="61" y="5684"/>
                    <a:pt x="9" y="3411"/>
                  </a:cubicBezTo>
                  <a:cubicBezTo>
                    <a:pt x="-17" y="1705"/>
                    <a:pt x="9" y="0"/>
                    <a:pt x="112" y="0"/>
                  </a:cubicBez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1237507" y="618427"/>
              <a:ext cx="107981" cy="1477362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1345487" y="618427"/>
              <a:ext cx="103075" cy="1477362"/>
            </a:xfrm>
            <a:prstGeom prst="rect">
              <a:avLst/>
            </a:pr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>
              <a:off x="1237507" y="1069980"/>
              <a:ext cx="107981" cy="206145"/>
            </a:xfrm>
            <a:prstGeom prst="rect">
              <a:avLst/>
            </a:pr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>
              <a:off x="1345487" y="1069980"/>
              <a:ext cx="103075" cy="206145"/>
            </a:xfrm>
            <a:prstGeom prst="rect">
              <a:avLst/>
            </a:prstGeom>
            <a:solidFill>
              <a:srgbClr val="E24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237507" y="1889642"/>
              <a:ext cx="107981" cy="206145"/>
            </a:xfrm>
            <a:prstGeom prst="rect">
              <a:avLst/>
            </a:pr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1345487" y="1889642"/>
              <a:ext cx="103075" cy="206145"/>
            </a:xfrm>
            <a:prstGeom prst="rect">
              <a:avLst/>
            </a:prstGeom>
            <a:solidFill>
              <a:srgbClr val="E24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>
              <a:off x="972465" y="294490"/>
              <a:ext cx="741137" cy="741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1065719" y="387744"/>
              <a:ext cx="554625" cy="554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1129527" y="446642"/>
              <a:ext cx="431921" cy="436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1266955" y="584070"/>
              <a:ext cx="157065" cy="157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1225966" y="491011"/>
              <a:ext cx="103127" cy="71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6" h="17453" extrusionOk="0">
                  <a:moveTo>
                    <a:pt x="1556" y="8507"/>
                  </a:moveTo>
                  <a:cubicBezTo>
                    <a:pt x="4373" y="5023"/>
                    <a:pt x="8599" y="1539"/>
                    <a:pt x="13295" y="146"/>
                  </a:cubicBezTo>
                  <a:cubicBezTo>
                    <a:pt x="17521" y="-1248"/>
                    <a:pt x="19399" y="7810"/>
                    <a:pt x="14703" y="9204"/>
                  </a:cubicBezTo>
                  <a:cubicBezTo>
                    <a:pt x="10947" y="10597"/>
                    <a:pt x="8129" y="12687"/>
                    <a:pt x="5312" y="16171"/>
                  </a:cubicBezTo>
                  <a:cubicBezTo>
                    <a:pt x="1556" y="20352"/>
                    <a:pt x="-2201" y="13384"/>
                    <a:pt x="1556" y="8507"/>
                  </a:cubicBez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>
              <a:off x="1165823" y="568123"/>
              <a:ext cx="56400" cy="17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46" h="18816" extrusionOk="0">
                  <a:moveTo>
                    <a:pt x="2791" y="17029"/>
                  </a:moveTo>
                  <a:cubicBezTo>
                    <a:pt x="-2009" y="11784"/>
                    <a:pt x="-409" y="6229"/>
                    <a:pt x="5991" y="1292"/>
                  </a:cubicBezTo>
                  <a:cubicBezTo>
                    <a:pt x="9991" y="-1485"/>
                    <a:pt x="19591" y="675"/>
                    <a:pt x="15591" y="3452"/>
                  </a:cubicBezTo>
                  <a:cubicBezTo>
                    <a:pt x="10791" y="7155"/>
                    <a:pt x="9191" y="11475"/>
                    <a:pt x="13191" y="15795"/>
                  </a:cubicBezTo>
                  <a:cubicBezTo>
                    <a:pt x="16391" y="18881"/>
                    <a:pt x="5991" y="20115"/>
                    <a:pt x="2791" y="17029"/>
                  </a:cubicBez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>
              <a:off x="1954099" y="323938"/>
              <a:ext cx="584075" cy="39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1" y="0"/>
                  </a:moveTo>
                  <a:cubicBezTo>
                    <a:pt x="20139" y="0"/>
                    <a:pt x="20139" y="0"/>
                    <a:pt x="20139" y="0"/>
                  </a:cubicBezTo>
                  <a:cubicBezTo>
                    <a:pt x="20974" y="0"/>
                    <a:pt x="21600" y="919"/>
                    <a:pt x="21600" y="2145"/>
                  </a:cubicBezTo>
                  <a:cubicBezTo>
                    <a:pt x="21600" y="19302"/>
                    <a:pt x="21600" y="19302"/>
                    <a:pt x="21600" y="19302"/>
                  </a:cubicBezTo>
                  <a:cubicBezTo>
                    <a:pt x="21600" y="20528"/>
                    <a:pt x="20974" y="21600"/>
                    <a:pt x="20139" y="21600"/>
                  </a:cubicBezTo>
                  <a:cubicBezTo>
                    <a:pt x="1461" y="21600"/>
                    <a:pt x="1461" y="21600"/>
                    <a:pt x="1461" y="21600"/>
                  </a:cubicBezTo>
                  <a:cubicBezTo>
                    <a:pt x="626" y="21600"/>
                    <a:pt x="0" y="20528"/>
                    <a:pt x="0" y="19302"/>
                  </a:cubicBezTo>
                  <a:cubicBezTo>
                    <a:pt x="0" y="2145"/>
                    <a:pt x="0" y="2145"/>
                    <a:pt x="0" y="2145"/>
                  </a:cubicBezTo>
                  <a:cubicBezTo>
                    <a:pt x="0" y="919"/>
                    <a:pt x="626" y="0"/>
                    <a:pt x="1461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>
              <a:off x="1978639" y="353388"/>
              <a:ext cx="534993" cy="338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4" y="0"/>
                  </a:moveTo>
                  <a:cubicBezTo>
                    <a:pt x="20686" y="0"/>
                    <a:pt x="20686" y="0"/>
                    <a:pt x="20686" y="0"/>
                  </a:cubicBezTo>
                  <a:cubicBezTo>
                    <a:pt x="21143" y="0"/>
                    <a:pt x="21600" y="536"/>
                    <a:pt x="21600" y="1428"/>
                  </a:cubicBezTo>
                  <a:cubicBezTo>
                    <a:pt x="21600" y="20172"/>
                    <a:pt x="21600" y="20172"/>
                    <a:pt x="21600" y="20172"/>
                  </a:cubicBezTo>
                  <a:cubicBezTo>
                    <a:pt x="21600" y="21064"/>
                    <a:pt x="21143" y="21600"/>
                    <a:pt x="20686" y="21600"/>
                  </a:cubicBezTo>
                  <a:cubicBezTo>
                    <a:pt x="914" y="21600"/>
                    <a:pt x="914" y="21600"/>
                    <a:pt x="914" y="21600"/>
                  </a:cubicBezTo>
                  <a:cubicBezTo>
                    <a:pt x="457" y="21600"/>
                    <a:pt x="0" y="21064"/>
                    <a:pt x="0" y="20172"/>
                  </a:cubicBezTo>
                  <a:cubicBezTo>
                    <a:pt x="0" y="1428"/>
                    <a:pt x="0" y="1428"/>
                    <a:pt x="0" y="1428"/>
                  </a:cubicBezTo>
                  <a:cubicBezTo>
                    <a:pt x="0" y="536"/>
                    <a:pt x="457" y="0"/>
                    <a:pt x="914" y="0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55" name="Shape 155"/>
            <p:cNvSpPr/>
            <p:nvPr/>
          </p:nvSpPr>
          <p:spPr>
            <a:xfrm>
              <a:off x="2096435" y="373020"/>
              <a:ext cx="304309" cy="29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6F72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56" name="Shape 156"/>
            <p:cNvSpPr/>
            <p:nvPr/>
          </p:nvSpPr>
          <p:spPr>
            <a:xfrm>
              <a:off x="2189691" y="466274"/>
              <a:ext cx="112893" cy="112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>
              <a:off x="108627" y="323938"/>
              <a:ext cx="588981" cy="196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7" y="0"/>
                  </a:moveTo>
                  <a:cubicBezTo>
                    <a:pt x="20769" y="0"/>
                    <a:pt x="20769" y="0"/>
                    <a:pt x="20769" y="0"/>
                  </a:cubicBezTo>
                  <a:cubicBezTo>
                    <a:pt x="21185" y="0"/>
                    <a:pt x="21600" y="926"/>
                    <a:pt x="21600" y="2160"/>
                  </a:cubicBezTo>
                  <a:cubicBezTo>
                    <a:pt x="21600" y="19440"/>
                    <a:pt x="21600" y="19440"/>
                    <a:pt x="21600" y="19440"/>
                  </a:cubicBezTo>
                  <a:cubicBezTo>
                    <a:pt x="21600" y="20674"/>
                    <a:pt x="21185" y="21600"/>
                    <a:pt x="20769" y="21600"/>
                  </a:cubicBezTo>
                  <a:cubicBezTo>
                    <a:pt x="727" y="21600"/>
                    <a:pt x="727" y="21600"/>
                    <a:pt x="727" y="21600"/>
                  </a:cubicBezTo>
                  <a:cubicBezTo>
                    <a:pt x="312" y="21600"/>
                    <a:pt x="0" y="20674"/>
                    <a:pt x="0" y="19440"/>
                  </a:cubicBezTo>
                  <a:cubicBezTo>
                    <a:pt x="0" y="2160"/>
                    <a:pt x="0" y="2160"/>
                    <a:pt x="0" y="2160"/>
                  </a:cubicBezTo>
                  <a:cubicBezTo>
                    <a:pt x="0" y="926"/>
                    <a:pt x="312" y="0"/>
                    <a:pt x="727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58" name="Shape 158"/>
            <p:cNvSpPr/>
            <p:nvPr/>
          </p:nvSpPr>
          <p:spPr>
            <a:xfrm>
              <a:off x="2268223" y="785306"/>
              <a:ext cx="220873" cy="225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>
              <a:off x="2297671" y="819661"/>
              <a:ext cx="161973" cy="157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6F72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>
              <a:off x="152799" y="358294"/>
              <a:ext cx="500635" cy="127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0" y="0"/>
                  </a:moveTo>
                  <a:cubicBezTo>
                    <a:pt x="21112" y="0"/>
                    <a:pt x="21112" y="0"/>
                    <a:pt x="21112" y="0"/>
                  </a:cubicBezTo>
                  <a:cubicBezTo>
                    <a:pt x="21356" y="0"/>
                    <a:pt x="21600" y="1409"/>
                    <a:pt x="21600" y="2348"/>
                  </a:cubicBezTo>
                  <a:cubicBezTo>
                    <a:pt x="21600" y="19252"/>
                    <a:pt x="21600" y="19252"/>
                    <a:pt x="21600" y="19252"/>
                  </a:cubicBezTo>
                  <a:cubicBezTo>
                    <a:pt x="21600" y="20661"/>
                    <a:pt x="21356" y="21600"/>
                    <a:pt x="21112" y="21600"/>
                  </a:cubicBezTo>
                  <a:cubicBezTo>
                    <a:pt x="610" y="21600"/>
                    <a:pt x="610" y="21600"/>
                    <a:pt x="610" y="21600"/>
                  </a:cubicBezTo>
                  <a:cubicBezTo>
                    <a:pt x="244" y="21600"/>
                    <a:pt x="0" y="20661"/>
                    <a:pt x="0" y="19252"/>
                  </a:cubicBezTo>
                  <a:cubicBezTo>
                    <a:pt x="0" y="2348"/>
                    <a:pt x="0" y="2348"/>
                    <a:pt x="0" y="2348"/>
                  </a:cubicBezTo>
                  <a:cubicBezTo>
                    <a:pt x="0" y="1409"/>
                    <a:pt x="244" y="0"/>
                    <a:pt x="610" y="0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164" name="Group 164"/>
          <p:cNvGrpSpPr/>
          <p:nvPr/>
        </p:nvGrpSpPr>
        <p:grpSpPr>
          <a:xfrm>
            <a:off x="8574679" y="2340599"/>
            <a:ext cx="10802881" cy="8383153"/>
            <a:chOff x="0" y="0"/>
            <a:chExt cx="10802880" cy="8383151"/>
          </a:xfrm>
        </p:grpSpPr>
        <p:sp>
          <p:nvSpPr>
            <p:cNvPr id="162" name="Shape 162"/>
            <p:cNvSpPr/>
            <p:nvPr/>
          </p:nvSpPr>
          <p:spPr>
            <a:xfrm>
              <a:off x="-1" y="-1"/>
              <a:ext cx="10802881" cy="8383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858"/>
                  </a:moveTo>
                  <a:lnTo>
                    <a:pt x="21600" y="19831"/>
                  </a:lnTo>
                  <a:cubicBezTo>
                    <a:pt x="21600" y="20799"/>
                    <a:pt x="20984" y="21600"/>
                    <a:pt x="20226" y="21600"/>
                  </a:cubicBezTo>
                  <a:lnTo>
                    <a:pt x="1434" y="21600"/>
                  </a:lnTo>
                  <a:cubicBezTo>
                    <a:pt x="957" y="15954"/>
                    <a:pt x="477" y="10305"/>
                    <a:pt x="0" y="4659"/>
                  </a:cubicBezTo>
                  <a:lnTo>
                    <a:pt x="1102" y="255"/>
                  </a:lnTo>
                  <a:lnTo>
                    <a:pt x="5990" y="0"/>
                  </a:lnTo>
                  <a:lnTo>
                    <a:pt x="6471" y="276"/>
                  </a:lnTo>
                  <a:lnTo>
                    <a:pt x="10318" y="10854"/>
                  </a:lnTo>
                  <a:lnTo>
                    <a:pt x="20356" y="9113"/>
                  </a:lnTo>
                  <a:lnTo>
                    <a:pt x="21600" y="9858"/>
                  </a:lnTo>
                  <a:close/>
                </a:path>
              </a:pathLst>
            </a:custGeom>
            <a:solidFill>
              <a:srgbClr val="2D33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63" name="Shape 163"/>
            <p:cNvSpPr/>
            <p:nvPr/>
          </p:nvSpPr>
          <p:spPr>
            <a:xfrm>
              <a:off x="0" y="98164"/>
              <a:ext cx="10346419" cy="7057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7" y="0"/>
                  </a:moveTo>
                  <a:lnTo>
                    <a:pt x="6709" y="0"/>
                  </a:lnTo>
                  <a:lnTo>
                    <a:pt x="21600" y="10724"/>
                  </a:lnTo>
                  <a:lnTo>
                    <a:pt x="21600" y="21600"/>
                  </a:lnTo>
                  <a:lnTo>
                    <a:pt x="1220" y="21600"/>
                  </a:lnTo>
                  <a:cubicBezTo>
                    <a:pt x="814" y="16142"/>
                    <a:pt x="406" y="10686"/>
                    <a:pt x="0" y="5227"/>
                  </a:cubicBezTo>
                  <a:lnTo>
                    <a:pt x="1147" y="0"/>
                  </a:lnTo>
                  <a:close/>
                </a:path>
              </a:pathLst>
            </a:custGeom>
            <a:solidFill>
              <a:srgbClr val="2C566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/>
            </a:p>
          </p:txBody>
        </p:sp>
      </p:grpSp>
      <p:grpSp>
        <p:nvGrpSpPr>
          <p:cNvPr id="174" name="Group 174"/>
          <p:cNvGrpSpPr/>
          <p:nvPr/>
        </p:nvGrpSpPr>
        <p:grpSpPr>
          <a:xfrm>
            <a:off x="-549606" y="382241"/>
            <a:ext cx="12118269" cy="12147717"/>
            <a:chOff x="0" y="0"/>
            <a:chExt cx="12118268" cy="12147715"/>
          </a:xfrm>
        </p:grpSpPr>
        <p:sp>
          <p:nvSpPr>
            <p:cNvPr id="165" name="Shape 165"/>
            <p:cNvSpPr/>
            <p:nvPr/>
          </p:nvSpPr>
          <p:spPr>
            <a:xfrm>
              <a:off x="912917" y="5202658"/>
              <a:ext cx="1879831" cy="6719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8" y="14973"/>
                  </a:moveTo>
                  <a:lnTo>
                    <a:pt x="21600" y="347"/>
                  </a:lnTo>
                  <a:lnTo>
                    <a:pt x="15735" y="0"/>
                  </a:lnTo>
                  <a:lnTo>
                    <a:pt x="10828" y="6643"/>
                  </a:lnTo>
                  <a:lnTo>
                    <a:pt x="10828" y="9814"/>
                  </a:lnTo>
                  <a:lnTo>
                    <a:pt x="17991" y="142"/>
                  </a:lnTo>
                  <a:lnTo>
                    <a:pt x="19401" y="221"/>
                  </a:lnTo>
                  <a:lnTo>
                    <a:pt x="10828" y="11802"/>
                  </a:lnTo>
                  <a:lnTo>
                    <a:pt x="10828" y="14973"/>
                  </a:lnTo>
                  <a:close/>
                  <a:moveTo>
                    <a:pt x="0" y="21269"/>
                  </a:moveTo>
                  <a:lnTo>
                    <a:pt x="5922" y="21600"/>
                  </a:lnTo>
                  <a:lnTo>
                    <a:pt x="10828" y="14973"/>
                  </a:lnTo>
                  <a:lnTo>
                    <a:pt x="10828" y="11802"/>
                  </a:lnTo>
                  <a:lnTo>
                    <a:pt x="3666" y="21474"/>
                  </a:lnTo>
                  <a:lnTo>
                    <a:pt x="2256" y="21395"/>
                  </a:lnTo>
                  <a:lnTo>
                    <a:pt x="10828" y="9814"/>
                  </a:lnTo>
                  <a:lnTo>
                    <a:pt x="10828" y="6643"/>
                  </a:lnTo>
                  <a:lnTo>
                    <a:pt x="0" y="21269"/>
                  </a:lnTo>
                  <a:close/>
                </a:path>
              </a:pathLst>
            </a:cu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66" name="Shape 166"/>
            <p:cNvSpPr/>
            <p:nvPr/>
          </p:nvSpPr>
          <p:spPr>
            <a:xfrm>
              <a:off x="2954715" y="1708041"/>
              <a:ext cx="6910703" cy="3185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295"/>
                  </a:moveTo>
                  <a:lnTo>
                    <a:pt x="20986" y="0"/>
                  </a:lnTo>
                  <a:lnTo>
                    <a:pt x="10800" y="8853"/>
                  </a:lnTo>
                  <a:lnTo>
                    <a:pt x="10800" y="10351"/>
                  </a:lnTo>
                  <a:lnTo>
                    <a:pt x="21216" y="1265"/>
                  </a:lnTo>
                  <a:lnTo>
                    <a:pt x="21355" y="2030"/>
                  </a:lnTo>
                  <a:lnTo>
                    <a:pt x="10800" y="11249"/>
                  </a:lnTo>
                  <a:lnTo>
                    <a:pt x="10800" y="12714"/>
                  </a:lnTo>
                  <a:lnTo>
                    <a:pt x="21600" y="3295"/>
                  </a:lnTo>
                  <a:close/>
                  <a:moveTo>
                    <a:pt x="10800" y="8853"/>
                  </a:moveTo>
                  <a:lnTo>
                    <a:pt x="0" y="18272"/>
                  </a:lnTo>
                  <a:lnTo>
                    <a:pt x="614" y="21600"/>
                  </a:lnTo>
                  <a:lnTo>
                    <a:pt x="10800" y="12714"/>
                  </a:lnTo>
                  <a:lnTo>
                    <a:pt x="10800" y="11249"/>
                  </a:lnTo>
                  <a:lnTo>
                    <a:pt x="368" y="20335"/>
                  </a:lnTo>
                  <a:lnTo>
                    <a:pt x="230" y="19537"/>
                  </a:lnTo>
                  <a:lnTo>
                    <a:pt x="10800" y="10351"/>
                  </a:lnTo>
                  <a:lnTo>
                    <a:pt x="10800" y="8853"/>
                  </a:lnTo>
                  <a:close/>
                </a:path>
              </a:pathLst>
            </a:cu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67" name="Shape 167"/>
            <p:cNvSpPr/>
            <p:nvPr/>
          </p:nvSpPr>
          <p:spPr>
            <a:xfrm>
              <a:off x="10071561" y="2292113"/>
              <a:ext cx="1035629" cy="103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68" name="Shape 168"/>
            <p:cNvSpPr/>
            <p:nvPr/>
          </p:nvSpPr>
          <p:spPr>
            <a:xfrm>
              <a:off x="8864151" y="58897"/>
              <a:ext cx="328849" cy="328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69" name="Shape 169"/>
            <p:cNvSpPr/>
            <p:nvPr/>
          </p:nvSpPr>
          <p:spPr>
            <a:xfrm>
              <a:off x="8589294" y="-1"/>
              <a:ext cx="3528975" cy="376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81" y="1280"/>
                  </a:moveTo>
                  <a:cubicBezTo>
                    <a:pt x="3684" y="713"/>
                    <a:pt x="4756" y="292"/>
                    <a:pt x="5863" y="0"/>
                  </a:cubicBezTo>
                  <a:cubicBezTo>
                    <a:pt x="10065" y="4813"/>
                    <a:pt x="10065" y="4813"/>
                    <a:pt x="10065" y="4813"/>
                  </a:cubicBezTo>
                  <a:cubicBezTo>
                    <a:pt x="14250" y="4667"/>
                    <a:pt x="18781" y="7049"/>
                    <a:pt x="21600" y="11229"/>
                  </a:cubicBezTo>
                  <a:cubicBezTo>
                    <a:pt x="18556" y="12672"/>
                    <a:pt x="15409" y="14308"/>
                    <a:pt x="12227" y="16107"/>
                  </a:cubicBezTo>
                  <a:cubicBezTo>
                    <a:pt x="9062" y="17905"/>
                    <a:pt x="6053" y="19753"/>
                    <a:pt x="3269" y="21600"/>
                  </a:cubicBezTo>
                  <a:cubicBezTo>
                    <a:pt x="623" y="17322"/>
                    <a:pt x="502" y="12445"/>
                    <a:pt x="2594" y="9042"/>
                  </a:cubicBezTo>
                  <a:cubicBezTo>
                    <a:pt x="0" y="3322"/>
                    <a:pt x="0" y="3322"/>
                    <a:pt x="0" y="3322"/>
                  </a:cubicBezTo>
                  <a:cubicBezTo>
                    <a:pt x="778" y="2544"/>
                    <a:pt x="1678" y="1847"/>
                    <a:pt x="2681" y="1280"/>
                  </a:cubicBezTo>
                  <a:close/>
                </a:path>
              </a:pathLst>
            </a:cu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70" name="Shape 170"/>
            <p:cNvSpPr/>
            <p:nvPr/>
          </p:nvSpPr>
          <p:spPr>
            <a:xfrm>
              <a:off x="2078957" y="4261706"/>
              <a:ext cx="1105390" cy="1106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5" h="19627" extrusionOk="0">
                  <a:moveTo>
                    <a:pt x="2801" y="2926"/>
                  </a:moveTo>
                  <a:cubicBezTo>
                    <a:pt x="6610" y="-933"/>
                    <a:pt x="12824" y="-983"/>
                    <a:pt x="16683" y="2826"/>
                  </a:cubicBezTo>
                  <a:cubicBezTo>
                    <a:pt x="20542" y="6585"/>
                    <a:pt x="20592" y="12799"/>
                    <a:pt x="16833" y="16658"/>
                  </a:cubicBezTo>
                  <a:cubicBezTo>
                    <a:pt x="13024" y="20567"/>
                    <a:pt x="6810" y="20617"/>
                    <a:pt x="2951" y="16808"/>
                  </a:cubicBezTo>
                  <a:cubicBezTo>
                    <a:pt x="-908" y="13049"/>
                    <a:pt x="-1008" y="6835"/>
                    <a:pt x="2801" y="2926"/>
                  </a:cubicBez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71" name="Shape 171"/>
            <p:cNvSpPr/>
            <p:nvPr/>
          </p:nvSpPr>
          <p:spPr>
            <a:xfrm>
              <a:off x="8942682" y="701865"/>
              <a:ext cx="1290851" cy="873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280"/>
                  </a:moveTo>
                  <a:cubicBezTo>
                    <a:pt x="3631" y="9406"/>
                    <a:pt x="13064" y="1394"/>
                    <a:pt x="19666" y="0"/>
                  </a:cubicBezTo>
                  <a:cubicBezTo>
                    <a:pt x="21600" y="3414"/>
                    <a:pt x="21600" y="3414"/>
                    <a:pt x="21600" y="3414"/>
                  </a:cubicBezTo>
                  <a:cubicBezTo>
                    <a:pt x="15186" y="3972"/>
                    <a:pt x="3726" y="13587"/>
                    <a:pt x="1226" y="21600"/>
                  </a:cubicBezTo>
                  <a:lnTo>
                    <a:pt x="0" y="1728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72" name="Shape 172"/>
            <p:cNvSpPr/>
            <p:nvPr/>
          </p:nvSpPr>
          <p:spPr>
            <a:xfrm>
              <a:off x="2223402" y="4407531"/>
              <a:ext cx="814757" cy="814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73" name="Shape 173"/>
            <p:cNvSpPr/>
            <p:nvPr/>
          </p:nvSpPr>
          <p:spPr>
            <a:xfrm>
              <a:off x="0" y="10832325"/>
              <a:ext cx="2635688" cy="1315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6756" y="0"/>
                    <a:pt x="21600" y="9688"/>
                    <a:pt x="2160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9688"/>
                    <a:pt x="4844" y="0"/>
                    <a:pt x="10800" y="0"/>
                  </a:cubicBez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188" name="Shape 182"/>
          <p:cNvSpPr/>
          <p:nvPr/>
        </p:nvSpPr>
        <p:spPr>
          <a:xfrm>
            <a:off x="5662261" y="5405084"/>
            <a:ext cx="12705391" cy="16619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39" tIns="91439" rIns="91439" bIns="91439" numCol="1" anchor="t">
            <a:spAutoFit/>
          </a:bodyPr>
          <a:lstStyle>
            <a:lvl1pPr algn="ctr">
              <a:defRPr sz="80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zh-Hans" altLang="en-US" sz="9600" b="1" dirty="0" smtClean="0">
                <a:solidFill>
                  <a:srgbClr val="FFFFFF"/>
                </a:solidFill>
              </a:rPr>
              <a:t>外语是</a:t>
            </a:r>
            <a:r>
              <a:rPr lang="zh-CN" altLang="en-US" sz="9600" b="1" dirty="0" smtClean="0">
                <a:solidFill>
                  <a:srgbClr val="FFFFFF"/>
                </a:solidFill>
              </a:rPr>
              <a:t>怎样</a:t>
            </a:r>
            <a:r>
              <a:rPr lang="zh-Hans" altLang="en-US" sz="9600" b="1" dirty="0" smtClean="0">
                <a:solidFill>
                  <a:srgbClr val="FFFFFF"/>
                </a:solidFill>
              </a:rPr>
              <a:t>学</a:t>
            </a:r>
            <a:r>
              <a:rPr lang="zh-CN" altLang="en-US" sz="9600" b="1" dirty="0" smtClean="0">
                <a:solidFill>
                  <a:srgbClr val="FFFFFF"/>
                </a:solidFill>
              </a:rPr>
              <a:t>会</a:t>
            </a:r>
            <a:r>
              <a:rPr lang="zh-Hans" altLang="en-US" sz="9600" b="1" dirty="0" smtClean="0">
                <a:solidFill>
                  <a:srgbClr val="FFFFFF"/>
                </a:solidFill>
              </a:rPr>
              <a:t>的</a:t>
            </a:r>
            <a:endParaRPr sz="9600" b="1" dirty="0">
              <a:solidFill>
                <a:srgbClr val="FFFFFF"/>
              </a:solidFill>
            </a:endParaRPr>
          </a:p>
        </p:txBody>
      </p:sp>
      <p:grpSp>
        <p:nvGrpSpPr>
          <p:cNvPr id="175" name="Group 117"/>
          <p:cNvGrpSpPr/>
          <p:nvPr/>
        </p:nvGrpSpPr>
        <p:grpSpPr>
          <a:xfrm>
            <a:off x="20682153" y="2485876"/>
            <a:ext cx="2576788" cy="2635691"/>
            <a:chOff x="-1" y="-1"/>
            <a:chExt cx="2576787" cy="2635690"/>
          </a:xfrm>
        </p:grpSpPr>
        <p:sp>
          <p:nvSpPr>
            <p:cNvPr id="176" name="Shape 107"/>
            <p:cNvSpPr/>
            <p:nvPr/>
          </p:nvSpPr>
          <p:spPr>
            <a:xfrm>
              <a:off x="392653" y="3"/>
              <a:ext cx="127613" cy="579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60" y="0"/>
                  </a:moveTo>
                  <a:cubicBezTo>
                    <a:pt x="10560" y="0"/>
                    <a:pt x="10560" y="0"/>
                    <a:pt x="10560" y="0"/>
                  </a:cubicBezTo>
                  <a:cubicBezTo>
                    <a:pt x="16800" y="0"/>
                    <a:pt x="21600" y="1059"/>
                    <a:pt x="21600" y="2435"/>
                  </a:cubicBezTo>
                  <a:cubicBezTo>
                    <a:pt x="21600" y="19165"/>
                    <a:pt x="21600" y="19165"/>
                    <a:pt x="21600" y="19165"/>
                  </a:cubicBezTo>
                  <a:cubicBezTo>
                    <a:pt x="21600" y="20435"/>
                    <a:pt x="16800" y="21600"/>
                    <a:pt x="10560" y="21600"/>
                  </a:cubicBezTo>
                  <a:cubicBezTo>
                    <a:pt x="10560" y="21600"/>
                    <a:pt x="10560" y="21600"/>
                    <a:pt x="10560" y="21600"/>
                  </a:cubicBezTo>
                  <a:cubicBezTo>
                    <a:pt x="4800" y="21600"/>
                    <a:pt x="0" y="20435"/>
                    <a:pt x="0" y="19165"/>
                  </a:cubicBezTo>
                  <a:cubicBezTo>
                    <a:pt x="0" y="2435"/>
                    <a:pt x="0" y="2435"/>
                    <a:pt x="0" y="2435"/>
                  </a:cubicBezTo>
                  <a:cubicBezTo>
                    <a:pt x="0" y="1059"/>
                    <a:pt x="4800" y="0"/>
                    <a:pt x="10560" y="0"/>
                  </a:cubicBezTo>
                  <a:close/>
                </a:path>
              </a:pathLst>
            </a:cu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77" name="Shape 108"/>
            <p:cNvSpPr/>
            <p:nvPr/>
          </p:nvSpPr>
          <p:spPr>
            <a:xfrm>
              <a:off x="63803" y="112889"/>
              <a:ext cx="2512983" cy="2512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66" y="0"/>
                  </a:moveTo>
                  <a:cubicBezTo>
                    <a:pt x="17834" y="0"/>
                    <a:pt x="17834" y="0"/>
                    <a:pt x="17834" y="0"/>
                  </a:cubicBezTo>
                  <a:cubicBezTo>
                    <a:pt x="19899" y="0"/>
                    <a:pt x="21600" y="1676"/>
                    <a:pt x="21600" y="3742"/>
                  </a:cubicBezTo>
                  <a:cubicBezTo>
                    <a:pt x="21600" y="17834"/>
                    <a:pt x="21600" y="17834"/>
                    <a:pt x="21600" y="17834"/>
                  </a:cubicBezTo>
                  <a:cubicBezTo>
                    <a:pt x="21600" y="19899"/>
                    <a:pt x="19899" y="21600"/>
                    <a:pt x="17834" y="21600"/>
                  </a:cubicBezTo>
                  <a:cubicBezTo>
                    <a:pt x="3766" y="21600"/>
                    <a:pt x="3766" y="21600"/>
                    <a:pt x="3766" y="21600"/>
                  </a:cubicBezTo>
                  <a:cubicBezTo>
                    <a:pt x="1701" y="21600"/>
                    <a:pt x="0" y="19899"/>
                    <a:pt x="0" y="17834"/>
                  </a:cubicBezTo>
                  <a:cubicBezTo>
                    <a:pt x="0" y="3742"/>
                    <a:pt x="0" y="3742"/>
                    <a:pt x="0" y="3742"/>
                  </a:cubicBezTo>
                  <a:cubicBezTo>
                    <a:pt x="0" y="1676"/>
                    <a:pt x="1701" y="0"/>
                    <a:pt x="3766" y="0"/>
                  </a:cubicBezTo>
                  <a:close/>
                </a:path>
              </a:pathLst>
            </a:custGeom>
            <a:solidFill>
              <a:srgbClr val="96B7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78" name="Shape 109"/>
            <p:cNvSpPr/>
            <p:nvPr/>
          </p:nvSpPr>
          <p:spPr>
            <a:xfrm>
              <a:off x="-1" y="122705"/>
              <a:ext cx="2512983" cy="2512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66" y="0"/>
                  </a:moveTo>
                  <a:cubicBezTo>
                    <a:pt x="17858" y="0"/>
                    <a:pt x="17858" y="0"/>
                    <a:pt x="17858" y="0"/>
                  </a:cubicBezTo>
                  <a:cubicBezTo>
                    <a:pt x="19924" y="0"/>
                    <a:pt x="21600" y="1676"/>
                    <a:pt x="21600" y="3742"/>
                  </a:cubicBezTo>
                  <a:cubicBezTo>
                    <a:pt x="21600" y="17834"/>
                    <a:pt x="21600" y="17834"/>
                    <a:pt x="21600" y="17834"/>
                  </a:cubicBezTo>
                  <a:cubicBezTo>
                    <a:pt x="21600" y="19899"/>
                    <a:pt x="19924" y="21600"/>
                    <a:pt x="17858" y="21600"/>
                  </a:cubicBezTo>
                  <a:cubicBezTo>
                    <a:pt x="3766" y="21600"/>
                    <a:pt x="3766" y="21600"/>
                    <a:pt x="3766" y="21600"/>
                  </a:cubicBezTo>
                  <a:cubicBezTo>
                    <a:pt x="1701" y="21600"/>
                    <a:pt x="0" y="19899"/>
                    <a:pt x="0" y="17834"/>
                  </a:cubicBezTo>
                  <a:cubicBezTo>
                    <a:pt x="0" y="3742"/>
                    <a:pt x="0" y="3742"/>
                    <a:pt x="0" y="3742"/>
                  </a:cubicBezTo>
                  <a:cubicBezTo>
                    <a:pt x="0" y="1676"/>
                    <a:pt x="1701" y="0"/>
                    <a:pt x="3766" y="0"/>
                  </a:cubicBezTo>
                  <a:close/>
                </a:path>
              </a:pathLst>
            </a:custGeom>
            <a:solidFill>
              <a:srgbClr val="6D8B9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79" name="Shape 110"/>
            <p:cNvSpPr/>
            <p:nvPr/>
          </p:nvSpPr>
          <p:spPr>
            <a:xfrm>
              <a:off x="-1" y="122705"/>
              <a:ext cx="2512983" cy="2512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64" y="0"/>
                  </a:moveTo>
                  <a:cubicBezTo>
                    <a:pt x="17858" y="0"/>
                    <a:pt x="17858" y="0"/>
                    <a:pt x="17858" y="0"/>
                  </a:cubicBezTo>
                  <a:cubicBezTo>
                    <a:pt x="19924" y="0"/>
                    <a:pt x="21600" y="1676"/>
                    <a:pt x="21600" y="3742"/>
                  </a:cubicBezTo>
                  <a:cubicBezTo>
                    <a:pt x="21600" y="17834"/>
                    <a:pt x="21600" y="17834"/>
                    <a:pt x="21600" y="17834"/>
                  </a:cubicBezTo>
                  <a:cubicBezTo>
                    <a:pt x="21600" y="19899"/>
                    <a:pt x="19924" y="21600"/>
                    <a:pt x="17858" y="21600"/>
                  </a:cubicBezTo>
                  <a:cubicBezTo>
                    <a:pt x="17664" y="21600"/>
                    <a:pt x="17664" y="21600"/>
                    <a:pt x="17664" y="21600"/>
                  </a:cubicBezTo>
                  <a:cubicBezTo>
                    <a:pt x="17664" y="5321"/>
                    <a:pt x="17664" y="5321"/>
                    <a:pt x="17664" y="5321"/>
                  </a:cubicBezTo>
                  <a:cubicBezTo>
                    <a:pt x="18466" y="5321"/>
                    <a:pt x="19097" y="4689"/>
                    <a:pt x="19097" y="3912"/>
                  </a:cubicBezTo>
                  <a:cubicBezTo>
                    <a:pt x="19097" y="3110"/>
                    <a:pt x="18466" y="2478"/>
                    <a:pt x="17664" y="2478"/>
                  </a:cubicBezTo>
                  <a:lnTo>
                    <a:pt x="17664" y="0"/>
                  </a:lnTo>
                  <a:close/>
                  <a:moveTo>
                    <a:pt x="3936" y="0"/>
                  </a:moveTo>
                  <a:cubicBezTo>
                    <a:pt x="17664" y="0"/>
                    <a:pt x="17664" y="0"/>
                    <a:pt x="17664" y="0"/>
                  </a:cubicBezTo>
                  <a:cubicBezTo>
                    <a:pt x="17664" y="2478"/>
                    <a:pt x="17664" y="2478"/>
                    <a:pt x="17664" y="2478"/>
                  </a:cubicBezTo>
                  <a:cubicBezTo>
                    <a:pt x="16886" y="2478"/>
                    <a:pt x="16255" y="3110"/>
                    <a:pt x="16255" y="3912"/>
                  </a:cubicBezTo>
                  <a:cubicBezTo>
                    <a:pt x="16255" y="4689"/>
                    <a:pt x="16886" y="5321"/>
                    <a:pt x="17664" y="5321"/>
                  </a:cubicBezTo>
                  <a:cubicBezTo>
                    <a:pt x="17664" y="21600"/>
                    <a:pt x="17664" y="21600"/>
                    <a:pt x="17664" y="21600"/>
                  </a:cubicBezTo>
                  <a:cubicBezTo>
                    <a:pt x="3936" y="21600"/>
                    <a:pt x="3936" y="21600"/>
                    <a:pt x="3936" y="21600"/>
                  </a:cubicBezTo>
                  <a:cubicBezTo>
                    <a:pt x="3936" y="5321"/>
                    <a:pt x="3936" y="5321"/>
                    <a:pt x="3936" y="5321"/>
                  </a:cubicBezTo>
                  <a:cubicBezTo>
                    <a:pt x="3936" y="5321"/>
                    <a:pt x="3936" y="5321"/>
                    <a:pt x="3936" y="5321"/>
                  </a:cubicBezTo>
                  <a:cubicBezTo>
                    <a:pt x="4738" y="5321"/>
                    <a:pt x="5370" y="4689"/>
                    <a:pt x="5370" y="3912"/>
                  </a:cubicBezTo>
                  <a:cubicBezTo>
                    <a:pt x="5370" y="3110"/>
                    <a:pt x="4738" y="2478"/>
                    <a:pt x="3936" y="2478"/>
                  </a:cubicBezTo>
                  <a:cubicBezTo>
                    <a:pt x="3936" y="2478"/>
                    <a:pt x="3936" y="2478"/>
                    <a:pt x="3936" y="2478"/>
                  </a:cubicBezTo>
                  <a:lnTo>
                    <a:pt x="3936" y="0"/>
                  </a:lnTo>
                  <a:close/>
                  <a:moveTo>
                    <a:pt x="3766" y="0"/>
                  </a:moveTo>
                  <a:cubicBezTo>
                    <a:pt x="3936" y="0"/>
                    <a:pt x="3936" y="0"/>
                    <a:pt x="3936" y="0"/>
                  </a:cubicBezTo>
                  <a:cubicBezTo>
                    <a:pt x="3936" y="2478"/>
                    <a:pt x="3936" y="2478"/>
                    <a:pt x="3936" y="2478"/>
                  </a:cubicBezTo>
                  <a:cubicBezTo>
                    <a:pt x="3159" y="2478"/>
                    <a:pt x="2527" y="3110"/>
                    <a:pt x="2527" y="3912"/>
                  </a:cubicBezTo>
                  <a:cubicBezTo>
                    <a:pt x="2527" y="4689"/>
                    <a:pt x="3159" y="5321"/>
                    <a:pt x="3936" y="5321"/>
                  </a:cubicBezTo>
                  <a:cubicBezTo>
                    <a:pt x="3936" y="21600"/>
                    <a:pt x="3936" y="21600"/>
                    <a:pt x="3936" y="21600"/>
                  </a:cubicBezTo>
                  <a:cubicBezTo>
                    <a:pt x="3766" y="21600"/>
                    <a:pt x="3766" y="21600"/>
                    <a:pt x="3766" y="21600"/>
                  </a:cubicBezTo>
                  <a:cubicBezTo>
                    <a:pt x="1701" y="21600"/>
                    <a:pt x="0" y="19899"/>
                    <a:pt x="0" y="17834"/>
                  </a:cubicBezTo>
                  <a:cubicBezTo>
                    <a:pt x="0" y="3742"/>
                    <a:pt x="0" y="3742"/>
                    <a:pt x="0" y="3742"/>
                  </a:cubicBezTo>
                  <a:cubicBezTo>
                    <a:pt x="0" y="1676"/>
                    <a:pt x="1701" y="0"/>
                    <a:pt x="3766" y="0"/>
                  </a:cubicBezTo>
                  <a:close/>
                </a:path>
              </a:pathLst>
            </a:cu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80" name="Shape 111"/>
            <p:cNvSpPr/>
            <p:nvPr/>
          </p:nvSpPr>
          <p:spPr>
            <a:xfrm>
              <a:off x="-1" y="122705"/>
              <a:ext cx="2512983" cy="908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64" y="0"/>
                  </a:moveTo>
                  <a:cubicBezTo>
                    <a:pt x="17858" y="0"/>
                    <a:pt x="17858" y="0"/>
                    <a:pt x="17858" y="0"/>
                  </a:cubicBezTo>
                  <a:cubicBezTo>
                    <a:pt x="19924" y="0"/>
                    <a:pt x="21600" y="4629"/>
                    <a:pt x="21600" y="1033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664" y="21600"/>
                    <a:pt x="17664" y="21600"/>
                    <a:pt x="17664" y="21600"/>
                  </a:cubicBezTo>
                  <a:cubicBezTo>
                    <a:pt x="17664" y="14691"/>
                    <a:pt x="17664" y="14691"/>
                    <a:pt x="17664" y="14691"/>
                  </a:cubicBezTo>
                  <a:cubicBezTo>
                    <a:pt x="18466" y="14691"/>
                    <a:pt x="19097" y="12947"/>
                    <a:pt x="19097" y="10800"/>
                  </a:cubicBezTo>
                  <a:cubicBezTo>
                    <a:pt x="19097" y="8586"/>
                    <a:pt x="18466" y="6842"/>
                    <a:pt x="17664" y="6842"/>
                  </a:cubicBezTo>
                  <a:lnTo>
                    <a:pt x="17664" y="0"/>
                  </a:lnTo>
                  <a:close/>
                  <a:moveTo>
                    <a:pt x="3936" y="0"/>
                  </a:moveTo>
                  <a:cubicBezTo>
                    <a:pt x="17664" y="0"/>
                    <a:pt x="17664" y="0"/>
                    <a:pt x="17664" y="0"/>
                  </a:cubicBezTo>
                  <a:cubicBezTo>
                    <a:pt x="17664" y="6842"/>
                    <a:pt x="17664" y="6842"/>
                    <a:pt x="17664" y="6842"/>
                  </a:cubicBezTo>
                  <a:cubicBezTo>
                    <a:pt x="16886" y="6842"/>
                    <a:pt x="16255" y="8586"/>
                    <a:pt x="16255" y="10800"/>
                  </a:cubicBezTo>
                  <a:cubicBezTo>
                    <a:pt x="16255" y="12947"/>
                    <a:pt x="16886" y="14691"/>
                    <a:pt x="17664" y="14691"/>
                  </a:cubicBezTo>
                  <a:cubicBezTo>
                    <a:pt x="17664" y="21600"/>
                    <a:pt x="17664" y="21600"/>
                    <a:pt x="17664" y="21600"/>
                  </a:cubicBezTo>
                  <a:cubicBezTo>
                    <a:pt x="3936" y="21600"/>
                    <a:pt x="3936" y="21600"/>
                    <a:pt x="3936" y="21600"/>
                  </a:cubicBezTo>
                  <a:cubicBezTo>
                    <a:pt x="3936" y="14691"/>
                    <a:pt x="3936" y="14691"/>
                    <a:pt x="3936" y="14691"/>
                  </a:cubicBezTo>
                  <a:cubicBezTo>
                    <a:pt x="3936" y="14691"/>
                    <a:pt x="3936" y="14691"/>
                    <a:pt x="3936" y="14691"/>
                  </a:cubicBezTo>
                  <a:cubicBezTo>
                    <a:pt x="4738" y="14691"/>
                    <a:pt x="5370" y="12947"/>
                    <a:pt x="5370" y="10800"/>
                  </a:cubicBezTo>
                  <a:cubicBezTo>
                    <a:pt x="5370" y="8586"/>
                    <a:pt x="4738" y="6842"/>
                    <a:pt x="3936" y="6842"/>
                  </a:cubicBezTo>
                  <a:cubicBezTo>
                    <a:pt x="3936" y="6842"/>
                    <a:pt x="3936" y="6842"/>
                    <a:pt x="3936" y="6842"/>
                  </a:cubicBezTo>
                  <a:lnTo>
                    <a:pt x="3936" y="0"/>
                  </a:lnTo>
                  <a:close/>
                  <a:moveTo>
                    <a:pt x="3766" y="0"/>
                  </a:moveTo>
                  <a:cubicBezTo>
                    <a:pt x="3936" y="0"/>
                    <a:pt x="3936" y="0"/>
                    <a:pt x="3936" y="0"/>
                  </a:cubicBezTo>
                  <a:cubicBezTo>
                    <a:pt x="3936" y="6842"/>
                    <a:pt x="3936" y="6842"/>
                    <a:pt x="3936" y="6842"/>
                  </a:cubicBezTo>
                  <a:cubicBezTo>
                    <a:pt x="3159" y="6842"/>
                    <a:pt x="2527" y="8586"/>
                    <a:pt x="2527" y="10800"/>
                  </a:cubicBezTo>
                  <a:cubicBezTo>
                    <a:pt x="2527" y="12947"/>
                    <a:pt x="3159" y="14691"/>
                    <a:pt x="3936" y="14691"/>
                  </a:cubicBezTo>
                  <a:cubicBezTo>
                    <a:pt x="3936" y="21600"/>
                    <a:pt x="3936" y="21600"/>
                    <a:pt x="3936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10330"/>
                    <a:pt x="0" y="10330"/>
                    <a:pt x="0" y="10330"/>
                  </a:cubicBezTo>
                  <a:cubicBezTo>
                    <a:pt x="0" y="4629"/>
                    <a:pt x="1701" y="0"/>
                    <a:pt x="3766" y="0"/>
                  </a:cubicBez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81" name="Shape 112"/>
            <p:cNvSpPr/>
            <p:nvPr/>
          </p:nvSpPr>
          <p:spPr>
            <a:xfrm>
              <a:off x="1992715" y="-1"/>
              <a:ext cx="127613" cy="579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60" y="0"/>
                  </a:moveTo>
                  <a:cubicBezTo>
                    <a:pt x="10560" y="0"/>
                    <a:pt x="10560" y="0"/>
                    <a:pt x="10560" y="0"/>
                  </a:cubicBezTo>
                  <a:cubicBezTo>
                    <a:pt x="16800" y="0"/>
                    <a:pt x="21600" y="1059"/>
                    <a:pt x="21600" y="2435"/>
                  </a:cubicBezTo>
                  <a:cubicBezTo>
                    <a:pt x="21600" y="19165"/>
                    <a:pt x="21600" y="19165"/>
                    <a:pt x="21600" y="19165"/>
                  </a:cubicBezTo>
                  <a:cubicBezTo>
                    <a:pt x="21600" y="20435"/>
                    <a:pt x="16800" y="21600"/>
                    <a:pt x="10560" y="21600"/>
                  </a:cubicBezTo>
                  <a:cubicBezTo>
                    <a:pt x="10560" y="21600"/>
                    <a:pt x="10560" y="21600"/>
                    <a:pt x="10560" y="21600"/>
                  </a:cubicBezTo>
                  <a:cubicBezTo>
                    <a:pt x="4800" y="21600"/>
                    <a:pt x="0" y="20435"/>
                    <a:pt x="0" y="19165"/>
                  </a:cubicBezTo>
                  <a:cubicBezTo>
                    <a:pt x="0" y="2435"/>
                    <a:pt x="0" y="2435"/>
                    <a:pt x="0" y="2435"/>
                  </a:cubicBezTo>
                  <a:cubicBezTo>
                    <a:pt x="0" y="1059"/>
                    <a:pt x="4800" y="0"/>
                    <a:pt x="10560" y="0"/>
                  </a:cubicBezTo>
                  <a:close/>
                </a:path>
              </a:pathLst>
            </a:cu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1371551" y="2705624"/>
            <a:ext cx="1813537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Sun</a:t>
            </a:r>
            <a:endParaRPr kumimoji="0" lang="zh-CN" altLang="en-US" sz="4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Black" panose="020B0A02040204020203" pitchFamily="34" charset="0"/>
              <a:cs typeface="Segoe UI Black" panose="020B0A02040204020203" pitchFamily="34" charset="0"/>
              <a:sym typeface="Trebuchet M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253601" y="3580491"/>
            <a:ext cx="1871944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9600" dirty="0" smtClean="0">
                <a:solidFill>
                  <a:srgbClr val="214A5C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</a:t>
            </a:r>
            <a:r>
              <a:rPr lang="en-US" altLang="zh-CN" sz="9600" dirty="0">
                <a:solidFill>
                  <a:srgbClr val="214A5C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9</a:t>
            </a:r>
            <a:endParaRPr kumimoji="0" lang="zh-CN" altLang="en-US" sz="9600" b="0" i="0" u="none" strike="noStrike" cap="none" spc="0" normalizeH="0" baseline="0" dirty="0">
              <a:ln>
                <a:noFill/>
              </a:ln>
              <a:solidFill>
                <a:srgbClr val="214A5C"/>
              </a:solidFill>
              <a:effectLst/>
              <a:uFillTx/>
              <a:latin typeface="Segoe UI Black" panose="020B0A02040204020203" pitchFamily="34" charset="0"/>
              <a:cs typeface="Segoe UI Black" panose="020B0A02040204020203" pitchFamily="34" charset="0"/>
              <a:sym typeface="Trebuchet M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97332" y="2653999"/>
            <a:ext cx="2661216" cy="901250"/>
          </a:xfrm>
          <a:prstGeom prst="rect">
            <a:avLst/>
          </a:prstGeom>
        </p:spPr>
      </p:pic>
      <p:sp>
        <p:nvSpPr>
          <p:cNvPr id="182" name="Shape 181"/>
          <p:cNvSpPr/>
          <p:nvPr/>
        </p:nvSpPr>
        <p:spPr>
          <a:xfrm>
            <a:off x="12819603" y="7360400"/>
            <a:ext cx="3861953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91439" tIns="91439" rIns="91439" bIns="91439" numCol="1" anchor="t">
            <a:spAutoFit/>
          </a:bodyPr>
          <a:lstStyle/>
          <a:p>
            <a:pPr lvl="0" algn="r">
              <a:defRPr sz="1800"/>
            </a:pPr>
            <a:r>
              <a:rPr lang="en-US" altLang="zh-CN" sz="4800" b="1" dirty="0" smtClean="0">
                <a:solidFill>
                  <a:srgbClr val="EFA423"/>
                </a:solidFill>
                <a:latin typeface="Arial"/>
                <a:ea typeface="Arial"/>
                <a:cs typeface="Arial"/>
                <a:sym typeface="Arial"/>
              </a:rPr>
              <a:t>@</a:t>
            </a:r>
            <a:r>
              <a:rPr lang="zh-CN" altLang="en-US" sz="4800" b="1" dirty="0" smtClean="0">
                <a:solidFill>
                  <a:srgbClr val="EFA423"/>
                </a:solidFill>
                <a:latin typeface="Arial"/>
                <a:ea typeface="Arial"/>
                <a:cs typeface="Arial"/>
                <a:sym typeface="Arial"/>
              </a:rPr>
              <a:t>天津图书馆</a:t>
            </a:r>
            <a:endParaRPr sz="4800" b="1" dirty="0">
              <a:solidFill>
                <a:srgbClr val="EFA4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2875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3" presetClass="entr" presetSubtype="32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3" presetClass="entr" presetSubtype="32" fill="hold" grpId="0" nodeType="afterEffect">
                                  <p:stCondLst>
                                    <p:cond delay="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5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75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23" presetClass="entr" presetSubtype="32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 advAuto="0"/>
      <p:bldP spid="100" grpId="0" animBg="1" advAuto="0"/>
      <p:bldP spid="103" grpId="0" animBg="1" advAuto="0"/>
      <p:bldP spid="104" grpId="0" animBg="1" advAuto="0"/>
      <p:bldP spid="105" grpId="0" animBg="1" advAuto="0"/>
      <p:bldP spid="106" grpId="0" animBg="1" advAuto="0"/>
      <p:bldP spid="131" grpId="0" animBg="1" advAuto="0"/>
      <p:bldP spid="161" grpId="0" animBg="1" advAuto="0"/>
      <p:bldP spid="164" grpId="0" animBg="1" advAuto="0"/>
      <p:bldP spid="174" grpId="0" animBg="1" advAuto="0"/>
      <p:bldP spid="188" grpId="0"/>
      <p:bldP spid="175" grpId="0" animBg="1" advAuto="0"/>
      <p:bldP spid="3" grpId="0"/>
      <p:bldP spid="4" grpId="0"/>
      <p:bldP spid="18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5"/>
          <p:cNvGrpSpPr/>
          <p:nvPr/>
        </p:nvGrpSpPr>
        <p:grpSpPr>
          <a:xfrm>
            <a:off x="-2103940" y="-7292589"/>
            <a:ext cx="28459842" cy="28059532"/>
            <a:chOff x="4663051" y="4605343"/>
            <a:chExt cx="28459841" cy="28059531"/>
          </a:xfrm>
        </p:grpSpPr>
        <p:sp>
          <p:nvSpPr>
            <p:cNvPr id="189" name="Shape 189"/>
            <p:cNvSpPr/>
            <p:nvPr/>
          </p:nvSpPr>
          <p:spPr>
            <a:xfrm rot="14896333">
              <a:off x="24445478" y="8518517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rot="4096333" flipH="1">
              <a:off x="10720882" y="13988609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rot="12219129">
              <a:off x="20563701" y="4508101"/>
              <a:ext cx="2617696" cy="1481699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rot="1492205" flipH="1">
              <a:off x="14481593" y="17984466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 rot="9337947" flipH="1">
              <a:off x="14545011" y="4503469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 rot="20107795">
              <a:off x="20693375" y="17913002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 rot="6703667" flipH="1">
              <a:off x="10743158" y="8508282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 rot="17503667">
              <a:off x="24447370" y="13973904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 rot="10800000" flipH="1">
              <a:off x="17603220" y="6534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7603221" y="18635733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 rot="5400000">
              <a:off x="11556950" y="12572435"/>
              <a:ext cx="2617694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00" name="Shape 200"/>
            <p:cNvSpPr/>
            <p:nvPr/>
          </p:nvSpPr>
          <p:spPr>
            <a:xfrm rot="16200000" flipH="1">
              <a:off x="23698682" y="12508827"/>
              <a:ext cx="2617696" cy="12286920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rot="2700000" flipH="1">
              <a:off x="13322886" y="16868900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 rot="18900000">
              <a:off x="21910020" y="1688082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 rot="13500000" flipH="1">
              <a:off x="21935345" y="8263429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 rot="8126060">
              <a:off x="13344894" y="8253550"/>
              <a:ext cx="2617695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67" name="Group 367"/>
          <p:cNvGrpSpPr/>
          <p:nvPr/>
        </p:nvGrpSpPr>
        <p:grpSpPr>
          <a:xfrm>
            <a:off x="457200" y="501582"/>
            <a:ext cx="23355303" cy="12712834"/>
            <a:chOff x="0" y="-1"/>
            <a:chExt cx="15295404" cy="12712832"/>
          </a:xfrm>
        </p:grpSpPr>
        <p:grpSp>
          <p:nvGrpSpPr>
            <p:cNvPr id="337" name="Group 337"/>
            <p:cNvGrpSpPr/>
            <p:nvPr/>
          </p:nvGrpSpPr>
          <p:grpSpPr>
            <a:xfrm>
              <a:off x="273761" y="-2"/>
              <a:ext cx="15021644" cy="12712834"/>
              <a:chOff x="0" y="0"/>
              <a:chExt cx="15021642" cy="12712832"/>
            </a:xfrm>
          </p:grpSpPr>
          <p:sp>
            <p:nvSpPr>
              <p:cNvPr id="335" name="Shape 335"/>
              <p:cNvSpPr/>
              <p:nvPr/>
            </p:nvSpPr>
            <p:spPr>
              <a:xfrm>
                <a:off x="-1" y="-1"/>
                <a:ext cx="15021644" cy="12712833"/>
              </a:xfrm>
              <a:prstGeom prst="rect">
                <a:avLst/>
              </a:prstGeom>
              <a:solidFill>
                <a:srgbClr val="4E4D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139251" y="161816"/>
                <a:ext cx="14615692" cy="12389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8" y="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883" y="20628"/>
                      <a:pt x="996" y="20553"/>
                      <a:pt x="996" y="20460"/>
                    </a:cubicBezTo>
                    <a:cubicBezTo>
                      <a:pt x="996" y="19810"/>
                      <a:pt x="996" y="19810"/>
                      <a:pt x="996" y="19810"/>
                    </a:cubicBezTo>
                    <a:cubicBezTo>
                      <a:pt x="996" y="19717"/>
                      <a:pt x="883" y="19642"/>
                      <a:pt x="748" y="19642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883" y="19191"/>
                      <a:pt x="996" y="19116"/>
                      <a:pt x="996" y="19023"/>
                    </a:cubicBezTo>
                    <a:cubicBezTo>
                      <a:pt x="996" y="18373"/>
                      <a:pt x="996" y="18373"/>
                      <a:pt x="996" y="18373"/>
                    </a:cubicBezTo>
                    <a:cubicBezTo>
                      <a:pt x="996" y="18280"/>
                      <a:pt x="883" y="18205"/>
                      <a:pt x="748" y="1820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883" y="17755"/>
                      <a:pt x="996" y="17680"/>
                      <a:pt x="996" y="17587"/>
                    </a:cubicBezTo>
                    <a:cubicBezTo>
                      <a:pt x="996" y="16936"/>
                      <a:pt x="996" y="16936"/>
                      <a:pt x="996" y="16936"/>
                    </a:cubicBezTo>
                    <a:cubicBezTo>
                      <a:pt x="996" y="16843"/>
                      <a:pt x="883" y="16768"/>
                      <a:pt x="748" y="16768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883" y="16322"/>
                      <a:pt x="996" y="16243"/>
                      <a:pt x="996" y="16150"/>
                    </a:cubicBezTo>
                    <a:cubicBezTo>
                      <a:pt x="996" y="15503"/>
                      <a:pt x="996" y="15503"/>
                      <a:pt x="996" y="15503"/>
                    </a:cubicBezTo>
                    <a:cubicBezTo>
                      <a:pt x="996" y="15407"/>
                      <a:pt x="883" y="15332"/>
                      <a:pt x="748" y="15332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883" y="14885"/>
                      <a:pt x="996" y="14806"/>
                      <a:pt x="996" y="14713"/>
                    </a:cubicBezTo>
                    <a:cubicBezTo>
                      <a:pt x="996" y="14066"/>
                      <a:pt x="996" y="14066"/>
                      <a:pt x="996" y="14066"/>
                    </a:cubicBezTo>
                    <a:cubicBezTo>
                      <a:pt x="996" y="13974"/>
                      <a:pt x="883" y="13895"/>
                      <a:pt x="748" y="13895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883" y="13448"/>
                      <a:pt x="996" y="13373"/>
                      <a:pt x="996" y="13280"/>
                    </a:cubicBezTo>
                    <a:cubicBezTo>
                      <a:pt x="996" y="12630"/>
                      <a:pt x="996" y="12630"/>
                      <a:pt x="996" y="12630"/>
                    </a:cubicBezTo>
                    <a:cubicBezTo>
                      <a:pt x="996" y="12537"/>
                      <a:pt x="883" y="12458"/>
                      <a:pt x="748" y="12458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883" y="12012"/>
                      <a:pt x="996" y="11936"/>
                      <a:pt x="996" y="11844"/>
                    </a:cubicBezTo>
                    <a:cubicBezTo>
                      <a:pt x="996" y="11193"/>
                      <a:pt x="996" y="11193"/>
                      <a:pt x="996" y="11193"/>
                    </a:cubicBezTo>
                    <a:cubicBezTo>
                      <a:pt x="996" y="11100"/>
                      <a:pt x="883" y="11025"/>
                      <a:pt x="748" y="1102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883" y="10575"/>
                      <a:pt x="996" y="10500"/>
                      <a:pt x="996" y="10407"/>
                    </a:cubicBezTo>
                    <a:cubicBezTo>
                      <a:pt x="996" y="9756"/>
                      <a:pt x="996" y="9756"/>
                      <a:pt x="996" y="9756"/>
                    </a:cubicBezTo>
                    <a:cubicBezTo>
                      <a:pt x="996" y="9664"/>
                      <a:pt x="883" y="9588"/>
                      <a:pt x="748" y="9588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883" y="9142"/>
                      <a:pt x="996" y="9063"/>
                      <a:pt x="996" y="8970"/>
                    </a:cubicBezTo>
                    <a:cubicBezTo>
                      <a:pt x="996" y="8320"/>
                      <a:pt x="996" y="8320"/>
                      <a:pt x="996" y="8320"/>
                    </a:cubicBezTo>
                    <a:cubicBezTo>
                      <a:pt x="996" y="8227"/>
                      <a:pt x="883" y="8152"/>
                      <a:pt x="748" y="8152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883" y="7705"/>
                      <a:pt x="996" y="7626"/>
                      <a:pt x="996" y="7534"/>
                    </a:cubicBezTo>
                    <a:cubicBezTo>
                      <a:pt x="996" y="6887"/>
                      <a:pt x="996" y="6887"/>
                      <a:pt x="996" y="6887"/>
                    </a:cubicBezTo>
                    <a:cubicBezTo>
                      <a:pt x="996" y="6794"/>
                      <a:pt x="883" y="6715"/>
                      <a:pt x="748" y="6715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883" y="6268"/>
                      <a:pt x="996" y="6193"/>
                      <a:pt x="996" y="6100"/>
                    </a:cubicBezTo>
                    <a:cubicBezTo>
                      <a:pt x="996" y="5450"/>
                      <a:pt x="996" y="5450"/>
                      <a:pt x="996" y="5450"/>
                    </a:cubicBezTo>
                    <a:cubicBezTo>
                      <a:pt x="996" y="5357"/>
                      <a:pt x="883" y="5278"/>
                      <a:pt x="748" y="5278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883" y="4832"/>
                      <a:pt x="996" y="4757"/>
                      <a:pt x="996" y="4664"/>
                    </a:cubicBezTo>
                    <a:cubicBezTo>
                      <a:pt x="996" y="4013"/>
                      <a:pt x="996" y="4013"/>
                      <a:pt x="996" y="4013"/>
                    </a:cubicBezTo>
                    <a:cubicBezTo>
                      <a:pt x="996" y="3920"/>
                      <a:pt x="883" y="3845"/>
                      <a:pt x="748" y="384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883" y="3395"/>
                      <a:pt x="996" y="3320"/>
                      <a:pt x="996" y="3227"/>
                    </a:cubicBezTo>
                    <a:cubicBezTo>
                      <a:pt x="996" y="2577"/>
                      <a:pt x="996" y="2577"/>
                      <a:pt x="996" y="2577"/>
                    </a:cubicBezTo>
                    <a:cubicBezTo>
                      <a:pt x="996" y="2484"/>
                      <a:pt x="883" y="2409"/>
                      <a:pt x="748" y="2409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883" y="1958"/>
                      <a:pt x="996" y="1883"/>
                      <a:pt x="996" y="1790"/>
                    </a:cubicBezTo>
                    <a:cubicBezTo>
                      <a:pt x="996" y="1140"/>
                      <a:pt x="996" y="1140"/>
                      <a:pt x="996" y="1140"/>
                    </a:cubicBezTo>
                    <a:cubicBezTo>
                      <a:pt x="996" y="1047"/>
                      <a:pt x="883" y="972"/>
                      <a:pt x="748" y="972"/>
                    </a:cubicBezTo>
                    <a:cubicBezTo>
                      <a:pt x="748" y="0"/>
                      <a:pt x="748" y="0"/>
                      <a:pt x="748" y="0"/>
                    </a:cubicBezTo>
                    <a:close/>
                    <a:moveTo>
                      <a:pt x="748" y="972"/>
                    </a:moveTo>
                    <a:cubicBezTo>
                      <a:pt x="748" y="972"/>
                      <a:pt x="748" y="972"/>
                      <a:pt x="748" y="972"/>
                    </a:cubicBezTo>
                    <a:close/>
                    <a:moveTo>
                      <a:pt x="748" y="2409"/>
                    </a:moveTo>
                    <a:cubicBezTo>
                      <a:pt x="748" y="2409"/>
                      <a:pt x="748" y="2409"/>
                      <a:pt x="748" y="2409"/>
                    </a:cubicBezTo>
                    <a:close/>
                    <a:moveTo>
                      <a:pt x="748" y="3845"/>
                    </a:moveTo>
                    <a:cubicBezTo>
                      <a:pt x="748" y="3845"/>
                      <a:pt x="748" y="3845"/>
                      <a:pt x="748" y="3845"/>
                    </a:cubicBezTo>
                    <a:close/>
                    <a:moveTo>
                      <a:pt x="748" y="5278"/>
                    </a:moveTo>
                    <a:cubicBezTo>
                      <a:pt x="748" y="5278"/>
                      <a:pt x="748" y="5278"/>
                      <a:pt x="748" y="5278"/>
                    </a:cubicBezTo>
                    <a:close/>
                    <a:moveTo>
                      <a:pt x="748" y="6715"/>
                    </a:moveTo>
                    <a:cubicBezTo>
                      <a:pt x="748" y="6715"/>
                      <a:pt x="748" y="6715"/>
                      <a:pt x="748" y="6715"/>
                    </a:cubicBezTo>
                    <a:close/>
                    <a:moveTo>
                      <a:pt x="748" y="8152"/>
                    </a:moveTo>
                    <a:cubicBezTo>
                      <a:pt x="748" y="8152"/>
                      <a:pt x="748" y="8152"/>
                      <a:pt x="748" y="8152"/>
                    </a:cubicBezTo>
                    <a:close/>
                    <a:moveTo>
                      <a:pt x="748" y="9588"/>
                    </a:moveTo>
                    <a:cubicBezTo>
                      <a:pt x="748" y="9588"/>
                      <a:pt x="748" y="9588"/>
                      <a:pt x="748" y="9588"/>
                    </a:cubicBezTo>
                    <a:close/>
                    <a:moveTo>
                      <a:pt x="748" y="11025"/>
                    </a:moveTo>
                    <a:cubicBezTo>
                      <a:pt x="748" y="11025"/>
                      <a:pt x="748" y="11025"/>
                      <a:pt x="748" y="11025"/>
                    </a:cubicBezTo>
                    <a:close/>
                    <a:moveTo>
                      <a:pt x="748" y="12458"/>
                    </a:moveTo>
                    <a:cubicBezTo>
                      <a:pt x="748" y="12458"/>
                      <a:pt x="748" y="12458"/>
                      <a:pt x="748" y="12458"/>
                    </a:cubicBezTo>
                    <a:close/>
                    <a:moveTo>
                      <a:pt x="748" y="13895"/>
                    </a:moveTo>
                    <a:cubicBezTo>
                      <a:pt x="748" y="13895"/>
                      <a:pt x="748" y="13895"/>
                      <a:pt x="748" y="13895"/>
                    </a:cubicBezTo>
                    <a:close/>
                    <a:moveTo>
                      <a:pt x="748" y="15332"/>
                    </a:moveTo>
                    <a:cubicBezTo>
                      <a:pt x="748" y="15332"/>
                      <a:pt x="748" y="15332"/>
                      <a:pt x="748" y="15332"/>
                    </a:cubicBezTo>
                    <a:close/>
                    <a:moveTo>
                      <a:pt x="748" y="16768"/>
                    </a:moveTo>
                    <a:cubicBezTo>
                      <a:pt x="748" y="16768"/>
                      <a:pt x="748" y="16768"/>
                      <a:pt x="748" y="16768"/>
                    </a:cubicBezTo>
                    <a:close/>
                    <a:moveTo>
                      <a:pt x="748" y="18205"/>
                    </a:moveTo>
                    <a:cubicBezTo>
                      <a:pt x="748" y="18205"/>
                      <a:pt x="748" y="18205"/>
                      <a:pt x="748" y="18205"/>
                    </a:cubicBezTo>
                    <a:close/>
                    <a:moveTo>
                      <a:pt x="748" y="19642"/>
                    </a:moveTo>
                    <a:cubicBezTo>
                      <a:pt x="748" y="19642"/>
                      <a:pt x="748" y="19642"/>
                      <a:pt x="748" y="19642"/>
                    </a:cubicBezTo>
                    <a:moveTo>
                      <a:pt x="0" y="0"/>
                    </a:moveTo>
                    <a:cubicBezTo>
                      <a:pt x="748" y="0"/>
                      <a:pt x="748" y="0"/>
                      <a:pt x="748" y="0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614" y="972"/>
                      <a:pt x="506" y="1047"/>
                      <a:pt x="506" y="1140"/>
                    </a:cubicBezTo>
                    <a:cubicBezTo>
                      <a:pt x="506" y="1790"/>
                      <a:pt x="506" y="1790"/>
                      <a:pt x="506" y="1790"/>
                    </a:cubicBezTo>
                    <a:cubicBezTo>
                      <a:pt x="506" y="1883"/>
                      <a:pt x="614" y="1958"/>
                      <a:pt x="748" y="1958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614" y="2409"/>
                      <a:pt x="506" y="2484"/>
                      <a:pt x="506" y="2577"/>
                    </a:cubicBezTo>
                    <a:cubicBezTo>
                      <a:pt x="506" y="3227"/>
                      <a:pt x="506" y="3227"/>
                      <a:pt x="506" y="3227"/>
                    </a:cubicBezTo>
                    <a:cubicBezTo>
                      <a:pt x="506" y="3320"/>
                      <a:pt x="614" y="3395"/>
                      <a:pt x="748" y="339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614" y="3845"/>
                      <a:pt x="506" y="3920"/>
                      <a:pt x="506" y="4013"/>
                    </a:cubicBezTo>
                    <a:cubicBezTo>
                      <a:pt x="506" y="4664"/>
                      <a:pt x="506" y="4664"/>
                      <a:pt x="506" y="4664"/>
                    </a:cubicBezTo>
                    <a:cubicBezTo>
                      <a:pt x="506" y="4757"/>
                      <a:pt x="614" y="4832"/>
                      <a:pt x="748" y="4832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614" y="5278"/>
                      <a:pt x="506" y="5357"/>
                      <a:pt x="506" y="5450"/>
                    </a:cubicBezTo>
                    <a:cubicBezTo>
                      <a:pt x="506" y="6100"/>
                      <a:pt x="506" y="6100"/>
                      <a:pt x="506" y="6100"/>
                    </a:cubicBezTo>
                    <a:cubicBezTo>
                      <a:pt x="506" y="6193"/>
                      <a:pt x="614" y="6268"/>
                      <a:pt x="748" y="6268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614" y="6715"/>
                      <a:pt x="506" y="6794"/>
                      <a:pt x="506" y="6887"/>
                    </a:cubicBezTo>
                    <a:cubicBezTo>
                      <a:pt x="506" y="7534"/>
                      <a:pt x="506" y="7534"/>
                      <a:pt x="506" y="7534"/>
                    </a:cubicBezTo>
                    <a:cubicBezTo>
                      <a:pt x="506" y="7626"/>
                      <a:pt x="614" y="7705"/>
                      <a:pt x="748" y="7705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614" y="8152"/>
                      <a:pt x="506" y="8227"/>
                      <a:pt x="506" y="8320"/>
                    </a:cubicBezTo>
                    <a:cubicBezTo>
                      <a:pt x="506" y="8970"/>
                      <a:pt x="506" y="8970"/>
                      <a:pt x="506" y="8970"/>
                    </a:cubicBezTo>
                    <a:cubicBezTo>
                      <a:pt x="506" y="9063"/>
                      <a:pt x="614" y="9142"/>
                      <a:pt x="748" y="9142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614" y="9588"/>
                      <a:pt x="506" y="9664"/>
                      <a:pt x="506" y="9756"/>
                    </a:cubicBezTo>
                    <a:cubicBezTo>
                      <a:pt x="506" y="10407"/>
                      <a:pt x="506" y="10407"/>
                      <a:pt x="506" y="10407"/>
                    </a:cubicBezTo>
                    <a:cubicBezTo>
                      <a:pt x="506" y="10500"/>
                      <a:pt x="614" y="10575"/>
                      <a:pt x="748" y="1057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614" y="11025"/>
                      <a:pt x="506" y="11100"/>
                      <a:pt x="506" y="11193"/>
                    </a:cubicBezTo>
                    <a:cubicBezTo>
                      <a:pt x="506" y="11844"/>
                      <a:pt x="506" y="11844"/>
                      <a:pt x="506" y="11844"/>
                    </a:cubicBezTo>
                    <a:cubicBezTo>
                      <a:pt x="506" y="11936"/>
                      <a:pt x="614" y="12012"/>
                      <a:pt x="748" y="12012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614" y="12458"/>
                      <a:pt x="506" y="12537"/>
                      <a:pt x="506" y="12630"/>
                    </a:cubicBezTo>
                    <a:cubicBezTo>
                      <a:pt x="506" y="13280"/>
                      <a:pt x="506" y="13280"/>
                      <a:pt x="506" y="13280"/>
                    </a:cubicBezTo>
                    <a:cubicBezTo>
                      <a:pt x="506" y="13373"/>
                      <a:pt x="614" y="13448"/>
                      <a:pt x="748" y="13448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614" y="13895"/>
                      <a:pt x="506" y="13974"/>
                      <a:pt x="506" y="14066"/>
                    </a:cubicBezTo>
                    <a:cubicBezTo>
                      <a:pt x="506" y="14713"/>
                      <a:pt x="506" y="14713"/>
                      <a:pt x="506" y="14713"/>
                    </a:cubicBezTo>
                    <a:cubicBezTo>
                      <a:pt x="506" y="14806"/>
                      <a:pt x="614" y="14885"/>
                      <a:pt x="748" y="14885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614" y="15332"/>
                      <a:pt x="506" y="15407"/>
                      <a:pt x="506" y="15503"/>
                    </a:cubicBezTo>
                    <a:cubicBezTo>
                      <a:pt x="506" y="16150"/>
                      <a:pt x="506" y="16150"/>
                      <a:pt x="506" y="16150"/>
                    </a:cubicBezTo>
                    <a:cubicBezTo>
                      <a:pt x="506" y="16243"/>
                      <a:pt x="614" y="16322"/>
                      <a:pt x="748" y="16322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614" y="16768"/>
                      <a:pt x="506" y="16843"/>
                      <a:pt x="506" y="16936"/>
                    </a:cubicBezTo>
                    <a:cubicBezTo>
                      <a:pt x="506" y="17587"/>
                      <a:pt x="506" y="17587"/>
                      <a:pt x="506" y="17587"/>
                    </a:cubicBezTo>
                    <a:cubicBezTo>
                      <a:pt x="506" y="17680"/>
                      <a:pt x="614" y="17755"/>
                      <a:pt x="748" y="1775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614" y="18205"/>
                      <a:pt x="506" y="18280"/>
                      <a:pt x="506" y="18373"/>
                    </a:cubicBezTo>
                    <a:cubicBezTo>
                      <a:pt x="506" y="19023"/>
                      <a:pt x="506" y="19023"/>
                      <a:pt x="506" y="19023"/>
                    </a:cubicBezTo>
                    <a:cubicBezTo>
                      <a:pt x="506" y="19116"/>
                      <a:pt x="614" y="19191"/>
                      <a:pt x="748" y="19191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614" y="19642"/>
                      <a:pt x="506" y="19717"/>
                      <a:pt x="506" y="19810"/>
                    </a:cubicBezTo>
                    <a:cubicBezTo>
                      <a:pt x="506" y="20460"/>
                      <a:pt x="506" y="20460"/>
                      <a:pt x="506" y="20460"/>
                    </a:cubicBezTo>
                    <a:cubicBezTo>
                      <a:pt x="506" y="20553"/>
                      <a:pt x="614" y="20628"/>
                      <a:pt x="748" y="20628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748" y="1958"/>
                    </a:moveTo>
                    <a:cubicBezTo>
                      <a:pt x="748" y="1958"/>
                      <a:pt x="748" y="1958"/>
                      <a:pt x="748" y="1958"/>
                    </a:cubicBezTo>
                    <a:close/>
                    <a:moveTo>
                      <a:pt x="748" y="3395"/>
                    </a:moveTo>
                    <a:cubicBezTo>
                      <a:pt x="748" y="3395"/>
                      <a:pt x="748" y="3395"/>
                      <a:pt x="748" y="3395"/>
                    </a:cubicBezTo>
                    <a:close/>
                    <a:moveTo>
                      <a:pt x="748" y="4832"/>
                    </a:moveTo>
                    <a:cubicBezTo>
                      <a:pt x="748" y="4832"/>
                      <a:pt x="748" y="4832"/>
                      <a:pt x="748" y="4832"/>
                    </a:cubicBezTo>
                    <a:close/>
                    <a:moveTo>
                      <a:pt x="748" y="6268"/>
                    </a:moveTo>
                    <a:cubicBezTo>
                      <a:pt x="748" y="6268"/>
                      <a:pt x="748" y="6268"/>
                      <a:pt x="748" y="6268"/>
                    </a:cubicBezTo>
                    <a:close/>
                    <a:moveTo>
                      <a:pt x="748" y="7705"/>
                    </a:moveTo>
                    <a:cubicBezTo>
                      <a:pt x="748" y="7705"/>
                      <a:pt x="748" y="7705"/>
                      <a:pt x="748" y="7705"/>
                    </a:cubicBezTo>
                    <a:close/>
                    <a:moveTo>
                      <a:pt x="748" y="9142"/>
                    </a:moveTo>
                    <a:cubicBezTo>
                      <a:pt x="748" y="9142"/>
                      <a:pt x="748" y="9142"/>
                      <a:pt x="748" y="9142"/>
                    </a:cubicBezTo>
                    <a:close/>
                    <a:moveTo>
                      <a:pt x="748" y="10575"/>
                    </a:moveTo>
                    <a:cubicBezTo>
                      <a:pt x="748" y="10575"/>
                      <a:pt x="748" y="10575"/>
                      <a:pt x="748" y="10575"/>
                    </a:cubicBezTo>
                    <a:close/>
                    <a:moveTo>
                      <a:pt x="748" y="12012"/>
                    </a:moveTo>
                    <a:cubicBezTo>
                      <a:pt x="748" y="12012"/>
                      <a:pt x="748" y="12012"/>
                      <a:pt x="748" y="12012"/>
                    </a:cubicBezTo>
                    <a:close/>
                    <a:moveTo>
                      <a:pt x="748" y="13448"/>
                    </a:moveTo>
                    <a:cubicBezTo>
                      <a:pt x="748" y="13448"/>
                      <a:pt x="748" y="13448"/>
                      <a:pt x="748" y="13448"/>
                    </a:cubicBezTo>
                    <a:close/>
                    <a:moveTo>
                      <a:pt x="748" y="14885"/>
                    </a:moveTo>
                    <a:cubicBezTo>
                      <a:pt x="748" y="14885"/>
                      <a:pt x="748" y="14885"/>
                      <a:pt x="748" y="14885"/>
                    </a:cubicBezTo>
                    <a:close/>
                    <a:moveTo>
                      <a:pt x="748" y="16322"/>
                    </a:moveTo>
                    <a:cubicBezTo>
                      <a:pt x="748" y="16322"/>
                      <a:pt x="748" y="16322"/>
                      <a:pt x="748" y="16322"/>
                    </a:cubicBezTo>
                    <a:close/>
                    <a:moveTo>
                      <a:pt x="748" y="17755"/>
                    </a:moveTo>
                    <a:cubicBezTo>
                      <a:pt x="748" y="17755"/>
                      <a:pt x="748" y="17755"/>
                      <a:pt x="748" y="17755"/>
                    </a:cubicBezTo>
                    <a:close/>
                    <a:moveTo>
                      <a:pt x="748" y="19191"/>
                    </a:moveTo>
                    <a:cubicBezTo>
                      <a:pt x="748" y="19191"/>
                      <a:pt x="748" y="19191"/>
                      <a:pt x="748" y="19191"/>
                    </a:cubicBezTo>
                    <a:close/>
                    <a:moveTo>
                      <a:pt x="748" y="20628"/>
                    </a:moveTo>
                    <a:cubicBezTo>
                      <a:pt x="748" y="20628"/>
                      <a:pt x="748" y="20628"/>
                      <a:pt x="748" y="20628"/>
                    </a:cubicBezTo>
                  </a:path>
                </a:pathLst>
              </a:cu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grpSp>
          <p:nvGrpSpPr>
            <p:cNvPr id="366" name="Group 366"/>
            <p:cNvGrpSpPr/>
            <p:nvPr/>
          </p:nvGrpSpPr>
          <p:grpSpPr>
            <a:xfrm>
              <a:off x="0" y="823789"/>
              <a:ext cx="909111" cy="11053487"/>
              <a:chOff x="0" y="0"/>
              <a:chExt cx="909110" cy="11053486"/>
            </a:xfrm>
          </p:grpSpPr>
          <p:sp>
            <p:nvSpPr>
              <p:cNvPr id="338" name="Shape 338"/>
              <p:cNvSpPr/>
              <p:nvPr/>
            </p:nvSpPr>
            <p:spPr>
              <a:xfrm>
                <a:off x="-1" y="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-1" y="241252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-1" y="82084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-1" y="106210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-1" y="1644637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-1" y="1885889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-1" y="2465483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-1" y="2709678"/>
                <a:ext cx="909112" cy="117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6" name="Shape 346"/>
              <p:cNvSpPr/>
              <p:nvPr/>
            </p:nvSpPr>
            <p:spPr>
              <a:xfrm>
                <a:off x="-1" y="328927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7" name="Shape 347"/>
              <p:cNvSpPr/>
              <p:nvPr/>
            </p:nvSpPr>
            <p:spPr>
              <a:xfrm>
                <a:off x="-1" y="3530525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-1" y="4113061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-1" y="435137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-1" y="493390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-1" y="517516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-1" y="5757698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-1" y="5998951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-1" y="658148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-1" y="6819797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-1" y="7402334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-1" y="7643586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-1" y="822318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-1" y="846737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-1" y="9046971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-1" y="928822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-1" y="987076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-1" y="10112013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4" name="Shape 364"/>
              <p:cNvSpPr/>
              <p:nvPr/>
            </p:nvSpPr>
            <p:spPr>
              <a:xfrm>
                <a:off x="-1" y="1069160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-1" y="1093285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0947" y="1695214"/>
            <a:ext cx="16223868" cy="10256468"/>
          </a:xfrm>
          <a:prstGeom prst="rect">
            <a:avLst/>
          </a:prstGeom>
        </p:spPr>
      </p:pic>
      <p:pic>
        <p:nvPicPr>
          <p:cNvPr id="53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2919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87350"/>
            <a:ext cx="24384000" cy="11434536"/>
            <a:chOff x="0" y="387350"/>
            <a:chExt cx="9175750" cy="4157663"/>
          </a:xfrm>
        </p:grpSpPr>
        <p:sp>
          <p:nvSpPr>
            <p:cNvPr id="20" name="Freeform 7"/>
            <p:cNvSpPr>
              <a:spLocks/>
            </p:cNvSpPr>
            <p:nvPr/>
          </p:nvSpPr>
          <p:spPr bwMode="auto">
            <a:xfrm>
              <a:off x="3981450" y="2860675"/>
              <a:ext cx="1073150" cy="1684338"/>
            </a:xfrm>
            <a:custGeom>
              <a:avLst/>
              <a:gdLst>
                <a:gd name="T0" fmla="*/ 2147483647 w 377"/>
                <a:gd name="T1" fmla="*/ 0 h 789"/>
                <a:gd name="T2" fmla="*/ 2147483647 w 377"/>
                <a:gd name="T3" fmla="*/ 2147483647 h 789"/>
                <a:gd name="T4" fmla="*/ 2147483647 w 377"/>
                <a:gd name="T5" fmla="*/ 2147483647 h 789"/>
                <a:gd name="T6" fmla="*/ 2147483647 w 377"/>
                <a:gd name="T7" fmla="*/ 2147483647 h 789"/>
                <a:gd name="T8" fmla="*/ 2147483647 w 377"/>
                <a:gd name="T9" fmla="*/ 2147483647 h 789"/>
                <a:gd name="T10" fmla="*/ 0 w 377"/>
                <a:gd name="T11" fmla="*/ 2147483647 h 7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7"/>
                <a:gd name="T19" fmla="*/ 0 h 789"/>
                <a:gd name="T20" fmla="*/ 377 w 377"/>
                <a:gd name="T21" fmla="*/ 789 h 7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7" h="789">
                  <a:moveTo>
                    <a:pt x="377" y="0"/>
                  </a:moveTo>
                  <a:cubicBezTo>
                    <a:pt x="375" y="12"/>
                    <a:pt x="369" y="28"/>
                    <a:pt x="362" y="42"/>
                  </a:cubicBezTo>
                  <a:cubicBezTo>
                    <a:pt x="351" y="62"/>
                    <a:pt x="80" y="426"/>
                    <a:pt x="75" y="439"/>
                  </a:cubicBezTo>
                  <a:cubicBezTo>
                    <a:pt x="70" y="452"/>
                    <a:pt x="12" y="548"/>
                    <a:pt x="12" y="558"/>
                  </a:cubicBezTo>
                  <a:cubicBezTo>
                    <a:pt x="12" y="568"/>
                    <a:pt x="10" y="596"/>
                    <a:pt x="8" y="602"/>
                  </a:cubicBezTo>
                  <a:cubicBezTo>
                    <a:pt x="5" y="608"/>
                    <a:pt x="0" y="789"/>
                    <a:pt x="0" y="789"/>
                  </a:cubicBezTo>
                </a:path>
              </a:pathLst>
            </a:custGeom>
            <a:noFill/>
            <a:ln w="333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8"/>
            <p:cNvSpPr>
              <a:spLocks/>
            </p:cNvSpPr>
            <p:nvPr/>
          </p:nvSpPr>
          <p:spPr bwMode="auto">
            <a:xfrm>
              <a:off x="3400425" y="1289050"/>
              <a:ext cx="1658938" cy="1570038"/>
            </a:xfrm>
            <a:custGeom>
              <a:avLst/>
              <a:gdLst>
                <a:gd name="T0" fmla="*/ 0 w 583"/>
                <a:gd name="T1" fmla="*/ 0 h 736"/>
                <a:gd name="T2" fmla="*/ 2147483647 w 583"/>
                <a:gd name="T3" fmla="*/ 2147483647 h 736"/>
                <a:gd name="T4" fmla="*/ 2147483647 w 583"/>
                <a:gd name="T5" fmla="*/ 2147483647 h 736"/>
                <a:gd name="T6" fmla="*/ 2147483647 w 583"/>
                <a:gd name="T7" fmla="*/ 2147483647 h 736"/>
                <a:gd name="T8" fmla="*/ 2147483647 w 583"/>
                <a:gd name="T9" fmla="*/ 2147483647 h 736"/>
                <a:gd name="T10" fmla="*/ 2147483647 w 583"/>
                <a:gd name="T11" fmla="*/ 2147483647 h 736"/>
                <a:gd name="T12" fmla="*/ 2147483647 w 583"/>
                <a:gd name="T13" fmla="*/ 2147483647 h 736"/>
                <a:gd name="T14" fmla="*/ 2147483647 w 583"/>
                <a:gd name="T15" fmla="*/ 2147483647 h 736"/>
                <a:gd name="T16" fmla="*/ 2147483647 w 583"/>
                <a:gd name="T17" fmla="*/ 2147483647 h 736"/>
                <a:gd name="T18" fmla="*/ 2147483647 w 583"/>
                <a:gd name="T19" fmla="*/ 2147483647 h 736"/>
                <a:gd name="T20" fmla="*/ 2147483647 w 583"/>
                <a:gd name="T21" fmla="*/ 2147483647 h 736"/>
                <a:gd name="T22" fmla="*/ 2147483647 w 583"/>
                <a:gd name="T23" fmla="*/ 2147483647 h 736"/>
                <a:gd name="T24" fmla="*/ 2147483647 w 583"/>
                <a:gd name="T25" fmla="*/ 2147483647 h 736"/>
                <a:gd name="T26" fmla="*/ 2147483647 w 583"/>
                <a:gd name="T27" fmla="*/ 2147483647 h 736"/>
                <a:gd name="T28" fmla="*/ 2147483647 w 583"/>
                <a:gd name="T29" fmla="*/ 2147483647 h 736"/>
                <a:gd name="T30" fmla="*/ 2147483647 w 583"/>
                <a:gd name="T31" fmla="*/ 2147483647 h 7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83"/>
                <a:gd name="T49" fmla="*/ 0 h 736"/>
                <a:gd name="T50" fmla="*/ 583 w 583"/>
                <a:gd name="T51" fmla="*/ 736 h 7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83" h="736">
                  <a:moveTo>
                    <a:pt x="0" y="0"/>
                  </a:moveTo>
                  <a:cubicBezTo>
                    <a:pt x="7" y="3"/>
                    <a:pt x="15" y="10"/>
                    <a:pt x="17" y="19"/>
                  </a:cubicBezTo>
                  <a:cubicBezTo>
                    <a:pt x="21" y="33"/>
                    <a:pt x="37" y="43"/>
                    <a:pt x="43" y="43"/>
                  </a:cubicBezTo>
                  <a:cubicBezTo>
                    <a:pt x="49" y="43"/>
                    <a:pt x="93" y="48"/>
                    <a:pt x="104" y="54"/>
                  </a:cubicBezTo>
                  <a:cubicBezTo>
                    <a:pt x="116" y="60"/>
                    <a:pt x="119" y="74"/>
                    <a:pt x="119" y="86"/>
                  </a:cubicBezTo>
                  <a:cubicBezTo>
                    <a:pt x="119" y="99"/>
                    <a:pt x="112" y="156"/>
                    <a:pt x="109" y="164"/>
                  </a:cubicBezTo>
                  <a:cubicBezTo>
                    <a:pt x="105" y="172"/>
                    <a:pt x="103" y="194"/>
                    <a:pt x="103" y="194"/>
                  </a:cubicBezTo>
                  <a:cubicBezTo>
                    <a:pt x="107" y="211"/>
                    <a:pt x="107" y="211"/>
                    <a:pt x="107" y="211"/>
                  </a:cubicBezTo>
                  <a:cubicBezTo>
                    <a:pt x="116" y="212"/>
                    <a:pt x="116" y="212"/>
                    <a:pt x="116" y="212"/>
                  </a:cubicBezTo>
                  <a:cubicBezTo>
                    <a:pt x="144" y="238"/>
                    <a:pt x="144" y="238"/>
                    <a:pt x="144" y="238"/>
                  </a:cubicBezTo>
                  <a:cubicBezTo>
                    <a:pt x="144" y="238"/>
                    <a:pt x="161" y="264"/>
                    <a:pt x="161" y="270"/>
                  </a:cubicBezTo>
                  <a:cubicBezTo>
                    <a:pt x="161" y="276"/>
                    <a:pt x="374" y="434"/>
                    <a:pt x="377" y="436"/>
                  </a:cubicBezTo>
                  <a:cubicBezTo>
                    <a:pt x="381" y="437"/>
                    <a:pt x="522" y="592"/>
                    <a:pt x="529" y="603"/>
                  </a:cubicBezTo>
                  <a:cubicBezTo>
                    <a:pt x="539" y="620"/>
                    <a:pt x="570" y="670"/>
                    <a:pt x="572" y="677"/>
                  </a:cubicBezTo>
                  <a:cubicBezTo>
                    <a:pt x="573" y="684"/>
                    <a:pt x="583" y="719"/>
                    <a:pt x="583" y="726"/>
                  </a:cubicBezTo>
                  <a:cubicBezTo>
                    <a:pt x="583" y="728"/>
                    <a:pt x="582" y="732"/>
                    <a:pt x="581" y="736"/>
                  </a:cubicBezTo>
                </a:path>
              </a:pathLst>
            </a:custGeom>
            <a:noFill/>
            <a:ln w="333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auto">
            <a:xfrm>
              <a:off x="3005138" y="1281113"/>
              <a:ext cx="395287" cy="276225"/>
            </a:xfrm>
            <a:custGeom>
              <a:avLst/>
              <a:gdLst>
                <a:gd name="T0" fmla="*/ 0 w 249"/>
                <a:gd name="T1" fmla="*/ 2147483647 h 232"/>
                <a:gd name="T2" fmla="*/ 2147483647 w 249"/>
                <a:gd name="T3" fmla="*/ 2147483647 h 232"/>
                <a:gd name="T4" fmla="*/ 2147483647 w 249"/>
                <a:gd name="T5" fmla="*/ 2147483647 h 232"/>
                <a:gd name="T6" fmla="*/ 2147483647 w 249"/>
                <a:gd name="T7" fmla="*/ 2147483647 h 232"/>
                <a:gd name="T8" fmla="*/ 2147483647 w 249"/>
                <a:gd name="T9" fmla="*/ 0 h 232"/>
                <a:gd name="T10" fmla="*/ 2147483647 w 249"/>
                <a:gd name="T11" fmla="*/ 2147483647 h 2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9"/>
                <a:gd name="T19" fmla="*/ 0 h 232"/>
                <a:gd name="T20" fmla="*/ 249 w 249"/>
                <a:gd name="T21" fmla="*/ 232 h 2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9" h="232">
                  <a:moveTo>
                    <a:pt x="0" y="232"/>
                  </a:moveTo>
                  <a:cubicBezTo>
                    <a:pt x="16" y="219"/>
                    <a:pt x="52" y="193"/>
                    <a:pt x="63" y="168"/>
                  </a:cubicBezTo>
                  <a:cubicBezTo>
                    <a:pt x="81" y="123"/>
                    <a:pt x="138" y="82"/>
                    <a:pt x="145" y="82"/>
                  </a:cubicBezTo>
                  <a:cubicBezTo>
                    <a:pt x="154" y="82"/>
                    <a:pt x="183" y="79"/>
                    <a:pt x="192" y="77"/>
                  </a:cubicBezTo>
                  <a:cubicBezTo>
                    <a:pt x="199" y="75"/>
                    <a:pt x="224" y="0"/>
                    <a:pt x="233" y="0"/>
                  </a:cubicBezTo>
                  <a:cubicBezTo>
                    <a:pt x="236" y="0"/>
                    <a:pt x="242" y="2"/>
                    <a:pt x="249" y="7"/>
                  </a:cubicBezTo>
                </a:path>
              </a:pathLst>
            </a:custGeom>
            <a:noFill/>
            <a:ln w="333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10"/>
            <p:cNvSpPr>
              <a:spLocks/>
            </p:cNvSpPr>
            <p:nvPr/>
          </p:nvSpPr>
          <p:spPr bwMode="auto">
            <a:xfrm>
              <a:off x="2555875" y="1231900"/>
              <a:ext cx="449263" cy="336550"/>
            </a:xfrm>
            <a:custGeom>
              <a:avLst/>
              <a:gdLst>
                <a:gd name="T0" fmla="*/ 0 w 283"/>
                <a:gd name="T1" fmla="*/ 2147483647 h 283"/>
                <a:gd name="T2" fmla="*/ 2147483647 w 283"/>
                <a:gd name="T3" fmla="*/ 2147483647 h 283"/>
                <a:gd name="T4" fmla="*/ 2147483647 w 283"/>
                <a:gd name="T5" fmla="*/ 2147483647 h 283"/>
                <a:gd name="T6" fmla="*/ 2147483647 w 283"/>
                <a:gd name="T7" fmla="*/ 2147483647 h 283"/>
                <a:gd name="T8" fmla="*/ 2147483647 w 283"/>
                <a:gd name="T9" fmla="*/ 2147483647 h 283"/>
                <a:gd name="T10" fmla="*/ 2147483647 w 283"/>
                <a:gd name="T11" fmla="*/ 2147483647 h 283"/>
                <a:gd name="T12" fmla="*/ 2147483647 w 283"/>
                <a:gd name="T13" fmla="*/ 2147483647 h 283"/>
                <a:gd name="T14" fmla="*/ 2147483647 w 283"/>
                <a:gd name="T15" fmla="*/ 2147483647 h 283"/>
                <a:gd name="T16" fmla="*/ 2147483647 w 283"/>
                <a:gd name="T17" fmla="*/ 2147483647 h 2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3"/>
                <a:gd name="T28" fmla="*/ 0 h 283"/>
                <a:gd name="T29" fmla="*/ 283 w 283"/>
                <a:gd name="T30" fmla="*/ 283 h 2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3" h="283">
                  <a:moveTo>
                    <a:pt x="0" y="23"/>
                  </a:moveTo>
                  <a:cubicBezTo>
                    <a:pt x="7" y="30"/>
                    <a:pt x="14" y="38"/>
                    <a:pt x="14" y="45"/>
                  </a:cubicBezTo>
                  <a:cubicBezTo>
                    <a:pt x="16" y="68"/>
                    <a:pt x="39" y="13"/>
                    <a:pt x="30" y="5"/>
                  </a:cubicBezTo>
                  <a:cubicBezTo>
                    <a:pt x="22" y="0"/>
                    <a:pt x="50" y="4"/>
                    <a:pt x="52" y="23"/>
                  </a:cubicBezTo>
                  <a:cubicBezTo>
                    <a:pt x="54" y="41"/>
                    <a:pt x="57" y="104"/>
                    <a:pt x="57" y="120"/>
                  </a:cubicBezTo>
                  <a:cubicBezTo>
                    <a:pt x="57" y="136"/>
                    <a:pt x="106" y="199"/>
                    <a:pt x="120" y="210"/>
                  </a:cubicBezTo>
                  <a:cubicBezTo>
                    <a:pt x="134" y="219"/>
                    <a:pt x="212" y="229"/>
                    <a:pt x="222" y="229"/>
                  </a:cubicBezTo>
                  <a:cubicBezTo>
                    <a:pt x="231" y="229"/>
                    <a:pt x="265" y="237"/>
                    <a:pt x="267" y="244"/>
                  </a:cubicBezTo>
                  <a:cubicBezTo>
                    <a:pt x="269" y="253"/>
                    <a:pt x="283" y="280"/>
                    <a:pt x="278" y="283"/>
                  </a:cubicBezTo>
                </a:path>
              </a:pathLst>
            </a:custGeom>
            <a:noFill/>
            <a:ln w="333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11"/>
            <p:cNvSpPr>
              <a:spLocks/>
            </p:cNvSpPr>
            <p:nvPr/>
          </p:nvSpPr>
          <p:spPr bwMode="auto">
            <a:xfrm>
              <a:off x="469900" y="1220788"/>
              <a:ext cx="2085975" cy="1476375"/>
            </a:xfrm>
            <a:custGeom>
              <a:avLst/>
              <a:gdLst>
                <a:gd name="T0" fmla="*/ 0 w 733"/>
                <a:gd name="T1" fmla="*/ 2147483647 h 692"/>
                <a:gd name="T2" fmla="*/ 2147483647 w 733"/>
                <a:gd name="T3" fmla="*/ 2147483647 h 692"/>
                <a:gd name="T4" fmla="*/ 2147483647 w 733"/>
                <a:gd name="T5" fmla="*/ 2147483647 h 692"/>
                <a:gd name="T6" fmla="*/ 2147483647 w 733"/>
                <a:gd name="T7" fmla="*/ 2147483647 h 692"/>
                <a:gd name="T8" fmla="*/ 2147483647 w 733"/>
                <a:gd name="T9" fmla="*/ 2147483647 h 692"/>
                <a:gd name="T10" fmla="*/ 2147483647 w 733"/>
                <a:gd name="T11" fmla="*/ 2147483647 h 692"/>
                <a:gd name="T12" fmla="*/ 2147483647 w 733"/>
                <a:gd name="T13" fmla="*/ 2147483647 h 692"/>
                <a:gd name="T14" fmla="*/ 2147483647 w 733"/>
                <a:gd name="T15" fmla="*/ 2147483647 h 692"/>
                <a:gd name="T16" fmla="*/ 2147483647 w 733"/>
                <a:gd name="T17" fmla="*/ 2147483647 h 692"/>
                <a:gd name="T18" fmla="*/ 2147483647 w 733"/>
                <a:gd name="T19" fmla="*/ 2147483647 h 692"/>
                <a:gd name="T20" fmla="*/ 2147483647 w 733"/>
                <a:gd name="T21" fmla="*/ 2147483647 h 692"/>
                <a:gd name="T22" fmla="*/ 2147483647 w 733"/>
                <a:gd name="T23" fmla="*/ 2147483647 h 692"/>
                <a:gd name="T24" fmla="*/ 2147483647 w 733"/>
                <a:gd name="T25" fmla="*/ 2147483647 h 692"/>
                <a:gd name="T26" fmla="*/ 2147483647 w 733"/>
                <a:gd name="T27" fmla="*/ 2147483647 h 6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3"/>
                <a:gd name="T43" fmla="*/ 0 h 692"/>
                <a:gd name="T44" fmla="*/ 733 w 733"/>
                <a:gd name="T45" fmla="*/ 692 h 69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3" h="692">
                  <a:moveTo>
                    <a:pt x="0" y="692"/>
                  </a:moveTo>
                  <a:cubicBezTo>
                    <a:pt x="58" y="636"/>
                    <a:pt x="258" y="419"/>
                    <a:pt x="264" y="413"/>
                  </a:cubicBezTo>
                  <a:cubicBezTo>
                    <a:pt x="271" y="407"/>
                    <a:pt x="305" y="360"/>
                    <a:pt x="320" y="328"/>
                  </a:cubicBezTo>
                  <a:cubicBezTo>
                    <a:pt x="335" y="295"/>
                    <a:pt x="419" y="220"/>
                    <a:pt x="419" y="220"/>
                  </a:cubicBezTo>
                  <a:cubicBezTo>
                    <a:pt x="419" y="220"/>
                    <a:pt x="444" y="229"/>
                    <a:pt x="455" y="235"/>
                  </a:cubicBezTo>
                  <a:cubicBezTo>
                    <a:pt x="467" y="241"/>
                    <a:pt x="477" y="248"/>
                    <a:pt x="477" y="248"/>
                  </a:cubicBezTo>
                  <a:cubicBezTo>
                    <a:pt x="477" y="248"/>
                    <a:pt x="511" y="221"/>
                    <a:pt x="509" y="202"/>
                  </a:cubicBezTo>
                  <a:cubicBezTo>
                    <a:pt x="507" y="183"/>
                    <a:pt x="492" y="133"/>
                    <a:pt x="492" y="110"/>
                  </a:cubicBezTo>
                  <a:cubicBezTo>
                    <a:pt x="492" y="87"/>
                    <a:pt x="495" y="45"/>
                    <a:pt x="515" y="40"/>
                  </a:cubicBezTo>
                  <a:cubicBezTo>
                    <a:pt x="535" y="35"/>
                    <a:pt x="562" y="35"/>
                    <a:pt x="573" y="36"/>
                  </a:cubicBezTo>
                  <a:cubicBezTo>
                    <a:pt x="585" y="37"/>
                    <a:pt x="618" y="20"/>
                    <a:pt x="625" y="16"/>
                  </a:cubicBezTo>
                  <a:cubicBezTo>
                    <a:pt x="632" y="13"/>
                    <a:pt x="660" y="9"/>
                    <a:pt x="662" y="5"/>
                  </a:cubicBezTo>
                  <a:cubicBezTo>
                    <a:pt x="665" y="0"/>
                    <a:pt x="699" y="1"/>
                    <a:pt x="706" y="5"/>
                  </a:cubicBezTo>
                  <a:cubicBezTo>
                    <a:pt x="711" y="7"/>
                    <a:pt x="724" y="12"/>
                    <a:pt x="733" y="18"/>
                  </a:cubicBezTo>
                </a:path>
              </a:pathLst>
            </a:custGeom>
            <a:noFill/>
            <a:ln w="333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12"/>
            <p:cNvSpPr>
              <a:spLocks/>
            </p:cNvSpPr>
            <p:nvPr/>
          </p:nvSpPr>
          <p:spPr bwMode="auto">
            <a:xfrm>
              <a:off x="330200" y="2697163"/>
              <a:ext cx="1446213" cy="1844675"/>
            </a:xfrm>
            <a:custGeom>
              <a:avLst/>
              <a:gdLst>
                <a:gd name="T0" fmla="*/ 2147483647 w 508"/>
                <a:gd name="T1" fmla="*/ 2147483647 h 864"/>
                <a:gd name="T2" fmla="*/ 2147483647 w 508"/>
                <a:gd name="T3" fmla="*/ 2147483647 h 864"/>
                <a:gd name="T4" fmla="*/ 2147483647 w 508"/>
                <a:gd name="T5" fmla="*/ 2147483647 h 864"/>
                <a:gd name="T6" fmla="*/ 2147483647 w 508"/>
                <a:gd name="T7" fmla="*/ 2147483647 h 864"/>
                <a:gd name="T8" fmla="*/ 2147483647 w 508"/>
                <a:gd name="T9" fmla="*/ 2147483647 h 864"/>
                <a:gd name="T10" fmla="*/ 2147483647 w 508"/>
                <a:gd name="T11" fmla="*/ 2147483647 h 864"/>
                <a:gd name="T12" fmla="*/ 2147483647 w 508"/>
                <a:gd name="T13" fmla="*/ 0 h 8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8"/>
                <a:gd name="T22" fmla="*/ 0 h 864"/>
                <a:gd name="T23" fmla="*/ 508 w 508"/>
                <a:gd name="T24" fmla="*/ 864 h 8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8" h="864">
                  <a:moveTo>
                    <a:pt x="508" y="864"/>
                  </a:moveTo>
                  <a:cubicBezTo>
                    <a:pt x="508" y="864"/>
                    <a:pt x="497" y="613"/>
                    <a:pt x="491" y="609"/>
                  </a:cubicBezTo>
                  <a:cubicBezTo>
                    <a:pt x="486" y="604"/>
                    <a:pt x="418" y="515"/>
                    <a:pt x="405" y="499"/>
                  </a:cubicBezTo>
                  <a:cubicBezTo>
                    <a:pt x="391" y="483"/>
                    <a:pt x="133" y="230"/>
                    <a:pt x="108" y="208"/>
                  </a:cubicBezTo>
                  <a:cubicBezTo>
                    <a:pt x="84" y="186"/>
                    <a:pt x="33" y="133"/>
                    <a:pt x="32" y="124"/>
                  </a:cubicBezTo>
                  <a:cubicBezTo>
                    <a:pt x="31" y="115"/>
                    <a:pt x="0" y="44"/>
                    <a:pt x="40" y="8"/>
                  </a:cubicBezTo>
                  <a:cubicBezTo>
                    <a:pt x="43" y="6"/>
                    <a:pt x="46" y="3"/>
                    <a:pt x="49" y="0"/>
                  </a:cubicBezTo>
                </a:path>
              </a:pathLst>
            </a:custGeom>
            <a:noFill/>
            <a:ln w="333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Freeform 13"/>
            <p:cNvSpPr>
              <a:spLocks/>
            </p:cNvSpPr>
            <p:nvPr/>
          </p:nvSpPr>
          <p:spPr bwMode="auto">
            <a:xfrm>
              <a:off x="1281113" y="2870200"/>
              <a:ext cx="919162" cy="123825"/>
            </a:xfrm>
            <a:custGeom>
              <a:avLst/>
              <a:gdLst>
                <a:gd name="T0" fmla="*/ 0 w 323"/>
                <a:gd name="T1" fmla="*/ 0 h 58"/>
                <a:gd name="T2" fmla="*/ 2147483647 w 323"/>
                <a:gd name="T3" fmla="*/ 2147483647 h 58"/>
                <a:gd name="T4" fmla="*/ 2147483647 w 323"/>
                <a:gd name="T5" fmla="*/ 2147483647 h 58"/>
                <a:gd name="T6" fmla="*/ 2147483647 w 323"/>
                <a:gd name="T7" fmla="*/ 2147483647 h 58"/>
                <a:gd name="T8" fmla="*/ 2147483647 w 323"/>
                <a:gd name="T9" fmla="*/ 2147483647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3"/>
                <a:gd name="T16" fmla="*/ 0 h 58"/>
                <a:gd name="T17" fmla="*/ 323 w 323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3" h="58">
                  <a:moveTo>
                    <a:pt x="0" y="0"/>
                  </a:moveTo>
                  <a:cubicBezTo>
                    <a:pt x="19" y="8"/>
                    <a:pt x="61" y="19"/>
                    <a:pt x="71" y="26"/>
                  </a:cubicBezTo>
                  <a:cubicBezTo>
                    <a:pt x="83" y="34"/>
                    <a:pt x="220" y="58"/>
                    <a:pt x="226" y="53"/>
                  </a:cubicBezTo>
                  <a:cubicBezTo>
                    <a:pt x="231" y="49"/>
                    <a:pt x="272" y="35"/>
                    <a:pt x="279" y="30"/>
                  </a:cubicBezTo>
                  <a:cubicBezTo>
                    <a:pt x="284" y="26"/>
                    <a:pt x="309" y="16"/>
                    <a:pt x="323" y="11"/>
                  </a:cubicBezTo>
                </a:path>
              </a:pathLst>
            </a:custGeom>
            <a:noFill/>
            <a:ln w="333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Freeform 14"/>
            <p:cNvSpPr>
              <a:spLocks/>
            </p:cNvSpPr>
            <p:nvPr/>
          </p:nvSpPr>
          <p:spPr bwMode="auto">
            <a:xfrm>
              <a:off x="1246188" y="1920875"/>
              <a:ext cx="1012825" cy="973138"/>
            </a:xfrm>
            <a:custGeom>
              <a:avLst/>
              <a:gdLst>
                <a:gd name="T0" fmla="*/ 2147483647 w 356"/>
                <a:gd name="T1" fmla="*/ 2147483647 h 456"/>
                <a:gd name="T2" fmla="*/ 2147483647 w 356"/>
                <a:gd name="T3" fmla="*/ 2147483647 h 456"/>
                <a:gd name="T4" fmla="*/ 2147483647 w 356"/>
                <a:gd name="T5" fmla="*/ 2147483647 h 456"/>
                <a:gd name="T6" fmla="*/ 2147483647 w 356"/>
                <a:gd name="T7" fmla="*/ 2147483647 h 456"/>
                <a:gd name="T8" fmla="*/ 2147483647 w 356"/>
                <a:gd name="T9" fmla="*/ 2147483647 h 456"/>
                <a:gd name="T10" fmla="*/ 2147483647 w 356"/>
                <a:gd name="T11" fmla="*/ 2147483647 h 456"/>
                <a:gd name="T12" fmla="*/ 2147483647 w 356"/>
                <a:gd name="T13" fmla="*/ 2147483647 h 456"/>
                <a:gd name="T14" fmla="*/ 2147483647 w 356"/>
                <a:gd name="T15" fmla="*/ 2147483647 h 456"/>
                <a:gd name="T16" fmla="*/ 2147483647 w 356"/>
                <a:gd name="T17" fmla="*/ 2147483647 h 456"/>
                <a:gd name="T18" fmla="*/ 2147483647 w 356"/>
                <a:gd name="T19" fmla="*/ 0 h 456"/>
                <a:gd name="T20" fmla="*/ 2147483647 w 356"/>
                <a:gd name="T21" fmla="*/ 2147483647 h 456"/>
                <a:gd name="T22" fmla="*/ 2147483647 w 356"/>
                <a:gd name="T23" fmla="*/ 2147483647 h 456"/>
                <a:gd name="T24" fmla="*/ 2147483647 w 356"/>
                <a:gd name="T25" fmla="*/ 2147483647 h 456"/>
                <a:gd name="T26" fmla="*/ 2147483647 w 356"/>
                <a:gd name="T27" fmla="*/ 2147483647 h 456"/>
                <a:gd name="T28" fmla="*/ 0 w 356"/>
                <a:gd name="T29" fmla="*/ 2147483647 h 456"/>
                <a:gd name="T30" fmla="*/ 2147483647 w 356"/>
                <a:gd name="T31" fmla="*/ 2147483647 h 456"/>
                <a:gd name="T32" fmla="*/ 2147483647 w 356"/>
                <a:gd name="T33" fmla="*/ 2147483647 h 4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6"/>
                <a:gd name="T52" fmla="*/ 0 h 456"/>
                <a:gd name="T53" fmla="*/ 356 w 356"/>
                <a:gd name="T54" fmla="*/ 456 h 4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6" h="456">
                  <a:moveTo>
                    <a:pt x="335" y="456"/>
                  </a:moveTo>
                  <a:cubicBezTo>
                    <a:pt x="339" y="455"/>
                    <a:pt x="342" y="454"/>
                    <a:pt x="343" y="453"/>
                  </a:cubicBezTo>
                  <a:cubicBezTo>
                    <a:pt x="350" y="451"/>
                    <a:pt x="356" y="424"/>
                    <a:pt x="348" y="408"/>
                  </a:cubicBezTo>
                  <a:cubicBezTo>
                    <a:pt x="340" y="392"/>
                    <a:pt x="312" y="331"/>
                    <a:pt x="305" y="317"/>
                  </a:cubicBezTo>
                  <a:cubicBezTo>
                    <a:pt x="298" y="303"/>
                    <a:pt x="293" y="234"/>
                    <a:pt x="294" y="224"/>
                  </a:cubicBezTo>
                  <a:cubicBezTo>
                    <a:pt x="295" y="214"/>
                    <a:pt x="284" y="232"/>
                    <a:pt x="284" y="236"/>
                  </a:cubicBezTo>
                  <a:cubicBezTo>
                    <a:pt x="284" y="239"/>
                    <a:pt x="279" y="174"/>
                    <a:pt x="279" y="159"/>
                  </a:cubicBezTo>
                  <a:cubicBezTo>
                    <a:pt x="279" y="144"/>
                    <a:pt x="276" y="108"/>
                    <a:pt x="291" y="91"/>
                  </a:cubicBezTo>
                  <a:cubicBezTo>
                    <a:pt x="306" y="74"/>
                    <a:pt x="301" y="44"/>
                    <a:pt x="306" y="34"/>
                  </a:cubicBezTo>
                  <a:cubicBezTo>
                    <a:pt x="311" y="25"/>
                    <a:pt x="311" y="0"/>
                    <a:pt x="311" y="0"/>
                  </a:cubicBezTo>
                  <a:cubicBezTo>
                    <a:pt x="314" y="0"/>
                    <a:pt x="246" y="77"/>
                    <a:pt x="235" y="86"/>
                  </a:cubicBezTo>
                  <a:cubicBezTo>
                    <a:pt x="225" y="96"/>
                    <a:pt x="139" y="230"/>
                    <a:pt x="135" y="234"/>
                  </a:cubicBezTo>
                  <a:cubicBezTo>
                    <a:pt x="130" y="239"/>
                    <a:pt x="94" y="253"/>
                    <a:pt x="94" y="253"/>
                  </a:cubicBezTo>
                  <a:cubicBezTo>
                    <a:pt x="94" y="253"/>
                    <a:pt x="20" y="388"/>
                    <a:pt x="14" y="392"/>
                  </a:cubicBezTo>
                  <a:cubicBezTo>
                    <a:pt x="9" y="395"/>
                    <a:pt x="0" y="406"/>
                    <a:pt x="0" y="406"/>
                  </a:cubicBezTo>
                  <a:cubicBezTo>
                    <a:pt x="0" y="406"/>
                    <a:pt x="0" y="428"/>
                    <a:pt x="4" y="439"/>
                  </a:cubicBezTo>
                  <a:cubicBezTo>
                    <a:pt x="5" y="441"/>
                    <a:pt x="8" y="443"/>
                    <a:pt x="12" y="445"/>
                  </a:cubicBezTo>
                </a:path>
              </a:pathLst>
            </a:custGeom>
            <a:noFill/>
            <a:ln w="333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Freeform 15"/>
            <p:cNvSpPr>
              <a:spLocks/>
            </p:cNvSpPr>
            <p:nvPr/>
          </p:nvSpPr>
          <p:spPr bwMode="auto">
            <a:xfrm>
              <a:off x="3206750" y="2087563"/>
              <a:ext cx="989013" cy="815975"/>
            </a:xfrm>
            <a:custGeom>
              <a:avLst/>
              <a:gdLst>
                <a:gd name="T0" fmla="*/ 2147483647 w 347"/>
                <a:gd name="T1" fmla="*/ 2147483647 h 382"/>
                <a:gd name="T2" fmla="*/ 2147483647 w 347"/>
                <a:gd name="T3" fmla="*/ 2147483647 h 382"/>
                <a:gd name="T4" fmla="*/ 2147483647 w 347"/>
                <a:gd name="T5" fmla="*/ 2147483647 h 382"/>
                <a:gd name="T6" fmla="*/ 2147483647 w 347"/>
                <a:gd name="T7" fmla="*/ 2147483647 h 382"/>
                <a:gd name="T8" fmla="*/ 2147483647 w 347"/>
                <a:gd name="T9" fmla="*/ 2147483647 h 382"/>
                <a:gd name="T10" fmla="*/ 2147483647 w 347"/>
                <a:gd name="T11" fmla="*/ 2147483647 h 382"/>
                <a:gd name="T12" fmla="*/ 2147483647 w 347"/>
                <a:gd name="T13" fmla="*/ 2147483647 h 382"/>
                <a:gd name="T14" fmla="*/ 2147483647 w 347"/>
                <a:gd name="T15" fmla="*/ 2147483647 h 382"/>
                <a:gd name="T16" fmla="*/ 2147483647 w 347"/>
                <a:gd name="T17" fmla="*/ 0 h 382"/>
                <a:gd name="T18" fmla="*/ 2147483647 w 347"/>
                <a:gd name="T19" fmla="*/ 2147483647 h 382"/>
                <a:gd name="T20" fmla="*/ 2147483647 w 347"/>
                <a:gd name="T21" fmla="*/ 2147483647 h 382"/>
                <a:gd name="T22" fmla="*/ 2147483647 w 347"/>
                <a:gd name="T23" fmla="*/ 2147483647 h 382"/>
                <a:gd name="T24" fmla="*/ 2147483647 w 347"/>
                <a:gd name="T25" fmla="*/ 2147483647 h 382"/>
                <a:gd name="T26" fmla="*/ 2147483647 w 347"/>
                <a:gd name="T27" fmla="*/ 2147483647 h 382"/>
                <a:gd name="T28" fmla="*/ 2147483647 w 347"/>
                <a:gd name="T29" fmla="*/ 2147483647 h 382"/>
                <a:gd name="T30" fmla="*/ 2147483647 w 347"/>
                <a:gd name="T31" fmla="*/ 2147483647 h 3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47"/>
                <a:gd name="T49" fmla="*/ 0 h 382"/>
                <a:gd name="T50" fmla="*/ 347 w 347"/>
                <a:gd name="T51" fmla="*/ 382 h 38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47" h="382">
                  <a:moveTo>
                    <a:pt x="333" y="382"/>
                  </a:moveTo>
                  <a:cubicBezTo>
                    <a:pt x="337" y="380"/>
                    <a:pt x="341" y="378"/>
                    <a:pt x="342" y="376"/>
                  </a:cubicBezTo>
                  <a:cubicBezTo>
                    <a:pt x="347" y="372"/>
                    <a:pt x="347" y="344"/>
                    <a:pt x="346" y="338"/>
                  </a:cubicBezTo>
                  <a:cubicBezTo>
                    <a:pt x="345" y="332"/>
                    <a:pt x="325" y="324"/>
                    <a:pt x="321" y="309"/>
                  </a:cubicBezTo>
                  <a:cubicBezTo>
                    <a:pt x="318" y="294"/>
                    <a:pt x="305" y="268"/>
                    <a:pt x="302" y="253"/>
                  </a:cubicBezTo>
                  <a:cubicBezTo>
                    <a:pt x="298" y="237"/>
                    <a:pt x="184" y="95"/>
                    <a:pt x="180" y="91"/>
                  </a:cubicBezTo>
                  <a:cubicBezTo>
                    <a:pt x="177" y="86"/>
                    <a:pt x="171" y="66"/>
                    <a:pt x="169" y="62"/>
                  </a:cubicBezTo>
                  <a:cubicBezTo>
                    <a:pt x="166" y="57"/>
                    <a:pt x="129" y="17"/>
                    <a:pt x="125" y="12"/>
                  </a:cubicBezTo>
                  <a:cubicBezTo>
                    <a:pt x="120" y="7"/>
                    <a:pt x="105" y="0"/>
                    <a:pt x="105" y="0"/>
                  </a:cubicBezTo>
                  <a:cubicBezTo>
                    <a:pt x="105" y="0"/>
                    <a:pt x="112" y="139"/>
                    <a:pt x="107" y="148"/>
                  </a:cubicBezTo>
                  <a:cubicBezTo>
                    <a:pt x="103" y="158"/>
                    <a:pt x="104" y="184"/>
                    <a:pt x="95" y="188"/>
                  </a:cubicBezTo>
                  <a:cubicBezTo>
                    <a:pt x="85" y="191"/>
                    <a:pt x="83" y="190"/>
                    <a:pt x="78" y="200"/>
                  </a:cubicBezTo>
                  <a:cubicBezTo>
                    <a:pt x="74" y="211"/>
                    <a:pt x="41" y="275"/>
                    <a:pt x="39" y="288"/>
                  </a:cubicBezTo>
                  <a:cubicBezTo>
                    <a:pt x="37" y="301"/>
                    <a:pt x="10" y="349"/>
                    <a:pt x="5" y="352"/>
                  </a:cubicBezTo>
                  <a:cubicBezTo>
                    <a:pt x="0" y="355"/>
                    <a:pt x="8" y="365"/>
                    <a:pt x="13" y="366"/>
                  </a:cubicBezTo>
                  <a:cubicBezTo>
                    <a:pt x="15" y="366"/>
                    <a:pt x="20" y="364"/>
                    <a:pt x="25" y="362"/>
                  </a:cubicBezTo>
                </a:path>
              </a:pathLst>
            </a:custGeom>
            <a:noFill/>
            <a:ln w="333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Freeform 16"/>
            <p:cNvSpPr>
              <a:spLocks/>
            </p:cNvSpPr>
            <p:nvPr/>
          </p:nvSpPr>
          <p:spPr bwMode="auto">
            <a:xfrm>
              <a:off x="3278188" y="2843213"/>
              <a:ext cx="876300" cy="127000"/>
            </a:xfrm>
            <a:custGeom>
              <a:avLst/>
              <a:gdLst>
                <a:gd name="T0" fmla="*/ 0 w 308"/>
                <a:gd name="T1" fmla="*/ 2147483647 h 59"/>
                <a:gd name="T2" fmla="*/ 2147483647 w 308"/>
                <a:gd name="T3" fmla="*/ 2147483647 h 59"/>
                <a:gd name="T4" fmla="*/ 2147483647 w 308"/>
                <a:gd name="T5" fmla="*/ 2147483647 h 59"/>
                <a:gd name="T6" fmla="*/ 2147483647 w 308"/>
                <a:gd name="T7" fmla="*/ 2147483647 h 59"/>
                <a:gd name="T8" fmla="*/ 2147483647 w 308"/>
                <a:gd name="T9" fmla="*/ 2147483647 h 59"/>
                <a:gd name="T10" fmla="*/ 2147483647 w 308"/>
                <a:gd name="T11" fmla="*/ 2147483647 h 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8"/>
                <a:gd name="T19" fmla="*/ 0 h 59"/>
                <a:gd name="T20" fmla="*/ 308 w 308"/>
                <a:gd name="T21" fmla="*/ 59 h 5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8" h="59">
                  <a:moveTo>
                    <a:pt x="0" y="8"/>
                  </a:moveTo>
                  <a:cubicBezTo>
                    <a:pt x="5" y="5"/>
                    <a:pt x="11" y="2"/>
                    <a:pt x="15" y="1"/>
                  </a:cubicBezTo>
                  <a:cubicBezTo>
                    <a:pt x="23" y="0"/>
                    <a:pt x="171" y="27"/>
                    <a:pt x="172" y="34"/>
                  </a:cubicBezTo>
                  <a:cubicBezTo>
                    <a:pt x="173" y="41"/>
                    <a:pt x="250" y="59"/>
                    <a:pt x="255" y="59"/>
                  </a:cubicBezTo>
                  <a:cubicBezTo>
                    <a:pt x="259" y="59"/>
                    <a:pt x="266" y="48"/>
                    <a:pt x="276" y="43"/>
                  </a:cubicBezTo>
                  <a:cubicBezTo>
                    <a:pt x="282" y="40"/>
                    <a:pt x="298" y="33"/>
                    <a:pt x="308" y="28"/>
                  </a:cubicBezTo>
                </a:path>
              </a:pathLst>
            </a:custGeom>
            <a:noFill/>
            <a:ln w="333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Line 18"/>
            <p:cNvSpPr>
              <a:spLocks noChangeShapeType="1"/>
            </p:cNvSpPr>
            <p:nvPr/>
          </p:nvSpPr>
          <p:spPr bwMode="auto">
            <a:xfrm>
              <a:off x="0" y="4529138"/>
              <a:ext cx="1776413" cy="1587"/>
            </a:xfrm>
            <a:prstGeom prst="line">
              <a:avLst/>
            </a:prstGeom>
            <a:noFill/>
            <a:ln w="33338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Freeform 19"/>
            <p:cNvSpPr>
              <a:spLocks/>
            </p:cNvSpPr>
            <p:nvPr/>
          </p:nvSpPr>
          <p:spPr bwMode="auto">
            <a:xfrm>
              <a:off x="2808288" y="387350"/>
              <a:ext cx="123825" cy="509588"/>
            </a:xfrm>
            <a:custGeom>
              <a:avLst/>
              <a:gdLst>
                <a:gd name="T0" fmla="*/ 2147483647 w 78"/>
                <a:gd name="T1" fmla="*/ 2147483647 h 428"/>
                <a:gd name="T2" fmla="*/ 0 w 78"/>
                <a:gd name="T3" fmla="*/ 2147483647 h 428"/>
                <a:gd name="T4" fmla="*/ 0 w 78"/>
                <a:gd name="T5" fmla="*/ 0 h 428"/>
                <a:gd name="T6" fmla="*/ 2147483647 w 78"/>
                <a:gd name="T7" fmla="*/ 0 h 428"/>
                <a:gd name="T8" fmla="*/ 2147483647 w 78"/>
                <a:gd name="T9" fmla="*/ 2147483647 h 428"/>
                <a:gd name="T10" fmla="*/ 2147483647 w 78"/>
                <a:gd name="T11" fmla="*/ 2147483647 h 428"/>
                <a:gd name="T12" fmla="*/ 2147483647 w 78"/>
                <a:gd name="T13" fmla="*/ 2147483647 h 4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8"/>
                <a:gd name="T22" fmla="*/ 0 h 428"/>
                <a:gd name="T23" fmla="*/ 78 w 78"/>
                <a:gd name="T24" fmla="*/ 428 h 4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8" h="428">
                  <a:moveTo>
                    <a:pt x="18" y="428"/>
                  </a:moveTo>
                  <a:lnTo>
                    <a:pt x="0" y="134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134"/>
                  </a:lnTo>
                  <a:lnTo>
                    <a:pt x="60" y="428"/>
                  </a:lnTo>
                  <a:lnTo>
                    <a:pt x="18" y="42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Freeform 20"/>
            <p:cNvSpPr>
              <a:spLocks/>
            </p:cNvSpPr>
            <p:nvPr/>
          </p:nvSpPr>
          <p:spPr bwMode="auto">
            <a:xfrm>
              <a:off x="3413125" y="665163"/>
              <a:ext cx="280988" cy="352425"/>
            </a:xfrm>
            <a:custGeom>
              <a:avLst/>
              <a:gdLst>
                <a:gd name="T0" fmla="*/ 0 w 177"/>
                <a:gd name="T1" fmla="*/ 2147483647 h 296"/>
                <a:gd name="T2" fmla="*/ 2147483647 w 177"/>
                <a:gd name="T3" fmla="*/ 2147483647 h 296"/>
                <a:gd name="T4" fmla="*/ 2147483647 w 177"/>
                <a:gd name="T5" fmla="*/ 0 h 296"/>
                <a:gd name="T6" fmla="*/ 2147483647 w 177"/>
                <a:gd name="T7" fmla="*/ 2147483647 h 296"/>
                <a:gd name="T8" fmla="*/ 2147483647 w 177"/>
                <a:gd name="T9" fmla="*/ 2147483647 h 296"/>
                <a:gd name="T10" fmla="*/ 2147483647 w 177"/>
                <a:gd name="T11" fmla="*/ 2147483647 h 296"/>
                <a:gd name="T12" fmla="*/ 0 w 177"/>
                <a:gd name="T13" fmla="*/ 2147483647 h 2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7"/>
                <a:gd name="T22" fmla="*/ 0 h 296"/>
                <a:gd name="T23" fmla="*/ 177 w 177"/>
                <a:gd name="T24" fmla="*/ 296 h 2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7" h="296">
                  <a:moveTo>
                    <a:pt x="0" y="284"/>
                  </a:moveTo>
                  <a:lnTo>
                    <a:pt x="84" y="88"/>
                  </a:lnTo>
                  <a:lnTo>
                    <a:pt x="127" y="0"/>
                  </a:lnTo>
                  <a:lnTo>
                    <a:pt x="177" y="26"/>
                  </a:lnTo>
                  <a:lnTo>
                    <a:pt x="132" y="113"/>
                  </a:lnTo>
                  <a:lnTo>
                    <a:pt x="25" y="296"/>
                  </a:lnTo>
                  <a:lnTo>
                    <a:pt x="0" y="28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21"/>
            <p:cNvSpPr>
              <a:spLocks/>
            </p:cNvSpPr>
            <p:nvPr/>
          </p:nvSpPr>
          <p:spPr bwMode="auto">
            <a:xfrm>
              <a:off x="2046288" y="665163"/>
              <a:ext cx="280987" cy="352425"/>
            </a:xfrm>
            <a:custGeom>
              <a:avLst/>
              <a:gdLst>
                <a:gd name="T0" fmla="*/ 2147483647 w 177"/>
                <a:gd name="T1" fmla="*/ 2147483647 h 296"/>
                <a:gd name="T2" fmla="*/ 2147483647 w 177"/>
                <a:gd name="T3" fmla="*/ 2147483647 h 296"/>
                <a:gd name="T4" fmla="*/ 0 w 177"/>
                <a:gd name="T5" fmla="*/ 2147483647 h 296"/>
                <a:gd name="T6" fmla="*/ 2147483647 w 177"/>
                <a:gd name="T7" fmla="*/ 0 h 296"/>
                <a:gd name="T8" fmla="*/ 2147483647 w 177"/>
                <a:gd name="T9" fmla="*/ 2147483647 h 296"/>
                <a:gd name="T10" fmla="*/ 2147483647 w 177"/>
                <a:gd name="T11" fmla="*/ 2147483647 h 296"/>
                <a:gd name="T12" fmla="*/ 2147483647 w 177"/>
                <a:gd name="T13" fmla="*/ 2147483647 h 2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7"/>
                <a:gd name="T22" fmla="*/ 0 h 296"/>
                <a:gd name="T23" fmla="*/ 177 w 177"/>
                <a:gd name="T24" fmla="*/ 296 h 2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7" h="296">
                  <a:moveTo>
                    <a:pt x="151" y="296"/>
                  </a:moveTo>
                  <a:lnTo>
                    <a:pt x="43" y="113"/>
                  </a:lnTo>
                  <a:lnTo>
                    <a:pt x="0" y="26"/>
                  </a:lnTo>
                  <a:lnTo>
                    <a:pt x="48" y="0"/>
                  </a:lnTo>
                  <a:lnTo>
                    <a:pt x="93" y="88"/>
                  </a:lnTo>
                  <a:lnTo>
                    <a:pt x="177" y="284"/>
                  </a:lnTo>
                  <a:lnTo>
                    <a:pt x="151" y="29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Text Box 23"/>
            <p:cNvSpPr txBox="1">
              <a:spLocks noChangeArrowheads="1"/>
            </p:cNvSpPr>
            <p:nvPr/>
          </p:nvSpPr>
          <p:spPr bwMode="auto">
            <a:xfrm>
              <a:off x="3987800" y="838200"/>
              <a:ext cx="4760913" cy="984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9600" b="1" dirty="0">
                  <a:solidFill>
                    <a:schemeClr val="bg1"/>
                  </a:solidFill>
                  <a:latin typeface="汉仪丫丫体简" panose="02010600030101010101" charset="-122"/>
                  <a:ea typeface="汉仪丫丫体简" panose="02010600030101010101" charset="-122"/>
                </a:rPr>
                <a:t>提起英语</a:t>
              </a:r>
              <a:r>
                <a:rPr lang="en-US" altLang="zh-CN" sz="9600" b="1" dirty="0">
                  <a:solidFill>
                    <a:schemeClr val="bg1"/>
                  </a:solidFill>
                  <a:latin typeface="汉仪丫丫体简" panose="02010600030101010101" charset="-122"/>
                  <a:ea typeface="汉仪丫丫体简" panose="02010600030101010101" charset="-122"/>
                </a:rPr>
                <a:t>……</a:t>
              </a:r>
              <a:endParaRPr lang="zh-CN" altLang="en-US" sz="9600" b="1" dirty="0">
                <a:solidFill>
                  <a:schemeClr val="bg1"/>
                </a:solidFill>
                <a:latin typeface="汉仪丫丫体简" panose="02010600030101010101" charset="-122"/>
                <a:ea typeface="汉仪丫丫体简" panose="02010600030101010101" charset="-122"/>
              </a:endParaRPr>
            </a:p>
          </p:txBody>
        </p:sp>
        <p:sp>
          <p:nvSpPr>
            <p:cNvPr id="52" name="Text Box 25"/>
            <p:cNvSpPr txBox="1">
              <a:spLocks noChangeArrowheads="1"/>
            </p:cNvSpPr>
            <p:nvPr/>
          </p:nvSpPr>
          <p:spPr bwMode="auto">
            <a:xfrm>
              <a:off x="5003800" y="1708150"/>
              <a:ext cx="3576638" cy="982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CN" altLang="en-US" sz="8000" b="1" dirty="0">
                  <a:solidFill>
                    <a:schemeClr val="bg1"/>
                  </a:solidFill>
                  <a:latin typeface="汉仪丫丫体简" panose="02010600030101010101" charset="-122"/>
                  <a:ea typeface="汉仪丫丫体简" panose="02010600030101010101" charset="-122"/>
                </a:rPr>
                <a:t>各种</a:t>
              </a:r>
              <a:endParaRPr lang="en-GB" altLang="zh-CN" sz="80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3" name="Text Box 27"/>
            <p:cNvSpPr txBox="1">
              <a:spLocks noChangeArrowheads="1"/>
            </p:cNvSpPr>
            <p:nvPr/>
          </p:nvSpPr>
          <p:spPr bwMode="auto">
            <a:xfrm>
              <a:off x="4425950" y="3140075"/>
              <a:ext cx="4749800" cy="982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zh-CN" altLang="en-US" sz="9600" b="1" dirty="0">
                  <a:solidFill>
                    <a:schemeClr val="bg1"/>
                  </a:solidFill>
                  <a:latin typeface="汉仪丫丫体简" panose="02010600030101010101" charset="-122"/>
                  <a:ea typeface="汉仪丫丫体简" panose="02010600030101010101" charset="-122"/>
                </a:rPr>
                <a:t>挠墙</a:t>
              </a:r>
              <a:r>
                <a:rPr lang="en-US" altLang="zh-CN" sz="9600" b="1" dirty="0" err="1">
                  <a:solidFill>
                    <a:schemeClr val="bg1"/>
                  </a:solidFill>
                  <a:latin typeface="汉仪丫丫体简" panose="02010600030101010101" charset="-122"/>
                  <a:ea typeface="汉仪丫丫体简" panose="02010600030101010101" charset="-122"/>
                </a:rPr>
                <a:t>ing</a:t>
              </a:r>
              <a:r>
                <a:rPr lang="en-US" altLang="zh-CN" sz="9600" b="1" dirty="0">
                  <a:solidFill>
                    <a:schemeClr val="bg1"/>
                  </a:solidFill>
                  <a:latin typeface="汉仪丫丫体简" panose="02010600030101010101" charset="-122"/>
                  <a:ea typeface="汉仪丫丫体简" panose="02010600030101010101" charset="-122"/>
                </a:rPr>
                <a:t>……</a:t>
              </a:r>
              <a:endParaRPr lang="en-GB" altLang="zh-CN" sz="96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4" name="Line 28"/>
            <p:cNvSpPr>
              <a:spLocks noChangeShapeType="1"/>
            </p:cNvSpPr>
            <p:nvPr/>
          </p:nvSpPr>
          <p:spPr bwMode="auto">
            <a:xfrm>
              <a:off x="3978275" y="4529138"/>
              <a:ext cx="260350" cy="0"/>
            </a:xfrm>
            <a:prstGeom prst="line">
              <a:avLst/>
            </a:prstGeom>
            <a:noFill/>
            <a:ln w="33338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5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10215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矩形 58"/>
          <p:cNvSpPr>
            <a:spLocks noChangeArrowheads="1"/>
          </p:cNvSpPr>
          <p:nvPr/>
        </p:nvSpPr>
        <p:spPr bwMode="auto">
          <a:xfrm>
            <a:off x="5471253" y="9930343"/>
            <a:ext cx="14138539" cy="189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11733" b="1" dirty="0">
                <a:solidFill>
                  <a:srgbClr val="FFFFFF"/>
                </a:solidFill>
                <a:latin typeface="汉仪丫丫体简" charset="-122"/>
                <a:ea typeface="汉仪丫丫体简" charset="-122"/>
              </a:rPr>
              <a:t>相信我，我也挠过</a:t>
            </a:r>
            <a:endParaRPr lang="en-US" altLang="zh-CN" sz="11733" b="1" dirty="0">
              <a:solidFill>
                <a:srgbClr val="FFFFFF"/>
              </a:solidFill>
              <a:latin typeface="汉仪丫丫体简" charset="-122"/>
              <a:ea typeface="汉仪丫丫体简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" y="0"/>
            <a:ext cx="1536701" cy="13716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960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61667" y="2772836"/>
            <a:ext cx="2319867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12301" y="2772836"/>
            <a:ext cx="2319867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67168" y="2772836"/>
            <a:ext cx="2315632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61667" y="6091770"/>
            <a:ext cx="2319867" cy="240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12301" y="6091770"/>
            <a:ext cx="2319867" cy="240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67168" y="6091770"/>
            <a:ext cx="2315632" cy="240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17801" y="6091770"/>
            <a:ext cx="2315635" cy="240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 noChangeAspect="1"/>
          </p:cNvGrpSpPr>
          <p:nvPr/>
        </p:nvGrpSpPr>
        <p:grpSpPr bwMode="auto">
          <a:xfrm>
            <a:off x="15417801" y="2772836"/>
            <a:ext cx="2315635" cy="2413000"/>
            <a:chOff x="3642" y="655"/>
            <a:chExt cx="553" cy="570"/>
          </a:xfrm>
        </p:grpSpPr>
        <p:sp>
          <p:nvSpPr>
            <p:cNvPr id="4109" name="AutoShape 13"/>
            <p:cNvSpPr>
              <a:spLocks noChangeAspect="1" noChangeArrowheads="1" noTextEdit="1"/>
            </p:cNvSpPr>
            <p:nvPr/>
          </p:nvSpPr>
          <p:spPr bwMode="auto">
            <a:xfrm>
              <a:off x="3642" y="655"/>
              <a:ext cx="547" cy="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9600"/>
            </a:p>
          </p:txBody>
        </p:sp>
        <p:sp>
          <p:nvSpPr>
            <p:cNvPr id="4111" name="Freeform 15"/>
            <p:cNvSpPr>
              <a:spLocks noEditPoints="1"/>
            </p:cNvSpPr>
            <p:nvPr/>
          </p:nvSpPr>
          <p:spPr bwMode="auto">
            <a:xfrm>
              <a:off x="3785" y="662"/>
              <a:ext cx="273" cy="288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22"/>
                </a:cxn>
                <a:cxn ang="0">
                  <a:pos x="21" y="44"/>
                </a:cxn>
                <a:cxn ang="0">
                  <a:pos x="42" y="22"/>
                </a:cxn>
                <a:cxn ang="0">
                  <a:pos x="21" y="0"/>
                </a:cxn>
                <a:cxn ang="0">
                  <a:pos x="21" y="7"/>
                </a:cxn>
                <a:cxn ang="0">
                  <a:pos x="35" y="22"/>
                </a:cxn>
                <a:cxn ang="0">
                  <a:pos x="21" y="38"/>
                </a:cxn>
                <a:cxn ang="0">
                  <a:pos x="7" y="22"/>
                </a:cxn>
                <a:cxn ang="0">
                  <a:pos x="21" y="7"/>
                </a:cxn>
              </a:cxnLst>
              <a:rect l="0" t="0" r="r" b="b"/>
              <a:pathLst>
                <a:path w="42" h="44">
                  <a:moveTo>
                    <a:pt x="21" y="0"/>
                  </a:moveTo>
                  <a:cubicBezTo>
                    <a:pt x="9" y="0"/>
                    <a:pt x="0" y="11"/>
                    <a:pt x="0" y="22"/>
                  </a:cubicBezTo>
                  <a:cubicBezTo>
                    <a:pt x="0" y="34"/>
                    <a:pt x="9" y="44"/>
                    <a:pt x="21" y="44"/>
                  </a:cubicBezTo>
                  <a:cubicBezTo>
                    <a:pt x="33" y="44"/>
                    <a:pt x="42" y="34"/>
                    <a:pt x="42" y="22"/>
                  </a:cubicBezTo>
                  <a:cubicBezTo>
                    <a:pt x="42" y="11"/>
                    <a:pt x="33" y="0"/>
                    <a:pt x="21" y="0"/>
                  </a:cubicBezTo>
                  <a:close/>
                  <a:moveTo>
                    <a:pt x="21" y="7"/>
                  </a:moveTo>
                  <a:cubicBezTo>
                    <a:pt x="29" y="7"/>
                    <a:pt x="35" y="14"/>
                    <a:pt x="35" y="22"/>
                  </a:cubicBezTo>
                  <a:cubicBezTo>
                    <a:pt x="35" y="30"/>
                    <a:pt x="29" y="38"/>
                    <a:pt x="21" y="38"/>
                  </a:cubicBezTo>
                  <a:cubicBezTo>
                    <a:pt x="13" y="38"/>
                    <a:pt x="7" y="30"/>
                    <a:pt x="7" y="22"/>
                  </a:cubicBezTo>
                  <a:cubicBezTo>
                    <a:pt x="7" y="14"/>
                    <a:pt x="13" y="7"/>
                    <a:pt x="21" y="7"/>
                  </a:cubicBez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9600"/>
            </a:p>
          </p:txBody>
        </p:sp>
        <p:sp>
          <p:nvSpPr>
            <p:cNvPr id="4112" name="Freeform 16"/>
            <p:cNvSpPr>
              <a:spLocks noEditPoints="1"/>
            </p:cNvSpPr>
            <p:nvPr/>
          </p:nvSpPr>
          <p:spPr bwMode="auto">
            <a:xfrm>
              <a:off x="3648" y="911"/>
              <a:ext cx="547" cy="314"/>
            </a:xfrm>
            <a:custGeom>
              <a:avLst/>
              <a:gdLst/>
              <a:ahLst/>
              <a:cxnLst>
                <a:cxn ang="0">
                  <a:pos x="84" y="48"/>
                </a:cxn>
                <a:cxn ang="0">
                  <a:pos x="84" y="45"/>
                </a:cxn>
                <a:cxn ang="0">
                  <a:pos x="42" y="0"/>
                </a:cxn>
                <a:cxn ang="0">
                  <a:pos x="0" y="45"/>
                </a:cxn>
                <a:cxn ang="0">
                  <a:pos x="0" y="48"/>
                </a:cxn>
                <a:cxn ang="0">
                  <a:pos x="84" y="48"/>
                </a:cxn>
                <a:cxn ang="0">
                  <a:pos x="76" y="41"/>
                </a:cxn>
                <a:cxn ang="0">
                  <a:pos x="8" y="41"/>
                </a:cxn>
                <a:cxn ang="0">
                  <a:pos x="8" y="40"/>
                </a:cxn>
                <a:cxn ang="0">
                  <a:pos x="42" y="8"/>
                </a:cxn>
                <a:cxn ang="0">
                  <a:pos x="76" y="40"/>
                </a:cxn>
                <a:cxn ang="0">
                  <a:pos x="76" y="41"/>
                </a:cxn>
              </a:cxnLst>
              <a:rect l="0" t="0" r="r" b="b"/>
              <a:pathLst>
                <a:path w="84" h="48">
                  <a:moveTo>
                    <a:pt x="84" y="48"/>
                  </a:moveTo>
                  <a:cubicBezTo>
                    <a:pt x="84" y="45"/>
                    <a:pt x="84" y="45"/>
                    <a:pt x="84" y="45"/>
                  </a:cubicBezTo>
                  <a:cubicBezTo>
                    <a:pt x="84" y="21"/>
                    <a:pt x="66" y="0"/>
                    <a:pt x="42" y="0"/>
                  </a:cubicBezTo>
                  <a:cubicBezTo>
                    <a:pt x="18" y="0"/>
                    <a:pt x="0" y="21"/>
                    <a:pt x="0" y="4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84" y="48"/>
                    <a:pt x="84" y="48"/>
                    <a:pt x="84" y="48"/>
                  </a:cubicBezTo>
                  <a:close/>
                  <a:moveTo>
                    <a:pt x="76" y="41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0" y="23"/>
                    <a:pt x="24" y="8"/>
                    <a:pt x="42" y="8"/>
                  </a:cubicBezTo>
                  <a:cubicBezTo>
                    <a:pt x="60" y="8"/>
                    <a:pt x="74" y="23"/>
                    <a:pt x="76" y="40"/>
                  </a:cubicBezTo>
                  <a:lnTo>
                    <a:pt x="76" y="41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9600"/>
            </a:p>
          </p:txBody>
        </p:sp>
      </p:grpSp>
      <p:grpSp>
        <p:nvGrpSpPr>
          <p:cNvPr id="3" name="组合 9"/>
          <p:cNvGrpSpPr>
            <a:grpSpLocks/>
          </p:cNvGrpSpPr>
          <p:nvPr/>
        </p:nvGrpSpPr>
        <p:grpSpPr bwMode="auto">
          <a:xfrm>
            <a:off x="17376579" y="1673427"/>
            <a:ext cx="3001435" cy="2133600"/>
            <a:chOff x="5868144" y="1228637"/>
            <a:chExt cx="1125241" cy="800143"/>
          </a:xfrm>
        </p:grpSpPr>
        <p:sp>
          <p:nvSpPr>
            <p:cNvPr id="20" name="Freeform 6"/>
            <p:cNvSpPr>
              <a:spLocks noEditPoints="1"/>
            </p:cNvSpPr>
            <p:nvPr/>
          </p:nvSpPr>
          <p:spPr bwMode="auto">
            <a:xfrm>
              <a:off x="5868144" y="1228637"/>
              <a:ext cx="1125241" cy="800143"/>
            </a:xfrm>
            <a:custGeom>
              <a:avLst/>
              <a:gdLst>
                <a:gd name="T0" fmla="*/ 57216 w 118"/>
                <a:gd name="T1" fmla="*/ 800143 h 84"/>
                <a:gd name="T2" fmla="*/ 333758 w 118"/>
                <a:gd name="T3" fmla="*/ 685837 h 84"/>
                <a:gd name="T4" fmla="*/ 333758 w 118"/>
                <a:gd name="T5" fmla="*/ 685837 h 84"/>
                <a:gd name="T6" fmla="*/ 562621 w 118"/>
                <a:gd name="T7" fmla="*/ 714413 h 84"/>
                <a:gd name="T8" fmla="*/ 934522 w 118"/>
                <a:gd name="T9" fmla="*/ 628684 h 84"/>
                <a:gd name="T10" fmla="*/ 1125241 w 118"/>
                <a:gd name="T11" fmla="*/ 400072 h 84"/>
                <a:gd name="T12" fmla="*/ 1125241 w 118"/>
                <a:gd name="T13" fmla="*/ 352444 h 84"/>
                <a:gd name="T14" fmla="*/ 1125241 w 118"/>
                <a:gd name="T15" fmla="*/ 314342 h 84"/>
                <a:gd name="T16" fmla="*/ 934522 w 118"/>
                <a:gd name="T17" fmla="*/ 85730 h 84"/>
                <a:gd name="T18" fmla="*/ 562621 w 118"/>
                <a:gd name="T19" fmla="*/ 0 h 84"/>
                <a:gd name="T20" fmla="*/ 190719 w 118"/>
                <a:gd name="T21" fmla="*/ 85730 h 84"/>
                <a:gd name="T22" fmla="*/ 0 w 118"/>
                <a:gd name="T23" fmla="*/ 314342 h 84"/>
                <a:gd name="T24" fmla="*/ 0 w 118"/>
                <a:gd name="T25" fmla="*/ 352444 h 84"/>
                <a:gd name="T26" fmla="*/ 143039 w 118"/>
                <a:gd name="T27" fmla="*/ 590582 h 84"/>
                <a:gd name="T28" fmla="*/ 143039 w 118"/>
                <a:gd name="T29" fmla="*/ 590582 h 84"/>
                <a:gd name="T30" fmla="*/ 57216 w 118"/>
                <a:gd name="T31" fmla="*/ 800143 h 84"/>
                <a:gd name="T32" fmla="*/ 238399 w 118"/>
                <a:gd name="T33" fmla="*/ 571531 h 84"/>
                <a:gd name="T34" fmla="*/ 209791 w 118"/>
                <a:gd name="T35" fmla="*/ 552480 h 84"/>
                <a:gd name="T36" fmla="*/ 76288 w 118"/>
                <a:gd name="T37" fmla="*/ 352444 h 84"/>
                <a:gd name="T38" fmla="*/ 76288 w 118"/>
                <a:gd name="T39" fmla="*/ 323867 h 84"/>
                <a:gd name="T40" fmla="*/ 228863 w 118"/>
                <a:gd name="T41" fmla="*/ 152408 h 84"/>
                <a:gd name="T42" fmla="*/ 562621 w 118"/>
                <a:gd name="T43" fmla="*/ 66679 h 84"/>
                <a:gd name="T44" fmla="*/ 896378 w 118"/>
                <a:gd name="T45" fmla="*/ 152408 h 84"/>
                <a:gd name="T46" fmla="*/ 1048953 w 118"/>
                <a:gd name="T47" fmla="*/ 323867 h 84"/>
                <a:gd name="T48" fmla="*/ 1048953 w 118"/>
                <a:gd name="T49" fmla="*/ 352444 h 84"/>
                <a:gd name="T50" fmla="*/ 1048953 w 118"/>
                <a:gd name="T51" fmla="*/ 381020 h 84"/>
                <a:gd name="T52" fmla="*/ 896378 w 118"/>
                <a:gd name="T53" fmla="*/ 562005 h 84"/>
                <a:gd name="T54" fmla="*/ 562621 w 118"/>
                <a:gd name="T55" fmla="*/ 638209 h 84"/>
                <a:gd name="T56" fmla="*/ 343294 w 118"/>
                <a:gd name="T57" fmla="*/ 609633 h 84"/>
                <a:gd name="T58" fmla="*/ 324222 w 118"/>
                <a:gd name="T59" fmla="*/ 600107 h 84"/>
                <a:gd name="T60" fmla="*/ 171647 w 118"/>
                <a:gd name="T61" fmla="*/ 685837 h 84"/>
                <a:gd name="T62" fmla="*/ 238399 w 118"/>
                <a:gd name="T63" fmla="*/ 571531 h 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8"/>
                <a:gd name="T97" fmla="*/ 0 h 84"/>
                <a:gd name="T98" fmla="*/ 118 w 118"/>
                <a:gd name="T99" fmla="*/ 84 h 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8" h="84">
                  <a:moveTo>
                    <a:pt x="6" y="84"/>
                  </a:moveTo>
                  <a:cubicBezTo>
                    <a:pt x="35" y="72"/>
                    <a:pt x="35" y="72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43" y="74"/>
                    <a:pt x="51" y="75"/>
                    <a:pt x="59" y="75"/>
                  </a:cubicBezTo>
                  <a:cubicBezTo>
                    <a:pt x="72" y="75"/>
                    <a:pt x="86" y="72"/>
                    <a:pt x="98" y="66"/>
                  </a:cubicBezTo>
                  <a:cubicBezTo>
                    <a:pt x="107" y="61"/>
                    <a:pt x="116" y="52"/>
                    <a:pt x="118" y="42"/>
                  </a:cubicBezTo>
                  <a:cubicBezTo>
                    <a:pt x="118" y="40"/>
                    <a:pt x="118" y="39"/>
                    <a:pt x="118" y="37"/>
                  </a:cubicBezTo>
                  <a:cubicBezTo>
                    <a:pt x="118" y="36"/>
                    <a:pt x="118" y="34"/>
                    <a:pt x="118" y="33"/>
                  </a:cubicBezTo>
                  <a:cubicBezTo>
                    <a:pt x="116" y="22"/>
                    <a:pt x="107" y="14"/>
                    <a:pt x="98" y="9"/>
                  </a:cubicBezTo>
                  <a:cubicBezTo>
                    <a:pt x="86" y="2"/>
                    <a:pt x="72" y="0"/>
                    <a:pt x="59" y="0"/>
                  </a:cubicBezTo>
                  <a:cubicBezTo>
                    <a:pt x="46" y="0"/>
                    <a:pt x="32" y="2"/>
                    <a:pt x="20" y="9"/>
                  </a:cubicBezTo>
                  <a:cubicBezTo>
                    <a:pt x="11" y="14"/>
                    <a:pt x="2" y="22"/>
                    <a:pt x="0" y="33"/>
                  </a:cubicBezTo>
                  <a:cubicBezTo>
                    <a:pt x="0" y="34"/>
                    <a:pt x="0" y="36"/>
                    <a:pt x="0" y="37"/>
                  </a:cubicBezTo>
                  <a:cubicBezTo>
                    <a:pt x="0" y="48"/>
                    <a:pt x="6" y="56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6" y="84"/>
                    <a:pt x="6" y="84"/>
                    <a:pt x="6" y="84"/>
                  </a:cubicBezTo>
                  <a:close/>
                  <a:moveTo>
                    <a:pt x="25" y="60"/>
                  </a:moveTo>
                  <a:cubicBezTo>
                    <a:pt x="22" y="58"/>
                    <a:pt x="22" y="58"/>
                    <a:pt x="22" y="58"/>
                  </a:cubicBezTo>
                  <a:cubicBezTo>
                    <a:pt x="15" y="53"/>
                    <a:pt x="8" y="46"/>
                    <a:pt x="8" y="37"/>
                  </a:cubicBezTo>
                  <a:cubicBezTo>
                    <a:pt x="8" y="36"/>
                    <a:pt x="8" y="35"/>
                    <a:pt x="8" y="34"/>
                  </a:cubicBezTo>
                  <a:cubicBezTo>
                    <a:pt x="9" y="26"/>
                    <a:pt x="17" y="19"/>
                    <a:pt x="24" y="16"/>
                  </a:cubicBezTo>
                  <a:cubicBezTo>
                    <a:pt x="34" y="10"/>
                    <a:pt x="47" y="7"/>
                    <a:pt x="59" y="7"/>
                  </a:cubicBezTo>
                  <a:cubicBezTo>
                    <a:pt x="71" y="7"/>
                    <a:pt x="84" y="10"/>
                    <a:pt x="94" y="16"/>
                  </a:cubicBezTo>
                  <a:cubicBezTo>
                    <a:pt x="101" y="19"/>
                    <a:pt x="109" y="26"/>
                    <a:pt x="110" y="34"/>
                  </a:cubicBezTo>
                  <a:cubicBezTo>
                    <a:pt x="110" y="35"/>
                    <a:pt x="110" y="36"/>
                    <a:pt x="110" y="37"/>
                  </a:cubicBezTo>
                  <a:cubicBezTo>
                    <a:pt x="110" y="38"/>
                    <a:pt x="110" y="39"/>
                    <a:pt x="110" y="40"/>
                  </a:cubicBezTo>
                  <a:cubicBezTo>
                    <a:pt x="109" y="49"/>
                    <a:pt x="101" y="55"/>
                    <a:pt x="94" y="59"/>
                  </a:cubicBezTo>
                  <a:cubicBezTo>
                    <a:pt x="84" y="65"/>
                    <a:pt x="71" y="67"/>
                    <a:pt x="59" y="67"/>
                  </a:cubicBezTo>
                  <a:cubicBezTo>
                    <a:pt x="51" y="67"/>
                    <a:pt x="43" y="66"/>
                    <a:pt x="36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18" y="72"/>
                    <a:pt x="18" y="72"/>
                    <a:pt x="18" y="72"/>
                  </a:cubicBezTo>
                  <a:lnTo>
                    <a:pt x="25" y="6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9600">
                <a:latin typeface="Verdana" pitchFamily="34" charset="0"/>
                <a:ea typeface="微软雅黑" pitchFamily="34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5926867" y="1252451"/>
              <a:ext cx="1007796" cy="5588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9600"/>
            </a:p>
          </p:txBody>
        </p:sp>
        <p:sp>
          <p:nvSpPr>
            <p:cNvPr id="24" name="矩形 23"/>
            <p:cNvSpPr/>
            <p:nvPr/>
          </p:nvSpPr>
          <p:spPr>
            <a:xfrm>
              <a:off x="6643523" y="1228637"/>
              <a:ext cx="69255" cy="5270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defRPr/>
              </a:pPr>
              <a:endParaRPr lang="en-US" altLang="zh-CN" sz="8533" b="1" dirty="0">
                <a:solidFill>
                  <a:srgbClr val="1C2A3A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6057715" y="1296571"/>
              <a:ext cx="710464" cy="5886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altLang="zh-CN" sz="9600" b="1" dirty="0">
                  <a:solidFill>
                    <a:srgbClr val="1C2A3A"/>
                  </a:solidFill>
                  <a:latin typeface="+mj-ea"/>
                  <a:ea typeface="+mj-ea"/>
                </a:rPr>
                <a:t>Me</a:t>
              </a:r>
              <a:endParaRPr lang="zh-CN" altLang="en-US" sz="9600" b="1" dirty="0">
                <a:solidFill>
                  <a:srgbClr val="1C2A3A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26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69567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Freeform 8"/>
          <p:cNvSpPr>
            <a:spLocks/>
          </p:cNvSpPr>
          <p:nvPr/>
        </p:nvSpPr>
        <p:spPr bwMode="auto">
          <a:xfrm>
            <a:off x="10134600" y="10496552"/>
            <a:ext cx="173568" cy="187642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330"/>
              </a:cxn>
            </a:cxnLst>
            <a:rect l="0" t="0" r="r" b="b"/>
            <a:pathLst>
              <a:path w="23" h="330">
                <a:moveTo>
                  <a:pt x="0" y="0"/>
                </a:moveTo>
                <a:cubicBezTo>
                  <a:pt x="3" y="57"/>
                  <a:pt x="23" y="330"/>
                  <a:pt x="23" y="330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2297" name="Freeform 9"/>
          <p:cNvSpPr>
            <a:spLocks/>
          </p:cNvSpPr>
          <p:nvPr/>
        </p:nvSpPr>
        <p:spPr bwMode="auto">
          <a:xfrm>
            <a:off x="10134604" y="9083677"/>
            <a:ext cx="4021667" cy="1412875"/>
          </a:xfrm>
          <a:custGeom>
            <a:avLst/>
            <a:gdLst/>
            <a:ahLst/>
            <a:cxnLst>
              <a:cxn ang="0">
                <a:pos x="530" y="0"/>
              </a:cxn>
              <a:cxn ang="0">
                <a:pos x="520" y="7"/>
              </a:cxn>
              <a:cxn ang="0">
                <a:pos x="434" y="55"/>
              </a:cxn>
              <a:cxn ang="0">
                <a:pos x="339" y="80"/>
              </a:cxn>
              <a:cxn ang="0">
                <a:pos x="296" y="183"/>
              </a:cxn>
              <a:cxn ang="0">
                <a:pos x="199" y="173"/>
              </a:cxn>
              <a:cxn ang="0">
                <a:pos x="133" y="180"/>
              </a:cxn>
              <a:cxn ang="0">
                <a:pos x="43" y="187"/>
              </a:cxn>
              <a:cxn ang="0">
                <a:pos x="0" y="238"/>
              </a:cxn>
              <a:cxn ang="0">
                <a:pos x="0" y="248"/>
              </a:cxn>
            </a:cxnLst>
            <a:rect l="0" t="0" r="r" b="b"/>
            <a:pathLst>
              <a:path w="530" h="248">
                <a:moveTo>
                  <a:pt x="530" y="0"/>
                </a:moveTo>
                <a:cubicBezTo>
                  <a:pt x="527" y="2"/>
                  <a:pt x="524" y="4"/>
                  <a:pt x="520" y="7"/>
                </a:cubicBezTo>
                <a:cubicBezTo>
                  <a:pt x="480" y="28"/>
                  <a:pt x="466" y="48"/>
                  <a:pt x="434" y="55"/>
                </a:cubicBezTo>
                <a:cubicBezTo>
                  <a:pt x="402" y="63"/>
                  <a:pt x="340" y="76"/>
                  <a:pt x="339" y="80"/>
                </a:cubicBezTo>
                <a:cubicBezTo>
                  <a:pt x="338" y="83"/>
                  <a:pt x="328" y="176"/>
                  <a:pt x="296" y="183"/>
                </a:cubicBezTo>
                <a:cubicBezTo>
                  <a:pt x="263" y="190"/>
                  <a:pt x="232" y="192"/>
                  <a:pt x="199" y="173"/>
                </a:cubicBezTo>
                <a:cubicBezTo>
                  <a:pt x="166" y="154"/>
                  <a:pt x="147" y="180"/>
                  <a:pt x="133" y="180"/>
                </a:cubicBezTo>
                <a:cubicBezTo>
                  <a:pt x="118" y="180"/>
                  <a:pt x="58" y="174"/>
                  <a:pt x="43" y="187"/>
                </a:cubicBezTo>
                <a:cubicBezTo>
                  <a:pt x="27" y="201"/>
                  <a:pt x="0" y="223"/>
                  <a:pt x="0" y="238"/>
                </a:cubicBezTo>
                <a:cubicBezTo>
                  <a:pt x="0" y="240"/>
                  <a:pt x="0" y="243"/>
                  <a:pt x="0" y="248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2298" name="Freeform 10"/>
          <p:cNvSpPr>
            <a:spLocks/>
          </p:cNvSpPr>
          <p:nvPr/>
        </p:nvSpPr>
        <p:spPr bwMode="auto">
          <a:xfrm>
            <a:off x="10088035" y="4600578"/>
            <a:ext cx="4284133" cy="448310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7" y="105"/>
              </a:cxn>
              <a:cxn ang="0">
                <a:pos x="170" y="213"/>
              </a:cxn>
              <a:cxn ang="0">
                <a:pos x="330" y="387"/>
              </a:cxn>
              <a:cxn ang="0">
                <a:pos x="502" y="615"/>
              </a:cxn>
              <a:cxn ang="0">
                <a:pos x="561" y="725"/>
              </a:cxn>
              <a:cxn ang="0">
                <a:pos x="536" y="788"/>
              </a:cxn>
            </a:cxnLst>
            <a:rect l="0" t="0" r="r" b="b"/>
            <a:pathLst>
              <a:path w="564" h="788">
                <a:moveTo>
                  <a:pt x="0" y="0"/>
                </a:moveTo>
                <a:cubicBezTo>
                  <a:pt x="13" y="20"/>
                  <a:pt x="50" y="84"/>
                  <a:pt x="67" y="105"/>
                </a:cubicBezTo>
                <a:cubicBezTo>
                  <a:pt x="87" y="130"/>
                  <a:pt x="159" y="199"/>
                  <a:pt x="170" y="213"/>
                </a:cubicBezTo>
                <a:cubicBezTo>
                  <a:pt x="181" y="227"/>
                  <a:pt x="315" y="373"/>
                  <a:pt x="330" y="387"/>
                </a:cubicBezTo>
                <a:cubicBezTo>
                  <a:pt x="344" y="401"/>
                  <a:pt x="478" y="581"/>
                  <a:pt x="502" y="615"/>
                </a:cubicBezTo>
                <a:cubicBezTo>
                  <a:pt x="527" y="649"/>
                  <a:pt x="562" y="703"/>
                  <a:pt x="561" y="725"/>
                </a:cubicBezTo>
                <a:cubicBezTo>
                  <a:pt x="560" y="745"/>
                  <a:pt x="564" y="768"/>
                  <a:pt x="536" y="788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2299" name="Freeform 11"/>
          <p:cNvSpPr>
            <a:spLocks/>
          </p:cNvSpPr>
          <p:nvPr/>
        </p:nvSpPr>
        <p:spPr bwMode="auto">
          <a:xfrm>
            <a:off x="8602138" y="4314827"/>
            <a:ext cx="1485901" cy="285749"/>
          </a:xfrm>
          <a:custGeom>
            <a:avLst/>
            <a:gdLst/>
            <a:ahLst/>
            <a:cxnLst>
              <a:cxn ang="0">
                <a:pos x="0" y="47"/>
              </a:cxn>
              <a:cxn ang="0">
                <a:pos x="55" y="10"/>
              </a:cxn>
              <a:cxn ang="0">
                <a:pos x="100" y="11"/>
              </a:cxn>
              <a:cxn ang="0">
                <a:pos x="143" y="34"/>
              </a:cxn>
              <a:cxn ang="0">
                <a:pos x="191" y="43"/>
              </a:cxn>
              <a:cxn ang="0">
                <a:pos x="196" y="50"/>
              </a:cxn>
            </a:cxnLst>
            <a:rect l="0" t="0" r="r" b="b"/>
            <a:pathLst>
              <a:path w="196" h="50">
                <a:moveTo>
                  <a:pt x="0" y="47"/>
                </a:moveTo>
                <a:cubicBezTo>
                  <a:pt x="14" y="33"/>
                  <a:pt x="46" y="14"/>
                  <a:pt x="55" y="10"/>
                </a:cubicBezTo>
                <a:cubicBezTo>
                  <a:pt x="65" y="6"/>
                  <a:pt x="89" y="0"/>
                  <a:pt x="100" y="11"/>
                </a:cubicBezTo>
                <a:cubicBezTo>
                  <a:pt x="111" y="22"/>
                  <a:pt x="139" y="32"/>
                  <a:pt x="143" y="34"/>
                </a:cubicBezTo>
                <a:cubicBezTo>
                  <a:pt x="148" y="37"/>
                  <a:pt x="185" y="39"/>
                  <a:pt x="191" y="43"/>
                </a:cubicBezTo>
                <a:cubicBezTo>
                  <a:pt x="192" y="44"/>
                  <a:pt x="193" y="46"/>
                  <a:pt x="196" y="50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2300" name="Freeform 12"/>
          <p:cNvSpPr>
            <a:spLocks/>
          </p:cNvSpPr>
          <p:nvPr/>
        </p:nvSpPr>
        <p:spPr bwMode="auto">
          <a:xfrm>
            <a:off x="8496305" y="4581529"/>
            <a:ext cx="262467" cy="473075"/>
          </a:xfrm>
          <a:custGeom>
            <a:avLst/>
            <a:gdLst/>
            <a:ahLst/>
            <a:cxnLst>
              <a:cxn ang="0">
                <a:pos x="62" y="78"/>
              </a:cxn>
              <a:cxn ang="0">
                <a:pos x="45" y="149"/>
              </a:cxn>
              <a:cxn ang="0">
                <a:pos x="4" y="83"/>
              </a:cxn>
              <a:cxn ang="0">
                <a:pos x="16" y="9"/>
              </a:cxn>
              <a:cxn ang="0">
                <a:pos x="25" y="0"/>
              </a:cxn>
            </a:cxnLst>
            <a:rect l="0" t="0" r="r" b="b"/>
            <a:pathLst>
              <a:path w="62" h="149">
                <a:moveTo>
                  <a:pt x="62" y="78"/>
                </a:moveTo>
                <a:cubicBezTo>
                  <a:pt x="55" y="99"/>
                  <a:pt x="55" y="149"/>
                  <a:pt x="45" y="149"/>
                </a:cubicBezTo>
                <a:cubicBezTo>
                  <a:pt x="29" y="149"/>
                  <a:pt x="4" y="108"/>
                  <a:pt x="4" y="83"/>
                </a:cubicBezTo>
                <a:cubicBezTo>
                  <a:pt x="4" y="59"/>
                  <a:pt x="0" y="34"/>
                  <a:pt x="16" y="9"/>
                </a:cubicBezTo>
                <a:cubicBezTo>
                  <a:pt x="18" y="7"/>
                  <a:pt x="21" y="4"/>
                  <a:pt x="25" y="0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2301" name="Freeform 13"/>
          <p:cNvSpPr>
            <a:spLocks/>
          </p:cNvSpPr>
          <p:nvPr/>
        </p:nvSpPr>
        <p:spPr bwMode="auto">
          <a:xfrm>
            <a:off x="8729133" y="4810125"/>
            <a:ext cx="3081867" cy="3352800"/>
          </a:xfrm>
          <a:custGeom>
            <a:avLst/>
            <a:gdLst/>
            <a:ahLst/>
            <a:cxnLst>
              <a:cxn ang="0">
                <a:pos x="728" y="1056"/>
              </a:cxn>
              <a:cxn ang="0">
                <a:pos x="626" y="810"/>
              </a:cxn>
              <a:cxn ang="0">
                <a:pos x="447" y="432"/>
              </a:cxn>
              <a:cxn ang="0">
                <a:pos x="372" y="368"/>
              </a:cxn>
              <a:cxn ang="0">
                <a:pos x="246" y="337"/>
              </a:cxn>
              <a:cxn ang="0">
                <a:pos x="187" y="294"/>
              </a:cxn>
              <a:cxn ang="0">
                <a:pos x="135" y="276"/>
              </a:cxn>
              <a:cxn ang="0">
                <a:pos x="58" y="237"/>
              </a:cxn>
              <a:cxn ang="0">
                <a:pos x="17" y="199"/>
              </a:cxn>
              <a:cxn ang="0">
                <a:pos x="8" y="152"/>
              </a:cxn>
              <a:cxn ang="0">
                <a:pos x="26" y="84"/>
              </a:cxn>
              <a:cxn ang="0">
                <a:pos x="36" y="0"/>
              </a:cxn>
              <a:cxn ang="0">
                <a:pos x="6" y="6"/>
              </a:cxn>
            </a:cxnLst>
            <a:rect l="0" t="0" r="r" b="b"/>
            <a:pathLst>
              <a:path w="728" h="1056">
                <a:moveTo>
                  <a:pt x="728" y="1056"/>
                </a:moveTo>
                <a:cubicBezTo>
                  <a:pt x="723" y="1017"/>
                  <a:pt x="701" y="914"/>
                  <a:pt x="626" y="810"/>
                </a:cubicBezTo>
                <a:cubicBezTo>
                  <a:pt x="531" y="676"/>
                  <a:pt x="465" y="446"/>
                  <a:pt x="447" y="432"/>
                </a:cubicBezTo>
                <a:cubicBezTo>
                  <a:pt x="429" y="420"/>
                  <a:pt x="416" y="375"/>
                  <a:pt x="372" y="368"/>
                </a:cubicBezTo>
                <a:cubicBezTo>
                  <a:pt x="329" y="359"/>
                  <a:pt x="269" y="357"/>
                  <a:pt x="246" y="337"/>
                </a:cubicBezTo>
                <a:cubicBezTo>
                  <a:pt x="225" y="317"/>
                  <a:pt x="201" y="298"/>
                  <a:pt x="187" y="294"/>
                </a:cubicBezTo>
                <a:cubicBezTo>
                  <a:pt x="173" y="290"/>
                  <a:pt x="151" y="283"/>
                  <a:pt x="135" y="276"/>
                </a:cubicBezTo>
                <a:cubicBezTo>
                  <a:pt x="119" y="267"/>
                  <a:pt x="60" y="247"/>
                  <a:pt x="58" y="237"/>
                </a:cubicBezTo>
                <a:cubicBezTo>
                  <a:pt x="56" y="228"/>
                  <a:pt x="19" y="206"/>
                  <a:pt x="17" y="199"/>
                </a:cubicBezTo>
                <a:cubicBezTo>
                  <a:pt x="13" y="190"/>
                  <a:pt x="8" y="152"/>
                  <a:pt x="8" y="152"/>
                </a:cubicBezTo>
                <a:cubicBezTo>
                  <a:pt x="8" y="152"/>
                  <a:pt x="26" y="93"/>
                  <a:pt x="26" y="84"/>
                </a:cubicBezTo>
                <a:cubicBezTo>
                  <a:pt x="26" y="74"/>
                  <a:pt x="36" y="0"/>
                  <a:pt x="36" y="0"/>
                </a:cubicBezTo>
                <a:cubicBezTo>
                  <a:pt x="36" y="0"/>
                  <a:pt x="0" y="0"/>
                  <a:pt x="6" y="6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2302" name="Freeform 14"/>
          <p:cNvSpPr>
            <a:spLocks/>
          </p:cNvSpPr>
          <p:nvPr/>
        </p:nvSpPr>
        <p:spPr bwMode="auto">
          <a:xfrm>
            <a:off x="7615772" y="7775576"/>
            <a:ext cx="4203699" cy="44450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4" y="28"/>
              </a:cxn>
              <a:cxn ang="0">
                <a:pos x="121" y="39"/>
              </a:cxn>
              <a:cxn ang="0">
                <a:pos x="152" y="31"/>
              </a:cxn>
              <a:cxn ang="0">
                <a:pos x="262" y="29"/>
              </a:cxn>
              <a:cxn ang="0">
                <a:pos x="356" y="49"/>
              </a:cxn>
              <a:cxn ang="0">
                <a:pos x="483" y="71"/>
              </a:cxn>
              <a:cxn ang="0">
                <a:pos x="554" y="78"/>
              </a:cxn>
              <a:cxn ang="0">
                <a:pos x="553" y="68"/>
              </a:cxn>
            </a:cxnLst>
            <a:rect l="0" t="0" r="r" b="b"/>
            <a:pathLst>
              <a:path w="554" h="78">
                <a:moveTo>
                  <a:pt x="0" y="0"/>
                </a:moveTo>
                <a:cubicBezTo>
                  <a:pt x="14" y="7"/>
                  <a:pt x="45" y="23"/>
                  <a:pt x="64" y="28"/>
                </a:cubicBezTo>
                <a:cubicBezTo>
                  <a:pt x="90" y="35"/>
                  <a:pt x="121" y="39"/>
                  <a:pt x="121" y="39"/>
                </a:cubicBezTo>
                <a:cubicBezTo>
                  <a:pt x="121" y="39"/>
                  <a:pt x="140" y="33"/>
                  <a:pt x="152" y="31"/>
                </a:cubicBezTo>
                <a:cubicBezTo>
                  <a:pt x="164" y="30"/>
                  <a:pt x="249" y="27"/>
                  <a:pt x="262" y="29"/>
                </a:cubicBezTo>
                <a:cubicBezTo>
                  <a:pt x="274" y="31"/>
                  <a:pt x="326" y="40"/>
                  <a:pt x="356" y="49"/>
                </a:cubicBezTo>
                <a:cubicBezTo>
                  <a:pt x="386" y="58"/>
                  <a:pt x="460" y="69"/>
                  <a:pt x="483" y="71"/>
                </a:cubicBezTo>
                <a:cubicBezTo>
                  <a:pt x="507" y="74"/>
                  <a:pt x="554" y="78"/>
                  <a:pt x="554" y="78"/>
                </a:cubicBezTo>
                <a:cubicBezTo>
                  <a:pt x="554" y="78"/>
                  <a:pt x="554" y="75"/>
                  <a:pt x="553" y="68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2303" name="Freeform 15"/>
          <p:cNvSpPr>
            <a:spLocks/>
          </p:cNvSpPr>
          <p:nvPr/>
        </p:nvSpPr>
        <p:spPr bwMode="auto">
          <a:xfrm>
            <a:off x="7560733" y="4781552"/>
            <a:ext cx="1100667" cy="2994027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144" y="75"/>
              </a:cxn>
              <a:cxn ang="0">
                <a:pos x="131" y="233"/>
              </a:cxn>
              <a:cxn ang="0">
                <a:pos x="121" y="245"/>
              </a:cxn>
              <a:cxn ang="0">
                <a:pos x="122" y="261"/>
              </a:cxn>
              <a:cxn ang="0">
                <a:pos x="100" y="312"/>
              </a:cxn>
              <a:cxn ang="0">
                <a:pos x="81" y="358"/>
              </a:cxn>
              <a:cxn ang="0">
                <a:pos x="58" y="377"/>
              </a:cxn>
              <a:cxn ang="0">
                <a:pos x="36" y="389"/>
              </a:cxn>
              <a:cxn ang="0">
                <a:pos x="4" y="460"/>
              </a:cxn>
              <a:cxn ang="0">
                <a:pos x="0" y="493"/>
              </a:cxn>
              <a:cxn ang="0">
                <a:pos x="0" y="522"/>
              </a:cxn>
              <a:cxn ang="0">
                <a:pos x="7" y="526"/>
              </a:cxn>
            </a:cxnLst>
            <a:rect l="0" t="0" r="r" b="b"/>
            <a:pathLst>
              <a:path w="145" h="526">
                <a:moveTo>
                  <a:pt x="118" y="0"/>
                </a:moveTo>
                <a:cubicBezTo>
                  <a:pt x="130" y="21"/>
                  <a:pt x="145" y="51"/>
                  <a:pt x="144" y="75"/>
                </a:cubicBezTo>
                <a:cubicBezTo>
                  <a:pt x="143" y="114"/>
                  <a:pt x="137" y="227"/>
                  <a:pt x="131" y="233"/>
                </a:cubicBezTo>
                <a:cubicBezTo>
                  <a:pt x="126" y="238"/>
                  <a:pt x="121" y="245"/>
                  <a:pt x="121" y="245"/>
                </a:cubicBezTo>
                <a:cubicBezTo>
                  <a:pt x="121" y="245"/>
                  <a:pt x="124" y="248"/>
                  <a:pt x="122" y="261"/>
                </a:cubicBezTo>
                <a:cubicBezTo>
                  <a:pt x="120" y="275"/>
                  <a:pt x="108" y="297"/>
                  <a:pt x="100" y="312"/>
                </a:cubicBezTo>
                <a:cubicBezTo>
                  <a:pt x="92" y="328"/>
                  <a:pt x="82" y="350"/>
                  <a:pt x="81" y="358"/>
                </a:cubicBezTo>
                <a:cubicBezTo>
                  <a:pt x="80" y="366"/>
                  <a:pt x="63" y="377"/>
                  <a:pt x="58" y="377"/>
                </a:cubicBezTo>
                <a:cubicBezTo>
                  <a:pt x="52" y="377"/>
                  <a:pt x="41" y="372"/>
                  <a:pt x="36" y="389"/>
                </a:cubicBezTo>
                <a:cubicBezTo>
                  <a:pt x="30" y="406"/>
                  <a:pt x="4" y="460"/>
                  <a:pt x="4" y="460"/>
                </a:cubicBezTo>
                <a:cubicBezTo>
                  <a:pt x="4" y="460"/>
                  <a:pt x="0" y="486"/>
                  <a:pt x="0" y="493"/>
                </a:cubicBezTo>
                <a:cubicBezTo>
                  <a:pt x="0" y="500"/>
                  <a:pt x="0" y="522"/>
                  <a:pt x="0" y="522"/>
                </a:cubicBezTo>
                <a:cubicBezTo>
                  <a:pt x="0" y="522"/>
                  <a:pt x="3" y="523"/>
                  <a:pt x="7" y="526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2304" name="Freeform 16"/>
          <p:cNvSpPr>
            <a:spLocks/>
          </p:cNvSpPr>
          <p:nvPr/>
        </p:nvSpPr>
        <p:spPr bwMode="auto">
          <a:xfrm>
            <a:off x="6426200" y="4273549"/>
            <a:ext cx="2032000" cy="50800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80" y="2"/>
              </a:cxn>
              <a:cxn ang="0">
                <a:pos x="199" y="39"/>
              </a:cxn>
              <a:cxn ang="0">
                <a:pos x="253" y="66"/>
              </a:cxn>
              <a:cxn ang="0">
                <a:pos x="268" y="89"/>
              </a:cxn>
            </a:cxnLst>
            <a:rect l="0" t="0" r="r" b="b"/>
            <a:pathLst>
              <a:path w="268" h="89">
                <a:moveTo>
                  <a:pt x="0" y="14"/>
                </a:moveTo>
                <a:cubicBezTo>
                  <a:pt x="20" y="9"/>
                  <a:pt x="59" y="0"/>
                  <a:pt x="80" y="2"/>
                </a:cubicBezTo>
                <a:cubicBezTo>
                  <a:pt x="110" y="5"/>
                  <a:pt x="182" y="30"/>
                  <a:pt x="199" y="39"/>
                </a:cubicBezTo>
                <a:cubicBezTo>
                  <a:pt x="216" y="48"/>
                  <a:pt x="253" y="66"/>
                  <a:pt x="253" y="66"/>
                </a:cubicBezTo>
                <a:cubicBezTo>
                  <a:pt x="254" y="68"/>
                  <a:pt x="260" y="77"/>
                  <a:pt x="268" y="89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2305" name="Freeform 17"/>
          <p:cNvSpPr>
            <a:spLocks/>
          </p:cNvSpPr>
          <p:nvPr/>
        </p:nvSpPr>
        <p:spPr bwMode="auto">
          <a:xfrm>
            <a:off x="1595972" y="4352930"/>
            <a:ext cx="4830232" cy="6530973"/>
          </a:xfrm>
          <a:custGeom>
            <a:avLst/>
            <a:gdLst/>
            <a:ahLst/>
            <a:cxnLst>
              <a:cxn ang="0">
                <a:pos x="0" y="1147"/>
              </a:cxn>
              <a:cxn ang="0">
                <a:pos x="105" y="902"/>
              </a:cxn>
              <a:cxn ang="0">
                <a:pos x="191" y="776"/>
              </a:cxn>
              <a:cxn ang="0">
                <a:pos x="489" y="610"/>
              </a:cxn>
              <a:cxn ang="0">
                <a:pos x="509" y="468"/>
              </a:cxn>
              <a:cxn ang="0">
                <a:pos x="505" y="374"/>
              </a:cxn>
              <a:cxn ang="0">
                <a:pos x="482" y="352"/>
              </a:cxn>
              <a:cxn ang="0">
                <a:pos x="481" y="319"/>
              </a:cxn>
              <a:cxn ang="0">
                <a:pos x="474" y="286"/>
              </a:cxn>
              <a:cxn ang="0">
                <a:pos x="485" y="217"/>
              </a:cxn>
              <a:cxn ang="0">
                <a:pos x="490" y="177"/>
              </a:cxn>
              <a:cxn ang="0">
                <a:pos x="557" y="52"/>
              </a:cxn>
              <a:cxn ang="0">
                <a:pos x="623" y="4"/>
              </a:cxn>
              <a:cxn ang="0">
                <a:pos x="636" y="0"/>
              </a:cxn>
            </a:cxnLst>
            <a:rect l="0" t="0" r="r" b="b"/>
            <a:pathLst>
              <a:path w="636" h="1147">
                <a:moveTo>
                  <a:pt x="0" y="1147"/>
                </a:moveTo>
                <a:cubicBezTo>
                  <a:pt x="0" y="1147"/>
                  <a:pt x="103" y="910"/>
                  <a:pt x="105" y="902"/>
                </a:cubicBezTo>
                <a:cubicBezTo>
                  <a:pt x="108" y="894"/>
                  <a:pt x="146" y="802"/>
                  <a:pt x="191" y="776"/>
                </a:cubicBezTo>
                <a:cubicBezTo>
                  <a:pt x="235" y="749"/>
                  <a:pt x="481" y="624"/>
                  <a:pt x="489" y="610"/>
                </a:cubicBezTo>
                <a:cubicBezTo>
                  <a:pt x="497" y="597"/>
                  <a:pt x="510" y="492"/>
                  <a:pt x="509" y="468"/>
                </a:cubicBezTo>
                <a:cubicBezTo>
                  <a:pt x="508" y="445"/>
                  <a:pt x="505" y="374"/>
                  <a:pt x="505" y="374"/>
                </a:cubicBezTo>
                <a:cubicBezTo>
                  <a:pt x="505" y="374"/>
                  <a:pt x="484" y="363"/>
                  <a:pt x="482" y="352"/>
                </a:cubicBezTo>
                <a:cubicBezTo>
                  <a:pt x="481" y="341"/>
                  <a:pt x="481" y="331"/>
                  <a:pt x="481" y="319"/>
                </a:cubicBezTo>
                <a:cubicBezTo>
                  <a:pt x="481" y="306"/>
                  <a:pt x="474" y="299"/>
                  <a:pt x="474" y="286"/>
                </a:cubicBezTo>
                <a:cubicBezTo>
                  <a:pt x="474" y="274"/>
                  <a:pt x="481" y="223"/>
                  <a:pt x="485" y="217"/>
                </a:cubicBezTo>
                <a:cubicBezTo>
                  <a:pt x="488" y="210"/>
                  <a:pt x="490" y="191"/>
                  <a:pt x="490" y="177"/>
                </a:cubicBezTo>
                <a:cubicBezTo>
                  <a:pt x="490" y="162"/>
                  <a:pt x="516" y="78"/>
                  <a:pt x="557" y="52"/>
                </a:cubicBezTo>
                <a:cubicBezTo>
                  <a:pt x="598" y="27"/>
                  <a:pt x="623" y="4"/>
                  <a:pt x="623" y="4"/>
                </a:cubicBezTo>
                <a:cubicBezTo>
                  <a:pt x="623" y="4"/>
                  <a:pt x="628" y="2"/>
                  <a:pt x="636" y="0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2306" name="Freeform 18"/>
          <p:cNvSpPr>
            <a:spLocks/>
          </p:cNvSpPr>
          <p:nvPr/>
        </p:nvSpPr>
        <p:spPr bwMode="auto">
          <a:xfrm>
            <a:off x="9512305" y="4902200"/>
            <a:ext cx="431800" cy="333376"/>
          </a:xfrm>
          <a:custGeom>
            <a:avLst/>
            <a:gdLst/>
            <a:ahLst/>
            <a:cxnLst>
              <a:cxn ang="0">
                <a:pos x="57" y="13"/>
              </a:cxn>
              <a:cxn ang="0">
                <a:pos x="35" y="8"/>
              </a:cxn>
              <a:cxn ang="0">
                <a:pos x="21" y="5"/>
              </a:cxn>
              <a:cxn ang="0">
                <a:pos x="0" y="18"/>
              </a:cxn>
              <a:cxn ang="0">
                <a:pos x="4" y="39"/>
              </a:cxn>
              <a:cxn ang="0">
                <a:pos x="26" y="50"/>
              </a:cxn>
              <a:cxn ang="0">
                <a:pos x="56" y="54"/>
              </a:cxn>
              <a:cxn ang="0">
                <a:pos x="57" y="13"/>
              </a:cxn>
            </a:cxnLst>
            <a:rect l="0" t="0" r="r" b="b"/>
            <a:pathLst>
              <a:path w="57" h="59">
                <a:moveTo>
                  <a:pt x="57" y="13"/>
                </a:moveTo>
                <a:cubicBezTo>
                  <a:pt x="57" y="13"/>
                  <a:pt x="41" y="16"/>
                  <a:pt x="35" y="8"/>
                </a:cubicBezTo>
                <a:cubicBezTo>
                  <a:pt x="29" y="0"/>
                  <a:pt x="21" y="5"/>
                  <a:pt x="21" y="5"/>
                </a:cubicBezTo>
                <a:cubicBezTo>
                  <a:pt x="0" y="18"/>
                  <a:pt x="0" y="18"/>
                  <a:pt x="0" y="18"/>
                </a:cubicBezTo>
                <a:cubicBezTo>
                  <a:pt x="4" y="39"/>
                  <a:pt x="4" y="39"/>
                  <a:pt x="4" y="39"/>
                </a:cubicBezTo>
                <a:cubicBezTo>
                  <a:pt x="4" y="39"/>
                  <a:pt x="20" y="48"/>
                  <a:pt x="26" y="50"/>
                </a:cubicBezTo>
                <a:cubicBezTo>
                  <a:pt x="31" y="51"/>
                  <a:pt x="55" y="59"/>
                  <a:pt x="56" y="54"/>
                </a:cubicBezTo>
                <a:cubicBezTo>
                  <a:pt x="57" y="49"/>
                  <a:pt x="57" y="13"/>
                  <a:pt x="57" y="13"/>
                </a:cubicBezTo>
                <a:close/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2307" name="Line 19"/>
          <p:cNvSpPr>
            <a:spLocks noChangeShapeType="1"/>
          </p:cNvSpPr>
          <p:nvPr/>
        </p:nvSpPr>
        <p:spPr bwMode="auto">
          <a:xfrm>
            <a:off x="0" y="10871201"/>
            <a:ext cx="1612901" cy="3176"/>
          </a:xfrm>
          <a:prstGeom prst="line">
            <a:avLst/>
          </a:prstGeom>
          <a:noFill/>
          <a:ln w="33338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2308" name="Line 20"/>
          <p:cNvSpPr>
            <a:spLocks noChangeShapeType="1"/>
          </p:cNvSpPr>
          <p:nvPr/>
        </p:nvSpPr>
        <p:spPr bwMode="auto">
          <a:xfrm>
            <a:off x="10248901" y="12372979"/>
            <a:ext cx="14135099" cy="3173"/>
          </a:xfrm>
          <a:prstGeom prst="line">
            <a:avLst/>
          </a:prstGeom>
          <a:noFill/>
          <a:ln w="33338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2309" name="Oval 21"/>
          <p:cNvSpPr>
            <a:spLocks noChangeArrowheads="1"/>
          </p:cNvSpPr>
          <p:nvPr/>
        </p:nvSpPr>
        <p:spPr bwMode="auto">
          <a:xfrm>
            <a:off x="8001000" y="3790951"/>
            <a:ext cx="546101" cy="409576"/>
          </a:xfrm>
          <a:prstGeom prst="ellipse">
            <a:avLst/>
          </a:prstGeom>
          <a:noFill/>
          <a:ln w="33338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2310" name="Oval 22"/>
          <p:cNvSpPr>
            <a:spLocks noChangeArrowheads="1"/>
          </p:cNvSpPr>
          <p:nvPr/>
        </p:nvSpPr>
        <p:spPr bwMode="auto">
          <a:xfrm>
            <a:off x="9004305" y="2971800"/>
            <a:ext cx="1003299" cy="749301"/>
          </a:xfrm>
          <a:prstGeom prst="ellipse">
            <a:avLst/>
          </a:prstGeom>
          <a:noFill/>
          <a:ln w="33338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2311" name="Oval 23"/>
          <p:cNvSpPr>
            <a:spLocks noChangeArrowheads="1"/>
          </p:cNvSpPr>
          <p:nvPr/>
        </p:nvSpPr>
        <p:spPr bwMode="auto">
          <a:xfrm>
            <a:off x="10583337" y="2333627"/>
            <a:ext cx="1397000" cy="1047749"/>
          </a:xfrm>
          <a:prstGeom prst="ellipse">
            <a:avLst/>
          </a:prstGeom>
          <a:noFill/>
          <a:ln w="33338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2312" name="Oval 24"/>
          <p:cNvSpPr>
            <a:spLocks noChangeArrowheads="1"/>
          </p:cNvSpPr>
          <p:nvPr/>
        </p:nvSpPr>
        <p:spPr bwMode="auto">
          <a:xfrm>
            <a:off x="12526439" y="854076"/>
            <a:ext cx="9469965" cy="3467101"/>
          </a:xfrm>
          <a:prstGeom prst="ellipse">
            <a:avLst/>
          </a:prstGeom>
          <a:noFill/>
          <a:ln w="33338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2314" name="Text Box 26"/>
          <p:cNvSpPr txBox="1">
            <a:spLocks noChangeArrowheads="1"/>
          </p:cNvSpPr>
          <p:nvPr/>
        </p:nvSpPr>
        <p:spPr bwMode="auto">
          <a:xfrm>
            <a:off x="5698071" y="304800"/>
            <a:ext cx="7277101" cy="201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GB" altLang="zh-CN" sz="14400" dirty="0">
                <a:solidFill>
                  <a:schemeClr val="bg1"/>
                </a:solidFill>
                <a:ea typeface="宋体" charset="-122"/>
              </a:rPr>
              <a:t>Got you</a:t>
            </a:r>
          </a:p>
        </p:txBody>
      </p:sp>
      <p:sp>
        <p:nvSpPr>
          <p:cNvPr id="12315" name="Text Box 27"/>
          <p:cNvSpPr txBox="1">
            <a:spLocks noChangeArrowheads="1"/>
          </p:cNvSpPr>
          <p:nvPr/>
        </p:nvSpPr>
        <p:spPr bwMode="auto">
          <a:xfrm>
            <a:off x="12640733" y="971549"/>
            <a:ext cx="9351435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GB" altLang="zh-CN" sz="12800" b="1">
                <a:solidFill>
                  <a:schemeClr val="bg1"/>
                </a:solidFill>
                <a:ea typeface="宋体" charset="-122"/>
              </a:rPr>
              <a:t>thinking?</a:t>
            </a:r>
          </a:p>
        </p:txBody>
      </p:sp>
      <p:sp>
        <p:nvSpPr>
          <p:cNvPr id="12316" name="Text Box 28"/>
          <p:cNvSpPr txBox="1">
            <a:spLocks noChangeArrowheads="1"/>
          </p:cNvSpPr>
          <p:nvPr/>
        </p:nvSpPr>
        <p:spPr bwMode="auto">
          <a:xfrm>
            <a:off x="10847851" y="10698427"/>
            <a:ext cx="12835467" cy="201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zh-CN" altLang="en-US" sz="8533" b="1" dirty="0">
                <a:solidFill>
                  <a:schemeClr val="bg1"/>
                </a:solidFill>
                <a:latin typeface="汉仪丫丫体简" charset="-122"/>
                <a:ea typeface="汉仪丫丫体简" charset="-122"/>
              </a:rPr>
              <a:t>英语究竟是如何学会的呢？</a:t>
            </a:r>
            <a:endParaRPr lang="en-GB" altLang="zh-CN" sz="8533" dirty="0">
              <a:solidFill>
                <a:schemeClr val="bg1"/>
              </a:solidFill>
              <a:ea typeface="宋体" charset="-122"/>
            </a:endParaRPr>
          </a:p>
        </p:txBody>
      </p:sp>
      <p:pic>
        <p:nvPicPr>
          <p:cNvPr id="22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172426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4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4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animBg="1"/>
      <p:bldP spid="12297" grpId="0" animBg="1"/>
      <p:bldP spid="12298" grpId="0" animBg="1"/>
      <p:bldP spid="12299" grpId="0" animBg="1"/>
      <p:bldP spid="12300" grpId="0" animBg="1"/>
      <p:bldP spid="12301" grpId="0" animBg="1"/>
      <p:bldP spid="12302" grpId="0" animBg="1"/>
      <p:bldP spid="12303" grpId="0" animBg="1"/>
      <p:bldP spid="12304" grpId="0" animBg="1"/>
      <p:bldP spid="12305" grpId="0" animBg="1"/>
      <p:bldP spid="12306" grpId="0" animBg="1"/>
      <p:bldP spid="12307" grpId="0" animBg="1"/>
      <p:bldP spid="12308" grpId="0" animBg="1"/>
      <p:bldP spid="12309" grpId="0" animBg="1"/>
      <p:bldP spid="12310" grpId="0" animBg="1"/>
      <p:bldP spid="12311" grpId="0" animBg="1"/>
      <p:bldP spid="12312" grpId="0" animBg="1"/>
      <p:bldP spid="12314" grpId="0"/>
      <p:bldP spid="12315" grpId="0"/>
      <p:bldP spid="123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矩形 10"/>
          <p:cNvSpPr>
            <a:spLocks noChangeArrowheads="1"/>
          </p:cNvSpPr>
          <p:nvPr/>
        </p:nvSpPr>
        <p:spPr bwMode="auto">
          <a:xfrm>
            <a:off x="4319126" y="5129809"/>
            <a:ext cx="15745749" cy="189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1733" b="1" dirty="0">
                <a:solidFill>
                  <a:schemeClr val="bg1"/>
                </a:solidFill>
                <a:latin typeface="汉仪丫丫体简" charset="-122"/>
                <a:ea typeface="汉仪丫丫体简" charset="-122"/>
              </a:rPr>
              <a:t>探讨，探讨</a:t>
            </a:r>
            <a:r>
              <a:rPr lang="en-US" altLang="zh-CN" sz="11733" b="1" dirty="0">
                <a:solidFill>
                  <a:schemeClr val="bg1"/>
                </a:solidFill>
                <a:latin typeface="汉仪丫丫体简" charset="-122"/>
                <a:ea typeface="汉仪丫丫体简" charset="-122"/>
              </a:rPr>
              <a:t>……</a:t>
            </a:r>
            <a:endParaRPr lang="zh-CN" altLang="en-US" sz="11733" b="1" dirty="0">
              <a:solidFill>
                <a:schemeClr val="bg1"/>
              </a:solidFill>
              <a:latin typeface="汉仪丫丫体简" charset="-122"/>
              <a:ea typeface="汉仪丫丫体简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" y="0"/>
            <a:ext cx="1536701" cy="13716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9600"/>
          </a:p>
        </p:txBody>
      </p:sp>
      <p:pic>
        <p:nvPicPr>
          <p:cNvPr id="4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9413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5"/>
          <p:cNvGrpSpPr/>
          <p:nvPr/>
        </p:nvGrpSpPr>
        <p:grpSpPr>
          <a:xfrm>
            <a:off x="-2103940" y="-7292589"/>
            <a:ext cx="28459842" cy="28059532"/>
            <a:chOff x="4663051" y="4605343"/>
            <a:chExt cx="28459841" cy="28059531"/>
          </a:xfrm>
        </p:grpSpPr>
        <p:sp>
          <p:nvSpPr>
            <p:cNvPr id="189" name="Shape 189"/>
            <p:cNvSpPr/>
            <p:nvPr/>
          </p:nvSpPr>
          <p:spPr>
            <a:xfrm rot="14896333">
              <a:off x="24445478" y="8518517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rot="4096333" flipH="1">
              <a:off x="10720882" y="13988609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rot="12219129">
              <a:off x="20563701" y="4508101"/>
              <a:ext cx="2617696" cy="1481699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rot="1492205" flipH="1">
              <a:off x="14481593" y="17984466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 rot="9337947" flipH="1">
              <a:off x="14545011" y="4503469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 rot="20107795">
              <a:off x="20693375" y="17913002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 rot="6703667" flipH="1">
              <a:off x="10743158" y="8508282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 rot="17503667">
              <a:off x="24447370" y="13973904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 rot="10800000" flipH="1">
              <a:off x="17603220" y="6534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7603221" y="18635733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 rot="5400000">
              <a:off x="11556950" y="12572435"/>
              <a:ext cx="2617694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00" name="Shape 200"/>
            <p:cNvSpPr/>
            <p:nvPr/>
          </p:nvSpPr>
          <p:spPr>
            <a:xfrm rot="16200000" flipH="1">
              <a:off x="23698682" y="12508827"/>
              <a:ext cx="2617696" cy="12286920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rot="2700000" flipH="1">
              <a:off x="13322886" y="16868900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 rot="18900000">
              <a:off x="21910020" y="1688082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 rot="13500000" flipH="1">
              <a:off x="21935345" y="8263429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 rot="8126060">
              <a:off x="13344894" y="8253550"/>
              <a:ext cx="2617695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8" name="Group 208"/>
          <p:cNvGrpSpPr/>
          <p:nvPr/>
        </p:nvGrpSpPr>
        <p:grpSpPr>
          <a:xfrm>
            <a:off x="441812" y="4411419"/>
            <a:ext cx="7025786" cy="443157"/>
            <a:chOff x="0" y="0"/>
            <a:chExt cx="7025785" cy="443155"/>
          </a:xfrm>
        </p:grpSpPr>
        <p:sp>
          <p:nvSpPr>
            <p:cNvPr id="206" name="Shape 206"/>
            <p:cNvSpPr/>
            <p:nvPr/>
          </p:nvSpPr>
          <p:spPr>
            <a:xfrm>
              <a:off x="0" y="0"/>
              <a:ext cx="7025786" cy="443156"/>
            </a:xfrm>
            <a:prstGeom prst="rect">
              <a:avLst/>
            </a:prstGeom>
            <a:solidFill>
              <a:srgbClr val="6D8B9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0" y="0"/>
              <a:ext cx="7025786" cy="443156"/>
            </a:xfrm>
            <a:prstGeom prst="rect">
              <a:avLst/>
            </a:pr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13" name="Group 213"/>
          <p:cNvGrpSpPr/>
          <p:nvPr/>
        </p:nvGrpSpPr>
        <p:grpSpPr>
          <a:xfrm rot="20373366">
            <a:off x="4321332" y="1540418"/>
            <a:ext cx="970413" cy="2895065"/>
            <a:chOff x="0" y="0"/>
            <a:chExt cx="970411" cy="2895063"/>
          </a:xfrm>
        </p:grpSpPr>
        <p:sp>
          <p:nvSpPr>
            <p:cNvPr id="209" name="Shape 209"/>
            <p:cNvSpPr/>
            <p:nvPr/>
          </p:nvSpPr>
          <p:spPr>
            <a:xfrm>
              <a:off x="-1" y="-1"/>
              <a:ext cx="970413" cy="2895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56" y="21600"/>
                  </a:moveTo>
                  <a:lnTo>
                    <a:pt x="21600" y="21021"/>
                  </a:lnTo>
                  <a:lnTo>
                    <a:pt x="14472" y="0"/>
                  </a:lnTo>
                  <a:lnTo>
                    <a:pt x="0" y="531"/>
                  </a:lnTo>
                  <a:lnTo>
                    <a:pt x="7056" y="21600"/>
                  </a:lnTo>
                  <a:close/>
                </a:path>
              </a:pathLst>
            </a:custGeom>
            <a:solidFill>
              <a:srgbClr val="3ABDD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>
              <a:off x="152031" y="249073"/>
              <a:ext cx="459330" cy="582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90" y="21600"/>
                  </a:moveTo>
                  <a:lnTo>
                    <a:pt x="21600" y="19920"/>
                  </a:lnTo>
                  <a:lnTo>
                    <a:pt x="18710" y="0"/>
                  </a:lnTo>
                  <a:lnTo>
                    <a:pt x="0" y="1680"/>
                  </a:lnTo>
                  <a:lnTo>
                    <a:pt x="2890" y="21600"/>
                  </a:lnTo>
                  <a:close/>
                </a:path>
              </a:pathLst>
            </a:custGeom>
            <a:solidFill>
              <a:srgbClr val="1F8F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232897" y="983350"/>
              <a:ext cx="342881" cy="1714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45"/>
                  </a:moveTo>
                  <a:lnTo>
                    <a:pt x="9577" y="0"/>
                  </a:lnTo>
                  <a:lnTo>
                    <a:pt x="21600" y="21396"/>
                  </a:lnTo>
                  <a:lnTo>
                    <a:pt x="12023" y="21600"/>
                  </a:lnTo>
                  <a:lnTo>
                    <a:pt x="0" y="245"/>
                  </a:lnTo>
                  <a:close/>
                </a:path>
              </a:pathLst>
            </a:custGeom>
            <a:solidFill>
              <a:srgbClr val="1F8F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2" name="Shape 212"/>
            <p:cNvSpPr/>
            <p:nvPr/>
          </p:nvSpPr>
          <p:spPr>
            <a:xfrm>
              <a:off x="478735" y="954240"/>
              <a:ext cx="346115" cy="1714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4"/>
                  </a:moveTo>
                  <a:lnTo>
                    <a:pt x="9488" y="0"/>
                  </a:lnTo>
                  <a:lnTo>
                    <a:pt x="21600" y="21396"/>
                  </a:lnTo>
                  <a:lnTo>
                    <a:pt x="12112" y="2160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1F8F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16" name="Group 216"/>
          <p:cNvGrpSpPr/>
          <p:nvPr/>
        </p:nvGrpSpPr>
        <p:grpSpPr>
          <a:xfrm rot="19744663">
            <a:off x="5485076" y="2061034"/>
            <a:ext cx="769861" cy="2442207"/>
            <a:chOff x="0" y="0"/>
            <a:chExt cx="769859" cy="2442205"/>
          </a:xfrm>
        </p:grpSpPr>
        <p:sp>
          <p:nvSpPr>
            <p:cNvPr id="214" name="Shape 214"/>
            <p:cNvSpPr/>
            <p:nvPr/>
          </p:nvSpPr>
          <p:spPr>
            <a:xfrm>
              <a:off x="0" y="0"/>
              <a:ext cx="769860" cy="244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24" y="21600"/>
                  </a:moveTo>
                  <a:lnTo>
                    <a:pt x="21600" y="21085"/>
                  </a:lnTo>
                  <a:lnTo>
                    <a:pt x="14067" y="0"/>
                  </a:lnTo>
                  <a:lnTo>
                    <a:pt x="0" y="486"/>
                  </a:lnTo>
                  <a:lnTo>
                    <a:pt x="7624" y="21600"/>
                  </a:lnTo>
                  <a:close/>
                </a:path>
              </a:pathLst>
            </a:custGeom>
            <a:solidFill>
              <a:srgbClr val="E24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>
              <a:off x="177907" y="274951"/>
              <a:ext cx="294361" cy="818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46" y="21600"/>
                  </a:moveTo>
                  <a:lnTo>
                    <a:pt x="21600" y="21002"/>
                  </a:lnTo>
                  <a:lnTo>
                    <a:pt x="14954" y="0"/>
                  </a:lnTo>
                  <a:lnTo>
                    <a:pt x="0" y="598"/>
                  </a:lnTo>
                  <a:lnTo>
                    <a:pt x="6646" y="2160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30" name="Group 230"/>
          <p:cNvGrpSpPr/>
          <p:nvPr/>
        </p:nvGrpSpPr>
        <p:grpSpPr>
          <a:xfrm>
            <a:off x="2227370" y="1361089"/>
            <a:ext cx="786036" cy="3050332"/>
            <a:chOff x="0" y="0"/>
            <a:chExt cx="786035" cy="3050330"/>
          </a:xfrm>
        </p:grpSpPr>
        <p:sp>
          <p:nvSpPr>
            <p:cNvPr id="217" name="Shape 217"/>
            <p:cNvSpPr/>
            <p:nvPr/>
          </p:nvSpPr>
          <p:spPr>
            <a:xfrm>
              <a:off x="0" y="-1"/>
              <a:ext cx="786036" cy="3050332"/>
            </a:xfrm>
            <a:prstGeom prst="rect">
              <a:avLst/>
            </a:pr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>
              <a:off x="145563" y="2468082"/>
              <a:ext cx="498147" cy="320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00"/>
                  </a:moveTo>
                  <a:lnTo>
                    <a:pt x="21600" y="21600"/>
                  </a:lnTo>
                  <a:lnTo>
                    <a:pt x="21600" y="14400"/>
                  </a:lnTo>
                  <a:lnTo>
                    <a:pt x="0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>
              <a:off x="145563" y="2267530"/>
              <a:ext cx="498147" cy="320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00"/>
                  </a:moveTo>
                  <a:lnTo>
                    <a:pt x="21600" y="21600"/>
                  </a:lnTo>
                  <a:lnTo>
                    <a:pt x="21600" y="14400"/>
                  </a:lnTo>
                  <a:lnTo>
                    <a:pt x="0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145563" y="2066978"/>
              <a:ext cx="498147" cy="320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00"/>
                  </a:moveTo>
                  <a:lnTo>
                    <a:pt x="21600" y="21600"/>
                  </a:lnTo>
                  <a:lnTo>
                    <a:pt x="21600" y="14400"/>
                  </a:lnTo>
                  <a:lnTo>
                    <a:pt x="0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>
              <a:off x="145563" y="1866428"/>
              <a:ext cx="498147" cy="317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73"/>
                  </a:moveTo>
                  <a:lnTo>
                    <a:pt x="21600" y="21600"/>
                  </a:lnTo>
                  <a:lnTo>
                    <a:pt x="21600" y="14547"/>
                  </a:lnTo>
                  <a:lnTo>
                    <a:pt x="0" y="0"/>
                  </a:lnTo>
                  <a:lnTo>
                    <a:pt x="0" y="727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145563" y="1665876"/>
              <a:ext cx="498147" cy="31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73"/>
                  </a:moveTo>
                  <a:lnTo>
                    <a:pt x="21600" y="21600"/>
                  </a:lnTo>
                  <a:lnTo>
                    <a:pt x="21600" y="14327"/>
                  </a:lnTo>
                  <a:lnTo>
                    <a:pt x="0" y="0"/>
                  </a:lnTo>
                  <a:lnTo>
                    <a:pt x="0" y="727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>
              <a:off x="145563" y="1465324"/>
              <a:ext cx="498147" cy="31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73"/>
                  </a:moveTo>
                  <a:lnTo>
                    <a:pt x="21600" y="21600"/>
                  </a:lnTo>
                  <a:lnTo>
                    <a:pt x="21600" y="14547"/>
                  </a:lnTo>
                  <a:lnTo>
                    <a:pt x="0" y="0"/>
                  </a:lnTo>
                  <a:lnTo>
                    <a:pt x="0" y="727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4" name="Shape 224"/>
            <p:cNvSpPr/>
            <p:nvPr/>
          </p:nvSpPr>
          <p:spPr>
            <a:xfrm>
              <a:off x="145563" y="1264772"/>
              <a:ext cx="498147" cy="31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73"/>
                  </a:moveTo>
                  <a:lnTo>
                    <a:pt x="21600" y="21600"/>
                  </a:lnTo>
                  <a:lnTo>
                    <a:pt x="21600" y="14547"/>
                  </a:lnTo>
                  <a:lnTo>
                    <a:pt x="0" y="0"/>
                  </a:lnTo>
                  <a:lnTo>
                    <a:pt x="0" y="727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5" name="Shape 225"/>
            <p:cNvSpPr/>
            <p:nvPr/>
          </p:nvSpPr>
          <p:spPr>
            <a:xfrm>
              <a:off x="145563" y="1064220"/>
              <a:ext cx="498147" cy="31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73"/>
                  </a:moveTo>
                  <a:lnTo>
                    <a:pt x="21600" y="21600"/>
                  </a:lnTo>
                  <a:lnTo>
                    <a:pt x="21600" y="14327"/>
                  </a:lnTo>
                  <a:lnTo>
                    <a:pt x="0" y="0"/>
                  </a:lnTo>
                  <a:lnTo>
                    <a:pt x="0" y="727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6" name="Shape 226"/>
            <p:cNvSpPr/>
            <p:nvPr/>
          </p:nvSpPr>
          <p:spPr>
            <a:xfrm>
              <a:off x="145563" y="863668"/>
              <a:ext cx="498147" cy="31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053"/>
                  </a:moveTo>
                  <a:lnTo>
                    <a:pt x="21600" y="21600"/>
                  </a:lnTo>
                  <a:lnTo>
                    <a:pt x="21600" y="14327"/>
                  </a:lnTo>
                  <a:lnTo>
                    <a:pt x="0" y="0"/>
                  </a:lnTo>
                  <a:lnTo>
                    <a:pt x="0" y="705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7" name="Shape 227"/>
            <p:cNvSpPr/>
            <p:nvPr/>
          </p:nvSpPr>
          <p:spPr>
            <a:xfrm>
              <a:off x="145563" y="659880"/>
              <a:ext cx="498147" cy="320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00"/>
                  </a:moveTo>
                  <a:lnTo>
                    <a:pt x="21600" y="21600"/>
                  </a:lnTo>
                  <a:lnTo>
                    <a:pt x="21600" y="14400"/>
                  </a:lnTo>
                  <a:lnTo>
                    <a:pt x="0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8" name="Shape 228"/>
            <p:cNvSpPr/>
            <p:nvPr/>
          </p:nvSpPr>
          <p:spPr>
            <a:xfrm>
              <a:off x="145563" y="462564"/>
              <a:ext cx="498147" cy="317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053"/>
                  </a:moveTo>
                  <a:lnTo>
                    <a:pt x="21600" y="21600"/>
                  </a:lnTo>
                  <a:lnTo>
                    <a:pt x="21600" y="14327"/>
                  </a:lnTo>
                  <a:lnTo>
                    <a:pt x="0" y="0"/>
                  </a:lnTo>
                  <a:lnTo>
                    <a:pt x="0" y="705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9" name="Shape 229"/>
            <p:cNvSpPr/>
            <p:nvPr/>
          </p:nvSpPr>
          <p:spPr>
            <a:xfrm>
              <a:off x="145563" y="262012"/>
              <a:ext cx="498147" cy="3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126"/>
                  </a:moveTo>
                  <a:lnTo>
                    <a:pt x="21600" y="21600"/>
                  </a:lnTo>
                  <a:lnTo>
                    <a:pt x="21600" y="14474"/>
                  </a:lnTo>
                  <a:lnTo>
                    <a:pt x="0" y="0"/>
                  </a:lnTo>
                  <a:lnTo>
                    <a:pt x="0" y="7126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34" name="Group 234"/>
          <p:cNvGrpSpPr/>
          <p:nvPr/>
        </p:nvGrpSpPr>
        <p:grpSpPr>
          <a:xfrm>
            <a:off x="3013405" y="2008032"/>
            <a:ext cx="504615" cy="2403389"/>
            <a:chOff x="0" y="0"/>
            <a:chExt cx="504614" cy="2403388"/>
          </a:xfrm>
        </p:grpSpPr>
        <p:sp>
          <p:nvSpPr>
            <p:cNvPr id="231" name="Shape 231"/>
            <p:cNvSpPr/>
            <p:nvPr/>
          </p:nvSpPr>
          <p:spPr>
            <a:xfrm>
              <a:off x="-1" y="0"/>
              <a:ext cx="504616" cy="2403388"/>
            </a:xfrm>
            <a:prstGeom prst="rect">
              <a:avLst/>
            </a:pr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2" name="Shape 232"/>
            <p:cNvSpPr/>
            <p:nvPr/>
          </p:nvSpPr>
          <p:spPr>
            <a:xfrm>
              <a:off x="-1" y="-1"/>
              <a:ext cx="504616" cy="223197"/>
            </a:xfrm>
            <a:prstGeom prst="rect">
              <a:avLst/>
            </a:prstGeom>
            <a:solidFill>
              <a:srgbClr val="3ABDD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3" name="Shape 233"/>
            <p:cNvSpPr/>
            <p:nvPr/>
          </p:nvSpPr>
          <p:spPr>
            <a:xfrm>
              <a:off x="177908" y="326705"/>
              <a:ext cx="152033" cy="1921418"/>
            </a:xfrm>
            <a:prstGeom prst="rect">
              <a:avLst/>
            </a:pr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39" name="Group 239"/>
          <p:cNvGrpSpPr/>
          <p:nvPr/>
        </p:nvGrpSpPr>
        <p:grpSpPr>
          <a:xfrm>
            <a:off x="3518020" y="694739"/>
            <a:ext cx="326707" cy="3716682"/>
            <a:chOff x="0" y="0"/>
            <a:chExt cx="326706" cy="3716680"/>
          </a:xfrm>
        </p:grpSpPr>
        <p:sp>
          <p:nvSpPr>
            <p:cNvPr id="235" name="Shape 235"/>
            <p:cNvSpPr/>
            <p:nvPr/>
          </p:nvSpPr>
          <p:spPr>
            <a:xfrm>
              <a:off x="-1" y="-1"/>
              <a:ext cx="326708" cy="3716682"/>
            </a:xfrm>
            <a:prstGeom prst="rect">
              <a:avLst/>
            </a:prstGeom>
            <a:solidFill>
              <a:srgbClr val="1C201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>
              <a:off x="77634" y="116450"/>
              <a:ext cx="168205" cy="310533"/>
            </a:xfrm>
            <a:prstGeom prst="rect">
              <a:avLst/>
            </a:prstGeom>
            <a:solidFill>
              <a:srgbClr val="1C201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>
              <a:off x="77634" y="524022"/>
              <a:ext cx="168205" cy="310533"/>
            </a:xfrm>
            <a:prstGeom prst="rect">
              <a:avLst/>
            </a:prstGeom>
            <a:solidFill>
              <a:srgbClr val="1C201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8" name="Shape 238"/>
            <p:cNvSpPr/>
            <p:nvPr/>
          </p:nvSpPr>
          <p:spPr>
            <a:xfrm>
              <a:off x="77634" y="931596"/>
              <a:ext cx="168205" cy="310533"/>
            </a:xfrm>
            <a:prstGeom prst="rect">
              <a:avLst/>
            </a:prstGeom>
            <a:solidFill>
              <a:srgbClr val="1C201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240" name="Shape 240"/>
          <p:cNvSpPr/>
          <p:nvPr/>
        </p:nvSpPr>
        <p:spPr>
          <a:xfrm>
            <a:off x="1011119" y="1561641"/>
            <a:ext cx="1219488" cy="2849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84" y="16500"/>
                </a:moveTo>
                <a:cubicBezTo>
                  <a:pt x="11212" y="16500"/>
                  <a:pt x="11212" y="16500"/>
                  <a:pt x="11212" y="16500"/>
                </a:cubicBezTo>
                <a:cubicBezTo>
                  <a:pt x="11212" y="16500"/>
                  <a:pt x="11212" y="16500"/>
                  <a:pt x="11212" y="16500"/>
                </a:cubicBezTo>
                <a:cubicBezTo>
                  <a:pt x="11212" y="16500"/>
                  <a:pt x="11212" y="16500"/>
                  <a:pt x="11212" y="16500"/>
                </a:cubicBezTo>
                <a:cubicBezTo>
                  <a:pt x="12070" y="16500"/>
                  <a:pt x="12070" y="16500"/>
                  <a:pt x="12070" y="16500"/>
                </a:cubicBezTo>
                <a:cubicBezTo>
                  <a:pt x="12070" y="16500"/>
                  <a:pt x="12070" y="16500"/>
                  <a:pt x="12070" y="16500"/>
                </a:cubicBezTo>
                <a:cubicBezTo>
                  <a:pt x="12070" y="16500"/>
                  <a:pt x="12070" y="16500"/>
                  <a:pt x="12070" y="16500"/>
                </a:cubicBezTo>
                <a:cubicBezTo>
                  <a:pt x="12795" y="16500"/>
                  <a:pt x="12795" y="16500"/>
                  <a:pt x="12795" y="16500"/>
                </a:cubicBezTo>
                <a:cubicBezTo>
                  <a:pt x="12729" y="16401"/>
                  <a:pt x="12696" y="16288"/>
                  <a:pt x="12630" y="16189"/>
                </a:cubicBezTo>
                <a:cubicBezTo>
                  <a:pt x="12630" y="16189"/>
                  <a:pt x="12630" y="16189"/>
                  <a:pt x="12630" y="16189"/>
                </a:cubicBezTo>
                <a:cubicBezTo>
                  <a:pt x="12498" y="15921"/>
                  <a:pt x="12366" y="15667"/>
                  <a:pt x="12267" y="15384"/>
                </a:cubicBezTo>
                <a:cubicBezTo>
                  <a:pt x="12267" y="15384"/>
                  <a:pt x="12235" y="15384"/>
                  <a:pt x="12235" y="15384"/>
                </a:cubicBezTo>
                <a:cubicBezTo>
                  <a:pt x="12235" y="15384"/>
                  <a:pt x="12235" y="15384"/>
                  <a:pt x="12235" y="15384"/>
                </a:cubicBezTo>
                <a:cubicBezTo>
                  <a:pt x="12136" y="15130"/>
                  <a:pt x="12037" y="14847"/>
                  <a:pt x="11938" y="14565"/>
                </a:cubicBezTo>
                <a:cubicBezTo>
                  <a:pt x="11938" y="14551"/>
                  <a:pt x="11938" y="14551"/>
                  <a:pt x="11938" y="14551"/>
                </a:cubicBezTo>
                <a:cubicBezTo>
                  <a:pt x="11938" y="14494"/>
                  <a:pt x="11905" y="14438"/>
                  <a:pt x="11905" y="14367"/>
                </a:cubicBezTo>
                <a:cubicBezTo>
                  <a:pt x="10784" y="14367"/>
                  <a:pt x="10784" y="14367"/>
                  <a:pt x="10784" y="14367"/>
                </a:cubicBezTo>
                <a:cubicBezTo>
                  <a:pt x="10784" y="0"/>
                  <a:pt x="10784" y="0"/>
                  <a:pt x="10784" y="0"/>
                </a:cubicBezTo>
                <a:cubicBezTo>
                  <a:pt x="10784" y="0"/>
                  <a:pt x="10784" y="0"/>
                  <a:pt x="10784" y="0"/>
                </a:cubicBezTo>
                <a:cubicBezTo>
                  <a:pt x="10882" y="0"/>
                  <a:pt x="10981" y="28"/>
                  <a:pt x="11014" y="71"/>
                </a:cubicBezTo>
                <a:cubicBezTo>
                  <a:pt x="11047" y="113"/>
                  <a:pt x="11080" y="155"/>
                  <a:pt x="11080" y="198"/>
                </a:cubicBezTo>
                <a:cubicBezTo>
                  <a:pt x="11080" y="198"/>
                  <a:pt x="11080" y="198"/>
                  <a:pt x="11080" y="198"/>
                </a:cubicBezTo>
                <a:cubicBezTo>
                  <a:pt x="11080" y="551"/>
                  <a:pt x="11212" y="777"/>
                  <a:pt x="11410" y="932"/>
                </a:cubicBezTo>
                <a:cubicBezTo>
                  <a:pt x="11641" y="1130"/>
                  <a:pt x="11971" y="1201"/>
                  <a:pt x="12235" y="1201"/>
                </a:cubicBezTo>
                <a:cubicBezTo>
                  <a:pt x="12300" y="1201"/>
                  <a:pt x="12366" y="1215"/>
                  <a:pt x="12366" y="1243"/>
                </a:cubicBezTo>
                <a:cubicBezTo>
                  <a:pt x="12366" y="1243"/>
                  <a:pt x="12366" y="1243"/>
                  <a:pt x="12366" y="1243"/>
                </a:cubicBezTo>
                <a:cubicBezTo>
                  <a:pt x="12366" y="1455"/>
                  <a:pt x="12366" y="1455"/>
                  <a:pt x="12366" y="1455"/>
                </a:cubicBezTo>
                <a:cubicBezTo>
                  <a:pt x="12366" y="1455"/>
                  <a:pt x="12366" y="1455"/>
                  <a:pt x="12366" y="1455"/>
                </a:cubicBezTo>
                <a:cubicBezTo>
                  <a:pt x="12366" y="1483"/>
                  <a:pt x="12300" y="1497"/>
                  <a:pt x="12235" y="1497"/>
                </a:cubicBezTo>
                <a:cubicBezTo>
                  <a:pt x="11905" y="1497"/>
                  <a:pt x="11905" y="1497"/>
                  <a:pt x="11905" y="1497"/>
                </a:cubicBezTo>
                <a:cubicBezTo>
                  <a:pt x="11905" y="1794"/>
                  <a:pt x="11905" y="1794"/>
                  <a:pt x="11905" y="1794"/>
                </a:cubicBezTo>
                <a:cubicBezTo>
                  <a:pt x="12136" y="1822"/>
                  <a:pt x="12267" y="1865"/>
                  <a:pt x="12267" y="1921"/>
                </a:cubicBezTo>
                <a:cubicBezTo>
                  <a:pt x="12267" y="1964"/>
                  <a:pt x="12267" y="1964"/>
                  <a:pt x="12267" y="1964"/>
                </a:cubicBezTo>
                <a:cubicBezTo>
                  <a:pt x="12267" y="1964"/>
                  <a:pt x="12267" y="1964"/>
                  <a:pt x="12267" y="1964"/>
                </a:cubicBezTo>
                <a:cubicBezTo>
                  <a:pt x="12267" y="1964"/>
                  <a:pt x="12267" y="1964"/>
                  <a:pt x="12267" y="1964"/>
                </a:cubicBezTo>
                <a:cubicBezTo>
                  <a:pt x="12267" y="2119"/>
                  <a:pt x="12267" y="2119"/>
                  <a:pt x="12267" y="2119"/>
                </a:cubicBezTo>
                <a:cubicBezTo>
                  <a:pt x="12267" y="2317"/>
                  <a:pt x="12037" y="2458"/>
                  <a:pt x="11707" y="2543"/>
                </a:cubicBezTo>
                <a:cubicBezTo>
                  <a:pt x="11674" y="2613"/>
                  <a:pt x="11674" y="2613"/>
                  <a:pt x="11674" y="2613"/>
                </a:cubicBezTo>
                <a:cubicBezTo>
                  <a:pt x="11707" y="2769"/>
                  <a:pt x="11740" y="2924"/>
                  <a:pt x="11740" y="3080"/>
                </a:cubicBezTo>
                <a:cubicBezTo>
                  <a:pt x="11740" y="3080"/>
                  <a:pt x="11740" y="3080"/>
                  <a:pt x="11740" y="3080"/>
                </a:cubicBezTo>
                <a:cubicBezTo>
                  <a:pt x="11740" y="3080"/>
                  <a:pt x="11740" y="3080"/>
                  <a:pt x="11740" y="3080"/>
                </a:cubicBezTo>
                <a:cubicBezTo>
                  <a:pt x="11740" y="3080"/>
                  <a:pt x="11740" y="3094"/>
                  <a:pt x="11740" y="3094"/>
                </a:cubicBezTo>
                <a:cubicBezTo>
                  <a:pt x="11740" y="3094"/>
                  <a:pt x="11740" y="3094"/>
                  <a:pt x="11740" y="3094"/>
                </a:cubicBezTo>
                <a:cubicBezTo>
                  <a:pt x="11773" y="3419"/>
                  <a:pt x="11773" y="3419"/>
                  <a:pt x="11773" y="3419"/>
                </a:cubicBezTo>
                <a:cubicBezTo>
                  <a:pt x="11773" y="3419"/>
                  <a:pt x="11773" y="3419"/>
                  <a:pt x="11773" y="3419"/>
                </a:cubicBezTo>
                <a:cubicBezTo>
                  <a:pt x="11773" y="3419"/>
                  <a:pt x="11773" y="3419"/>
                  <a:pt x="11773" y="3419"/>
                </a:cubicBezTo>
                <a:cubicBezTo>
                  <a:pt x="11773" y="3419"/>
                  <a:pt x="11773" y="3419"/>
                  <a:pt x="11773" y="3419"/>
                </a:cubicBezTo>
                <a:cubicBezTo>
                  <a:pt x="11773" y="3433"/>
                  <a:pt x="11773" y="3433"/>
                  <a:pt x="11773" y="3433"/>
                </a:cubicBezTo>
                <a:cubicBezTo>
                  <a:pt x="11773" y="3433"/>
                  <a:pt x="11773" y="3433"/>
                  <a:pt x="11773" y="3433"/>
                </a:cubicBezTo>
                <a:cubicBezTo>
                  <a:pt x="11806" y="3588"/>
                  <a:pt x="11806" y="3729"/>
                  <a:pt x="11839" y="3885"/>
                </a:cubicBezTo>
                <a:cubicBezTo>
                  <a:pt x="11839" y="3885"/>
                  <a:pt x="11839" y="3885"/>
                  <a:pt x="11839" y="3899"/>
                </a:cubicBezTo>
                <a:cubicBezTo>
                  <a:pt x="11839" y="3899"/>
                  <a:pt x="11839" y="3899"/>
                  <a:pt x="11839" y="3899"/>
                </a:cubicBezTo>
                <a:cubicBezTo>
                  <a:pt x="11872" y="4054"/>
                  <a:pt x="11872" y="4210"/>
                  <a:pt x="11905" y="4365"/>
                </a:cubicBezTo>
                <a:cubicBezTo>
                  <a:pt x="11905" y="4365"/>
                  <a:pt x="11905" y="4365"/>
                  <a:pt x="11905" y="4379"/>
                </a:cubicBezTo>
                <a:cubicBezTo>
                  <a:pt x="11905" y="4379"/>
                  <a:pt x="11905" y="4379"/>
                  <a:pt x="11905" y="4379"/>
                </a:cubicBezTo>
                <a:cubicBezTo>
                  <a:pt x="11905" y="4379"/>
                  <a:pt x="11905" y="4379"/>
                  <a:pt x="11905" y="4379"/>
                </a:cubicBezTo>
                <a:cubicBezTo>
                  <a:pt x="11905" y="4535"/>
                  <a:pt x="11938" y="4676"/>
                  <a:pt x="11971" y="4831"/>
                </a:cubicBezTo>
                <a:cubicBezTo>
                  <a:pt x="11971" y="4831"/>
                  <a:pt x="11971" y="4846"/>
                  <a:pt x="11971" y="4846"/>
                </a:cubicBezTo>
                <a:cubicBezTo>
                  <a:pt x="11971" y="5001"/>
                  <a:pt x="12004" y="5156"/>
                  <a:pt x="12004" y="5298"/>
                </a:cubicBezTo>
                <a:cubicBezTo>
                  <a:pt x="12004" y="5298"/>
                  <a:pt x="12004" y="5298"/>
                  <a:pt x="12004" y="5312"/>
                </a:cubicBezTo>
                <a:cubicBezTo>
                  <a:pt x="12004" y="5312"/>
                  <a:pt x="12004" y="5312"/>
                  <a:pt x="12004" y="5312"/>
                </a:cubicBezTo>
                <a:cubicBezTo>
                  <a:pt x="12004" y="5312"/>
                  <a:pt x="12004" y="5312"/>
                  <a:pt x="12004" y="5312"/>
                </a:cubicBezTo>
                <a:cubicBezTo>
                  <a:pt x="12037" y="5481"/>
                  <a:pt x="12070" y="5651"/>
                  <a:pt x="12103" y="5806"/>
                </a:cubicBezTo>
                <a:cubicBezTo>
                  <a:pt x="12103" y="5806"/>
                  <a:pt x="12103" y="5806"/>
                  <a:pt x="12103" y="5806"/>
                </a:cubicBezTo>
                <a:cubicBezTo>
                  <a:pt x="12103" y="5820"/>
                  <a:pt x="12103" y="5820"/>
                  <a:pt x="12103" y="5820"/>
                </a:cubicBezTo>
                <a:cubicBezTo>
                  <a:pt x="12103" y="5820"/>
                  <a:pt x="12103" y="5820"/>
                  <a:pt x="12103" y="5820"/>
                </a:cubicBezTo>
                <a:cubicBezTo>
                  <a:pt x="12103" y="5820"/>
                  <a:pt x="12103" y="5820"/>
                  <a:pt x="12103" y="5820"/>
                </a:cubicBezTo>
                <a:cubicBezTo>
                  <a:pt x="12103" y="6004"/>
                  <a:pt x="12136" y="6173"/>
                  <a:pt x="12169" y="6343"/>
                </a:cubicBezTo>
                <a:cubicBezTo>
                  <a:pt x="12169" y="6343"/>
                  <a:pt x="12169" y="6343"/>
                  <a:pt x="12169" y="6343"/>
                </a:cubicBezTo>
                <a:cubicBezTo>
                  <a:pt x="12169" y="6343"/>
                  <a:pt x="12169" y="6343"/>
                  <a:pt x="12169" y="6343"/>
                </a:cubicBezTo>
                <a:cubicBezTo>
                  <a:pt x="12169" y="6357"/>
                  <a:pt x="12169" y="6357"/>
                  <a:pt x="12169" y="6357"/>
                </a:cubicBezTo>
                <a:cubicBezTo>
                  <a:pt x="12202" y="6484"/>
                  <a:pt x="12202" y="6626"/>
                  <a:pt x="12235" y="6767"/>
                </a:cubicBezTo>
                <a:cubicBezTo>
                  <a:pt x="12235" y="6767"/>
                  <a:pt x="12235" y="6767"/>
                  <a:pt x="12235" y="6767"/>
                </a:cubicBezTo>
                <a:cubicBezTo>
                  <a:pt x="12235" y="6767"/>
                  <a:pt x="12235" y="6767"/>
                  <a:pt x="12235" y="6767"/>
                </a:cubicBezTo>
                <a:cubicBezTo>
                  <a:pt x="12235" y="6894"/>
                  <a:pt x="12267" y="7035"/>
                  <a:pt x="12300" y="7162"/>
                </a:cubicBezTo>
                <a:cubicBezTo>
                  <a:pt x="12300" y="7162"/>
                  <a:pt x="12300" y="7162"/>
                  <a:pt x="12300" y="7162"/>
                </a:cubicBezTo>
                <a:cubicBezTo>
                  <a:pt x="12300" y="7162"/>
                  <a:pt x="12300" y="7162"/>
                  <a:pt x="12300" y="7162"/>
                </a:cubicBezTo>
                <a:cubicBezTo>
                  <a:pt x="12300" y="7176"/>
                  <a:pt x="12300" y="7176"/>
                  <a:pt x="12300" y="7176"/>
                </a:cubicBezTo>
                <a:cubicBezTo>
                  <a:pt x="12300" y="7176"/>
                  <a:pt x="12300" y="7191"/>
                  <a:pt x="12300" y="7191"/>
                </a:cubicBezTo>
                <a:cubicBezTo>
                  <a:pt x="12300" y="7318"/>
                  <a:pt x="12333" y="7445"/>
                  <a:pt x="12366" y="7572"/>
                </a:cubicBezTo>
                <a:cubicBezTo>
                  <a:pt x="12366" y="7572"/>
                  <a:pt x="12366" y="7572"/>
                  <a:pt x="12366" y="7572"/>
                </a:cubicBezTo>
                <a:cubicBezTo>
                  <a:pt x="12366" y="7586"/>
                  <a:pt x="12366" y="7586"/>
                  <a:pt x="12366" y="7586"/>
                </a:cubicBezTo>
                <a:cubicBezTo>
                  <a:pt x="12366" y="7586"/>
                  <a:pt x="12366" y="7586"/>
                  <a:pt x="12366" y="7586"/>
                </a:cubicBezTo>
                <a:cubicBezTo>
                  <a:pt x="12366" y="7586"/>
                  <a:pt x="12366" y="7586"/>
                  <a:pt x="12366" y="7586"/>
                </a:cubicBezTo>
                <a:cubicBezTo>
                  <a:pt x="12366" y="7586"/>
                  <a:pt x="12366" y="7586"/>
                  <a:pt x="12366" y="7586"/>
                </a:cubicBezTo>
                <a:cubicBezTo>
                  <a:pt x="12399" y="7770"/>
                  <a:pt x="12432" y="7953"/>
                  <a:pt x="12465" y="8137"/>
                </a:cubicBezTo>
                <a:cubicBezTo>
                  <a:pt x="12465" y="8137"/>
                  <a:pt x="12465" y="8137"/>
                  <a:pt x="12465" y="8151"/>
                </a:cubicBezTo>
                <a:cubicBezTo>
                  <a:pt x="12498" y="8335"/>
                  <a:pt x="12531" y="8533"/>
                  <a:pt x="12564" y="8716"/>
                </a:cubicBezTo>
                <a:cubicBezTo>
                  <a:pt x="12564" y="8716"/>
                  <a:pt x="12564" y="8716"/>
                  <a:pt x="12564" y="8716"/>
                </a:cubicBezTo>
                <a:cubicBezTo>
                  <a:pt x="12564" y="8716"/>
                  <a:pt x="12564" y="8716"/>
                  <a:pt x="12564" y="8716"/>
                </a:cubicBezTo>
                <a:cubicBezTo>
                  <a:pt x="12564" y="8716"/>
                  <a:pt x="12564" y="8716"/>
                  <a:pt x="12564" y="8716"/>
                </a:cubicBezTo>
                <a:cubicBezTo>
                  <a:pt x="12564" y="8716"/>
                  <a:pt x="12564" y="8716"/>
                  <a:pt x="12564" y="8716"/>
                </a:cubicBezTo>
                <a:cubicBezTo>
                  <a:pt x="12564" y="8716"/>
                  <a:pt x="12564" y="8716"/>
                  <a:pt x="12564" y="8716"/>
                </a:cubicBezTo>
                <a:cubicBezTo>
                  <a:pt x="12597" y="8886"/>
                  <a:pt x="12630" y="9041"/>
                  <a:pt x="12663" y="9197"/>
                </a:cubicBezTo>
                <a:cubicBezTo>
                  <a:pt x="12696" y="9197"/>
                  <a:pt x="12696" y="9211"/>
                  <a:pt x="12696" y="9225"/>
                </a:cubicBezTo>
                <a:cubicBezTo>
                  <a:pt x="12696" y="9239"/>
                  <a:pt x="12696" y="9253"/>
                  <a:pt x="12663" y="9253"/>
                </a:cubicBezTo>
                <a:cubicBezTo>
                  <a:pt x="12696" y="9437"/>
                  <a:pt x="12729" y="9592"/>
                  <a:pt x="12795" y="9762"/>
                </a:cubicBezTo>
                <a:cubicBezTo>
                  <a:pt x="12795" y="9762"/>
                  <a:pt x="12795" y="9762"/>
                  <a:pt x="12795" y="9762"/>
                </a:cubicBezTo>
                <a:cubicBezTo>
                  <a:pt x="12795" y="9762"/>
                  <a:pt x="12795" y="9762"/>
                  <a:pt x="12795" y="9762"/>
                </a:cubicBezTo>
                <a:cubicBezTo>
                  <a:pt x="12828" y="10002"/>
                  <a:pt x="12894" y="10228"/>
                  <a:pt x="12927" y="10454"/>
                </a:cubicBezTo>
                <a:cubicBezTo>
                  <a:pt x="12927" y="10454"/>
                  <a:pt x="12927" y="10454"/>
                  <a:pt x="12927" y="10454"/>
                </a:cubicBezTo>
                <a:cubicBezTo>
                  <a:pt x="12960" y="10454"/>
                  <a:pt x="12960" y="10454"/>
                  <a:pt x="12960" y="10454"/>
                </a:cubicBezTo>
                <a:cubicBezTo>
                  <a:pt x="12960" y="10454"/>
                  <a:pt x="12960" y="10454"/>
                  <a:pt x="12960" y="10454"/>
                </a:cubicBezTo>
                <a:cubicBezTo>
                  <a:pt x="12960" y="10454"/>
                  <a:pt x="12960" y="10454"/>
                  <a:pt x="12960" y="10454"/>
                </a:cubicBezTo>
                <a:cubicBezTo>
                  <a:pt x="12993" y="10708"/>
                  <a:pt x="13059" y="1094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224" y="11471"/>
                  <a:pt x="13323" y="11739"/>
                  <a:pt x="13389" y="11994"/>
                </a:cubicBezTo>
                <a:cubicBezTo>
                  <a:pt x="13389" y="11994"/>
                  <a:pt x="13389" y="11994"/>
                  <a:pt x="13389" y="11994"/>
                </a:cubicBezTo>
                <a:cubicBezTo>
                  <a:pt x="13389" y="11994"/>
                  <a:pt x="13389" y="11994"/>
                  <a:pt x="13389" y="11994"/>
                </a:cubicBezTo>
                <a:cubicBezTo>
                  <a:pt x="13389" y="11994"/>
                  <a:pt x="13389" y="11994"/>
                  <a:pt x="13389" y="11994"/>
                </a:cubicBezTo>
                <a:cubicBezTo>
                  <a:pt x="13455" y="12191"/>
                  <a:pt x="13554" y="12389"/>
                  <a:pt x="13620" y="12573"/>
                </a:cubicBezTo>
                <a:cubicBezTo>
                  <a:pt x="14378" y="12573"/>
                  <a:pt x="14378" y="12573"/>
                  <a:pt x="14378" y="12573"/>
                </a:cubicBezTo>
                <a:cubicBezTo>
                  <a:pt x="14378" y="12573"/>
                  <a:pt x="14378" y="12573"/>
                  <a:pt x="14378" y="12573"/>
                </a:cubicBezTo>
                <a:cubicBezTo>
                  <a:pt x="14444" y="12573"/>
                  <a:pt x="14510" y="12587"/>
                  <a:pt x="14510" y="12615"/>
                </a:cubicBezTo>
                <a:cubicBezTo>
                  <a:pt x="14510" y="12615"/>
                  <a:pt x="14510" y="12615"/>
                  <a:pt x="14510" y="12615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477" y="12714"/>
                  <a:pt x="14477" y="12714"/>
                  <a:pt x="14477" y="12714"/>
                </a:cubicBezTo>
                <a:cubicBezTo>
                  <a:pt x="14477" y="12714"/>
                  <a:pt x="14477" y="12714"/>
                  <a:pt x="14477" y="12714"/>
                </a:cubicBezTo>
                <a:cubicBezTo>
                  <a:pt x="14477" y="12714"/>
                  <a:pt x="14477" y="12714"/>
                  <a:pt x="14477" y="12714"/>
                </a:cubicBezTo>
                <a:cubicBezTo>
                  <a:pt x="14477" y="12714"/>
                  <a:pt x="14477" y="12714"/>
                  <a:pt x="14477" y="12714"/>
                </a:cubicBezTo>
                <a:cubicBezTo>
                  <a:pt x="14477" y="12714"/>
                  <a:pt x="14477" y="12714"/>
                  <a:pt x="14477" y="12714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015" y="13435"/>
                  <a:pt x="14015" y="13435"/>
                  <a:pt x="14015" y="13435"/>
                </a:cubicBezTo>
                <a:cubicBezTo>
                  <a:pt x="14675" y="14748"/>
                  <a:pt x="15499" y="15596"/>
                  <a:pt x="16555" y="16500"/>
                </a:cubicBezTo>
                <a:cubicBezTo>
                  <a:pt x="17115" y="16500"/>
                  <a:pt x="17115" y="16500"/>
                  <a:pt x="17115" y="16500"/>
                </a:cubicBezTo>
                <a:cubicBezTo>
                  <a:pt x="17115" y="16500"/>
                  <a:pt x="17115" y="16500"/>
                  <a:pt x="17115" y="16500"/>
                </a:cubicBezTo>
                <a:cubicBezTo>
                  <a:pt x="17181" y="16500"/>
                  <a:pt x="17247" y="16528"/>
                  <a:pt x="17247" y="16543"/>
                </a:cubicBezTo>
                <a:cubicBezTo>
                  <a:pt x="17247" y="16557"/>
                  <a:pt x="17247" y="16557"/>
                  <a:pt x="17247" y="16557"/>
                </a:cubicBezTo>
                <a:cubicBezTo>
                  <a:pt x="17247" y="17065"/>
                  <a:pt x="17247" y="17065"/>
                  <a:pt x="17247" y="17065"/>
                </a:cubicBezTo>
                <a:cubicBezTo>
                  <a:pt x="17247" y="17065"/>
                  <a:pt x="17247" y="17065"/>
                  <a:pt x="17247" y="17065"/>
                </a:cubicBezTo>
                <a:cubicBezTo>
                  <a:pt x="17247" y="17065"/>
                  <a:pt x="17247" y="17065"/>
                  <a:pt x="17247" y="17065"/>
                </a:cubicBezTo>
                <a:cubicBezTo>
                  <a:pt x="17247" y="17560"/>
                  <a:pt x="17247" y="17560"/>
                  <a:pt x="17247" y="17560"/>
                </a:cubicBezTo>
                <a:cubicBezTo>
                  <a:pt x="17940" y="18068"/>
                  <a:pt x="17940" y="18068"/>
                  <a:pt x="17940" y="18068"/>
                </a:cubicBezTo>
                <a:cubicBezTo>
                  <a:pt x="17940" y="18068"/>
                  <a:pt x="17940" y="18068"/>
                  <a:pt x="17940" y="18082"/>
                </a:cubicBezTo>
                <a:cubicBezTo>
                  <a:pt x="18170" y="18238"/>
                  <a:pt x="18170" y="18238"/>
                  <a:pt x="18170" y="18238"/>
                </a:cubicBezTo>
                <a:cubicBezTo>
                  <a:pt x="18203" y="18238"/>
                  <a:pt x="18236" y="18252"/>
                  <a:pt x="18236" y="18280"/>
                </a:cubicBezTo>
                <a:cubicBezTo>
                  <a:pt x="18236" y="18280"/>
                  <a:pt x="18236" y="18280"/>
                  <a:pt x="18236" y="18280"/>
                </a:cubicBezTo>
                <a:cubicBezTo>
                  <a:pt x="19522" y="19198"/>
                  <a:pt x="19522" y="19198"/>
                  <a:pt x="19522" y="19198"/>
                </a:cubicBezTo>
                <a:cubicBezTo>
                  <a:pt x="19522" y="19198"/>
                  <a:pt x="19522" y="19198"/>
                  <a:pt x="19522" y="19198"/>
                </a:cubicBezTo>
                <a:cubicBezTo>
                  <a:pt x="20512" y="19891"/>
                  <a:pt x="20512" y="19891"/>
                  <a:pt x="20512" y="19891"/>
                </a:cubicBezTo>
                <a:cubicBezTo>
                  <a:pt x="20512" y="19905"/>
                  <a:pt x="20512" y="19905"/>
                  <a:pt x="20512" y="19905"/>
                </a:cubicBezTo>
                <a:cubicBezTo>
                  <a:pt x="21567" y="20668"/>
                  <a:pt x="21567" y="20668"/>
                  <a:pt x="21567" y="20668"/>
                </a:cubicBezTo>
                <a:cubicBezTo>
                  <a:pt x="21600" y="20682"/>
                  <a:pt x="21600" y="20682"/>
                  <a:pt x="21600" y="20696"/>
                </a:cubicBezTo>
                <a:cubicBezTo>
                  <a:pt x="21600" y="20710"/>
                  <a:pt x="21600" y="20809"/>
                  <a:pt x="21567" y="20936"/>
                </a:cubicBezTo>
                <a:cubicBezTo>
                  <a:pt x="21567" y="21600"/>
                  <a:pt x="21567" y="21600"/>
                  <a:pt x="21567" y="21600"/>
                </a:cubicBezTo>
                <a:cubicBezTo>
                  <a:pt x="10784" y="21600"/>
                  <a:pt x="10784" y="21600"/>
                  <a:pt x="10784" y="21600"/>
                </a:cubicBezTo>
                <a:cubicBezTo>
                  <a:pt x="10784" y="20653"/>
                  <a:pt x="10784" y="20653"/>
                  <a:pt x="10784" y="20653"/>
                </a:cubicBezTo>
                <a:cubicBezTo>
                  <a:pt x="16653" y="20653"/>
                  <a:pt x="16653" y="20653"/>
                  <a:pt x="16653" y="20653"/>
                </a:cubicBezTo>
                <a:cubicBezTo>
                  <a:pt x="16620" y="20583"/>
                  <a:pt x="16555" y="20512"/>
                  <a:pt x="16522" y="20442"/>
                </a:cubicBezTo>
                <a:cubicBezTo>
                  <a:pt x="16489" y="20442"/>
                  <a:pt x="16489" y="20442"/>
                  <a:pt x="16489" y="20442"/>
                </a:cubicBezTo>
                <a:cubicBezTo>
                  <a:pt x="16489" y="20442"/>
                  <a:pt x="16489" y="20442"/>
                  <a:pt x="16489" y="20442"/>
                </a:cubicBezTo>
                <a:cubicBezTo>
                  <a:pt x="16093" y="19919"/>
                  <a:pt x="15334" y="19523"/>
                  <a:pt x="14345" y="19269"/>
                </a:cubicBezTo>
                <a:cubicBezTo>
                  <a:pt x="14345" y="19269"/>
                  <a:pt x="14345" y="19269"/>
                  <a:pt x="14345" y="19269"/>
                </a:cubicBezTo>
                <a:cubicBezTo>
                  <a:pt x="14345" y="19255"/>
                  <a:pt x="14345" y="19255"/>
                  <a:pt x="14345" y="19255"/>
                </a:cubicBezTo>
                <a:cubicBezTo>
                  <a:pt x="14213" y="19227"/>
                  <a:pt x="14081" y="19184"/>
                  <a:pt x="13916" y="19156"/>
                </a:cubicBezTo>
                <a:cubicBezTo>
                  <a:pt x="13850" y="19142"/>
                  <a:pt x="13784" y="19128"/>
                  <a:pt x="13718" y="19114"/>
                </a:cubicBezTo>
                <a:cubicBezTo>
                  <a:pt x="13718" y="19114"/>
                  <a:pt x="13718" y="19114"/>
                  <a:pt x="13718" y="19114"/>
                </a:cubicBezTo>
                <a:cubicBezTo>
                  <a:pt x="13718" y="19114"/>
                  <a:pt x="13718" y="19114"/>
                  <a:pt x="13718" y="19114"/>
                </a:cubicBezTo>
                <a:cubicBezTo>
                  <a:pt x="13718" y="19114"/>
                  <a:pt x="13718" y="19114"/>
                  <a:pt x="13718" y="19114"/>
                </a:cubicBezTo>
                <a:cubicBezTo>
                  <a:pt x="13718" y="19114"/>
                  <a:pt x="13718" y="19114"/>
                  <a:pt x="13718" y="19114"/>
                </a:cubicBezTo>
                <a:cubicBezTo>
                  <a:pt x="12828" y="18930"/>
                  <a:pt x="11806" y="18831"/>
                  <a:pt x="10784" y="18831"/>
                </a:cubicBezTo>
                <a:lnTo>
                  <a:pt x="10784" y="16500"/>
                </a:lnTo>
                <a:close/>
                <a:moveTo>
                  <a:pt x="8772" y="16500"/>
                </a:moveTo>
                <a:cubicBezTo>
                  <a:pt x="9530" y="16500"/>
                  <a:pt x="9530" y="16500"/>
                  <a:pt x="9530" y="16500"/>
                </a:cubicBezTo>
                <a:cubicBezTo>
                  <a:pt x="9530" y="16500"/>
                  <a:pt x="9530" y="16500"/>
                  <a:pt x="9530" y="16500"/>
                </a:cubicBezTo>
                <a:cubicBezTo>
                  <a:pt x="9530" y="16500"/>
                  <a:pt x="9530" y="16500"/>
                  <a:pt x="9530" y="16500"/>
                </a:cubicBezTo>
                <a:cubicBezTo>
                  <a:pt x="10388" y="16500"/>
                  <a:pt x="10388" y="16500"/>
                  <a:pt x="10388" y="16500"/>
                </a:cubicBezTo>
                <a:cubicBezTo>
                  <a:pt x="10388" y="16500"/>
                  <a:pt x="10388" y="16500"/>
                  <a:pt x="10388" y="16500"/>
                </a:cubicBezTo>
                <a:cubicBezTo>
                  <a:pt x="10388" y="16500"/>
                  <a:pt x="10388" y="16500"/>
                  <a:pt x="10388" y="16500"/>
                </a:cubicBezTo>
                <a:cubicBezTo>
                  <a:pt x="10784" y="16500"/>
                  <a:pt x="10784" y="16500"/>
                  <a:pt x="10784" y="16500"/>
                </a:cubicBezTo>
                <a:cubicBezTo>
                  <a:pt x="10784" y="18831"/>
                  <a:pt x="10784" y="18831"/>
                  <a:pt x="10784" y="18831"/>
                </a:cubicBezTo>
                <a:cubicBezTo>
                  <a:pt x="10784" y="18831"/>
                  <a:pt x="10784" y="18831"/>
                  <a:pt x="10784" y="18831"/>
                </a:cubicBezTo>
                <a:cubicBezTo>
                  <a:pt x="9761" y="18831"/>
                  <a:pt x="8739" y="18916"/>
                  <a:pt x="7849" y="19114"/>
                </a:cubicBezTo>
                <a:cubicBezTo>
                  <a:pt x="7849" y="19114"/>
                  <a:pt x="7849" y="19114"/>
                  <a:pt x="7849" y="19114"/>
                </a:cubicBezTo>
                <a:cubicBezTo>
                  <a:pt x="7849" y="19114"/>
                  <a:pt x="7849" y="19114"/>
                  <a:pt x="7849" y="19114"/>
                </a:cubicBezTo>
                <a:cubicBezTo>
                  <a:pt x="7849" y="19114"/>
                  <a:pt x="7849" y="19114"/>
                  <a:pt x="7849" y="19114"/>
                </a:cubicBezTo>
                <a:cubicBezTo>
                  <a:pt x="7783" y="19128"/>
                  <a:pt x="7717" y="19142"/>
                  <a:pt x="7651" y="19156"/>
                </a:cubicBezTo>
                <a:cubicBezTo>
                  <a:pt x="7486" y="19184"/>
                  <a:pt x="7354" y="19227"/>
                  <a:pt x="7189" y="19255"/>
                </a:cubicBezTo>
                <a:cubicBezTo>
                  <a:pt x="7189" y="19269"/>
                  <a:pt x="7189" y="19269"/>
                  <a:pt x="7189" y="19269"/>
                </a:cubicBezTo>
                <a:cubicBezTo>
                  <a:pt x="7189" y="19269"/>
                  <a:pt x="7189" y="19269"/>
                  <a:pt x="7189" y="19269"/>
                </a:cubicBezTo>
                <a:cubicBezTo>
                  <a:pt x="6233" y="19523"/>
                  <a:pt x="5441" y="19919"/>
                  <a:pt x="5045" y="20442"/>
                </a:cubicBezTo>
                <a:cubicBezTo>
                  <a:pt x="5045" y="20442"/>
                  <a:pt x="5045" y="20442"/>
                  <a:pt x="5045" y="20442"/>
                </a:cubicBezTo>
                <a:cubicBezTo>
                  <a:pt x="5045" y="20442"/>
                  <a:pt x="5045" y="20442"/>
                  <a:pt x="5045" y="20442"/>
                </a:cubicBezTo>
                <a:cubicBezTo>
                  <a:pt x="5013" y="20512"/>
                  <a:pt x="4947" y="20583"/>
                  <a:pt x="4914" y="20653"/>
                </a:cubicBezTo>
                <a:cubicBezTo>
                  <a:pt x="10784" y="20653"/>
                  <a:pt x="10784" y="20653"/>
                  <a:pt x="10784" y="20653"/>
                </a:cubicBezTo>
                <a:cubicBezTo>
                  <a:pt x="10784" y="21600"/>
                  <a:pt x="10784" y="21600"/>
                  <a:pt x="10784" y="2160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0" y="20696"/>
                  <a:pt x="0" y="20696"/>
                  <a:pt x="0" y="20696"/>
                </a:cubicBezTo>
                <a:cubicBezTo>
                  <a:pt x="0" y="20696"/>
                  <a:pt x="0" y="20696"/>
                  <a:pt x="0" y="20696"/>
                </a:cubicBezTo>
                <a:cubicBezTo>
                  <a:pt x="0" y="20682"/>
                  <a:pt x="0" y="20682"/>
                  <a:pt x="0" y="20668"/>
                </a:cubicBezTo>
                <a:cubicBezTo>
                  <a:pt x="1088" y="19905"/>
                  <a:pt x="1088" y="19905"/>
                  <a:pt x="1088" y="19905"/>
                </a:cubicBezTo>
                <a:cubicBezTo>
                  <a:pt x="1088" y="19905"/>
                  <a:pt x="1088" y="19905"/>
                  <a:pt x="1088" y="19891"/>
                </a:cubicBezTo>
                <a:cubicBezTo>
                  <a:pt x="2078" y="19198"/>
                  <a:pt x="2078" y="19198"/>
                  <a:pt x="2078" y="19198"/>
                </a:cubicBezTo>
                <a:cubicBezTo>
                  <a:pt x="2078" y="19198"/>
                  <a:pt x="2078" y="19198"/>
                  <a:pt x="2078" y="19198"/>
                </a:cubicBezTo>
                <a:cubicBezTo>
                  <a:pt x="3397" y="18252"/>
                  <a:pt x="3397" y="18252"/>
                  <a:pt x="3397" y="18252"/>
                </a:cubicBezTo>
                <a:cubicBezTo>
                  <a:pt x="3397" y="18252"/>
                  <a:pt x="3397" y="18252"/>
                  <a:pt x="3397" y="18252"/>
                </a:cubicBezTo>
                <a:cubicBezTo>
                  <a:pt x="3627" y="18082"/>
                  <a:pt x="3627" y="18082"/>
                  <a:pt x="3627" y="18082"/>
                </a:cubicBezTo>
                <a:cubicBezTo>
                  <a:pt x="3627" y="18068"/>
                  <a:pt x="3660" y="18068"/>
                  <a:pt x="3660" y="18068"/>
                </a:cubicBezTo>
                <a:cubicBezTo>
                  <a:pt x="4353" y="17560"/>
                  <a:pt x="4353" y="17560"/>
                  <a:pt x="4353" y="17560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6557"/>
                  <a:pt x="4353" y="16557"/>
                  <a:pt x="4353" y="16557"/>
                </a:cubicBezTo>
                <a:cubicBezTo>
                  <a:pt x="4353" y="16543"/>
                  <a:pt x="4353" y="16543"/>
                  <a:pt x="4353" y="16543"/>
                </a:cubicBezTo>
                <a:cubicBezTo>
                  <a:pt x="4353" y="16543"/>
                  <a:pt x="4353" y="16543"/>
                  <a:pt x="4353" y="16543"/>
                </a:cubicBezTo>
                <a:cubicBezTo>
                  <a:pt x="4353" y="16528"/>
                  <a:pt x="4419" y="16500"/>
                  <a:pt x="4452" y="16500"/>
                </a:cubicBezTo>
                <a:cubicBezTo>
                  <a:pt x="4452" y="16500"/>
                  <a:pt x="4452" y="16500"/>
                  <a:pt x="4452" y="16500"/>
                </a:cubicBezTo>
                <a:cubicBezTo>
                  <a:pt x="5013" y="16500"/>
                  <a:pt x="5013" y="16500"/>
                  <a:pt x="5013" y="16500"/>
                </a:cubicBezTo>
                <a:cubicBezTo>
                  <a:pt x="5177" y="16387"/>
                  <a:pt x="5309" y="16274"/>
                  <a:pt x="5408" y="16161"/>
                </a:cubicBezTo>
                <a:cubicBezTo>
                  <a:pt x="5441" y="16161"/>
                  <a:pt x="5441" y="16161"/>
                  <a:pt x="5441" y="16161"/>
                </a:cubicBezTo>
                <a:cubicBezTo>
                  <a:pt x="5441" y="16161"/>
                  <a:pt x="5441" y="16161"/>
                  <a:pt x="5441" y="16161"/>
                </a:cubicBezTo>
                <a:cubicBezTo>
                  <a:pt x="6200" y="15455"/>
                  <a:pt x="6826" y="14763"/>
                  <a:pt x="7387" y="13816"/>
                </a:cubicBezTo>
                <a:cubicBezTo>
                  <a:pt x="7387" y="13816"/>
                  <a:pt x="7387" y="13816"/>
                  <a:pt x="7387" y="13816"/>
                </a:cubicBezTo>
                <a:cubicBezTo>
                  <a:pt x="7453" y="13689"/>
                  <a:pt x="7519" y="13562"/>
                  <a:pt x="7585" y="13435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615"/>
                  <a:pt x="7090" y="12615"/>
                  <a:pt x="7090" y="12615"/>
                </a:cubicBezTo>
                <a:cubicBezTo>
                  <a:pt x="7090" y="12615"/>
                  <a:pt x="7090" y="12615"/>
                  <a:pt x="7090" y="12615"/>
                </a:cubicBezTo>
                <a:cubicBezTo>
                  <a:pt x="7090" y="12587"/>
                  <a:pt x="7156" y="12573"/>
                  <a:pt x="7189" y="12573"/>
                </a:cubicBezTo>
                <a:cubicBezTo>
                  <a:pt x="7189" y="12573"/>
                  <a:pt x="7189" y="12573"/>
                  <a:pt x="7189" y="12573"/>
                </a:cubicBezTo>
                <a:cubicBezTo>
                  <a:pt x="7980" y="12573"/>
                  <a:pt x="7980" y="12573"/>
                  <a:pt x="7980" y="12573"/>
                </a:cubicBezTo>
                <a:cubicBezTo>
                  <a:pt x="8343" y="11683"/>
                  <a:pt x="8640" y="10609"/>
                  <a:pt x="8937" y="9239"/>
                </a:cubicBezTo>
                <a:cubicBezTo>
                  <a:pt x="8937" y="9239"/>
                  <a:pt x="8937" y="9225"/>
                  <a:pt x="8937" y="9225"/>
                </a:cubicBezTo>
                <a:cubicBezTo>
                  <a:pt x="8937" y="9225"/>
                  <a:pt x="8937" y="9211"/>
                  <a:pt x="8937" y="9211"/>
                </a:cubicBezTo>
                <a:cubicBezTo>
                  <a:pt x="9168" y="8010"/>
                  <a:pt x="9398" y="6569"/>
                  <a:pt x="9629" y="4846"/>
                </a:cubicBezTo>
                <a:cubicBezTo>
                  <a:pt x="9629" y="4846"/>
                  <a:pt x="9629" y="4846"/>
                  <a:pt x="9629" y="4846"/>
                </a:cubicBezTo>
                <a:cubicBezTo>
                  <a:pt x="9629" y="4831"/>
                  <a:pt x="9629" y="4831"/>
                  <a:pt x="9629" y="4831"/>
                </a:cubicBezTo>
                <a:cubicBezTo>
                  <a:pt x="9695" y="4379"/>
                  <a:pt x="9761" y="3913"/>
                  <a:pt x="9794" y="3433"/>
                </a:cubicBezTo>
                <a:cubicBezTo>
                  <a:pt x="9794" y="3433"/>
                  <a:pt x="9794" y="3433"/>
                  <a:pt x="9794" y="3433"/>
                </a:cubicBezTo>
                <a:cubicBezTo>
                  <a:pt x="9794" y="3419"/>
                  <a:pt x="9794" y="3419"/>
                  <a:pt x="9794" y="3419"/>
                </a:cubicBezTo>
                <a:cubicBezTo>
                  <a:pt x="9827" y="3150"/>
                  <a:pt x="9860" y="2882"/>
                  <a:pt x="9893" y="2613"/>
                </a:cubicBezTo>
                <a:cubicBezTo>
                  <a:pt x="9860" y="2543"/>
                  <a:pt x="9860" y="2543"/>
                  <a:pt x="9860" y="2543"/>
                </a:cubicBezTo>
                <a:cubicBezTo>
                  <a:pt x="9530" y="2458"/>
                  <a:pt x="9333" y="2317"/>
                  <a:pt x="9333" y="2119"/>
                </a:cubicBezTo>
                <a:cubicBezTo>
                  <a:pt x="9333" y="1964"/>
                  <a:pt x="9333" y="1964"/>
                  <a:pt x="9333" y="1964"/>
                </a:cubicBezTo>
                <a:cubicBezTo>
                  <a:pt x="9333" y="1964"/>
                  <a:pt x="9333" y="1964"/>
                  <a:pt x="9333" y="1964"/>
                </a:cubicBezTo>
                <a:cubicBezTo>
                  <a:pt x="9333" y="1964"/>
                  <a:pt x="9333" y="1964"/>
                  <a:pt x="9333" y="1964"/>
                </a:cubicBezTo>
                <a:cubicBezTo>
                  <a:pt x="9333" y="1921"/>
                  <a:pt x="9333" y="1921"/>
                  <a:pt x="9333" y="1921"/>
                </a:cubicBezTo>
                <a:cubicBezTo>
                  <a:pt x="9333" y="1865"/>
                  <a:pt x="9464" y="1822"/>
                  <a:pt x="9695" y="1794"/>
                </a:cubicBezTo>
                <a:cubicBezTo>
                  <a:pt x="9695" y="1497"/>
                  <a:pt x="9695" y="1497"/>
                  <a:pt x="9695" y="1497"/>
                </a:cubicBezTo>
                <a:cubicBezTo>
                  <a:pt x="9333" y="1497"/>
                  <a:pt x="9333" y="1497"/>
                  <a:pt x="9333" y="1497"/>
                </a:cubicBezTo>
                <a:cubicBezTo>
                  <a:pt x="9333" y="1497"/>
                  <a:pt x="9333" y="1497"/>
                  <a:pt x="9333" y="1497"/>
                </a:cubicBezTo>
                <a:cubicBezTo>
                  <a:pt x="9300" y="1497"/>
                  <a:pt x="9234" y="1483"/>
                  <a:pt x="9234" y="1455"/>
                </a:cubicBezTo>
                <a:cubicBezTo>
                  <a:pt x="9234" y="1243"/>
                  <a:pt x="9234" y="1243"/>
                  <a:pt x="9234" y="1243"/>
                </a:cubicBezTo>
                <a:cubicBezTo>
                  <a:pt x="9234" y="1243"/>
                  <a:pt x="9234" y="1243"/>
                  <a:pt x="9234" y="1243"/>
                </a:cubicBezTo>
                <a:cubicBezTo>
                  <a:pt x="9234" y="1215"/>
                  <a:pt x="9300" y="1201"/>
                  <a:pt x="9333" y="1201"/>
                </a:cubicBezTo>
                <a:cubicBezTo>
                  <a:pt x="9629" y="1201"/>
                  <a:pt x="9959" y="1130"/>
                  <a:pt x="10190" y="932"/>
                </a:cubicBezTo>
                <a:cubicBezTo>
                  <a:pt x="10388" y="777"/>
                  <a:pt x="10520" y="551"/>
                  <a:pt x="10520" y="198"/>
                </a:cubicBezTo>
                <a:cubicBezTo>
                  <a:pt x="10520" y="198"/>
                  <a:pt x="10520" y="198"/>
                  <a:pt x="10520" y="198"/>
                </a:cubicBezTo>
                <a:cubicBezTo>
                  <a:pt x="10520" y="155"/>
                  <a:pt x="10520" y="113"/>
                  <a:pt x="10586" y="71"/>
                </a:cubicBezTo>
                <a:cubicBezTo>
                  <a:pt x="10619" y="28"/>
                  <a:pt x="10718" y="0"/>
                  <a:pt x="10784" y="0"/>
                </a:cubicBezTo>
                <a:cubicBezTo>
                  <a:pt x="10784" y="14367"/>
                  <a:pt x="10784" y="14367"/>
                  <a:pt x="10784" y="14367"/>
                </a:cubicBezTo>
                <a:cubicBezTo>
                  <a:pt x="9695" y="14367"/>
                  <a:pt x="9695" y="14367"/>
                  <a:pt x="9695" y="14367"/>
                </a:cubicBezTo>
                <a:cubicBezTo>
                  <a:pt x="9662" y="14438"/>
                  <a:pt x="9662" y="14494"/>
                  <a:pt x="9629" y="14551"/>
                </a:cubicBezTo>
                <a:cubicBezTo>
                  <a:pt x="9629" y="14565"/>
                  <a:pt x="9629" y="14565"/>
                  <a:pt x="9629" y="14565"/>
                </a:cubicBezTo>
                <a:cubicBezTo>
                  <a:pt x="9629" y="14565"/>
                  <a:pt x="9629" y="14565"/>
                  <a:pt x="9629" y="14565"/>
                </a:cubicBezTo>
                <a:cubicBezTo>
                  <a:pt x="9563" y="14847"/>
                  <a:pt x="9464" y="15130"/>
                  <a:pt x="9333" y="15384"/>
                </a:cubicBezTo>
                <a:cubicBezTo>
                  <a:pt x="9333" y="15384"/>
                  <a:pt x="9333" y="15384"/>
                  <a:pt x="9333" y="15384"/>
                </a:cubicBezTo>
                <a:cubicBezTo>
                  <a:pt x="9333" y="15384"/>
                  <a:pt x="9333" y="15384"/>
                  <a:pt x="9333" y="15384"/>
                </a:cubicBezTo>
                <a:cubicBezTo>
                  <a:pt x="9333" y="15384"/>
                  <a:pt x="9333" y="15384"/>
                  <a:pt x="9333" y="15384"/>
                </a:cubicBezTo>
                <a:cubicBezTo>
                  <a:pt x="9333" y="15384"/>
                  <a:pt x="9333" y="15384"/>
                  <a:pt x="9333" y="15384"/>
                </a:cubicBezTo>
                <a:cubicBezTo>
                  <a:pt x="9234" y="15667"/>
                  <a:pt x="9102" y="15921"/>
                  <a:pt x="8970" y="16189"/>
                </a:cubicBezTo>
                <a:cubicBezTo>
                  <a:pt x="8970" y="16189"/>
                  <a:pt x="8970" y="16189"/>
                  <a:pt x="8970" y="16189"/>
                </a:cubicBezTo>
                <a:cubicBezTo>
                  <a:pt x="8970" y="16189"/>
                  <a:pt x="8970" y="16189"/>
                  <a:pt x="8970" y="16189"/>
                </a:cubicBezTo>
                <a:cubicBezTo>
                  <a:pt x="8904" y="16288"/>
                  <a:pt x="8838" y="16401"/>
                  <a:pt x="8772" y="16500"/>
                </a:cubicBezTo>
                <a:close/>
              </a:path>
            </a:pathLst>
          </a:custGeom>
          <a:solidFill>
            <a:srgbClr val="1C201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grpSp>
        <p:nvGrpSpPr>
          <p:cNvPr id="367" name="Group 367"/>
          <p:cNvGrpSpPr/>
          <p:nvPr/>
        </p:nvGrpSpPr>
        <p:grpSpPr>
          <a:xfrm>
            <a:off x="8517098" y="501582"/>
            <a:ext cx="15295405" cy="12712834"/>
            <a:chOff x="0" y="-1"/>
            <a:chExt cx="15295404" cy="12712832"/>
          </a:xfrm>
        </p:grpSpPr>
        <p:grpSp>
          <p:nvGrpSpPr>
            <p:cNvPr id="337" name="Group 337"/>
            <p:cNvGrpSpPr/>
            <p:nvPr/>
          </p:nvGrpSpPr>
          <p:grpSpPr>
            <a:xfrm>
              <a:off x="273761" y="-2"/>
              <a:ext cx="15021644" cy="12712834"/>
              <a:chOff x="0" y="0"/>
              <a:chExt cx="15021642" cy="12712832"/>
            </a:xfrm>
          </p:grpSpPr>
          <p:sp>
            <p:nvSpPr>
              <p:cNvPr id="335" name="Shape 335"/>
              <p:cNvSpPr/>
              <p:nvPr/>
            </p:nvSpPr>
            <p:spPr>
              <a:xfrm>
                <a:off x="-1" y="-1"/>
                <a:ext cx="15021644" cy="12712833"/>
              </a:xfrm>
              <a:prstGeom prst="rect">
                <a:avLst/>
              </a:prstGeom>
              <a:solidFill>
                <a:srgbClr val="4E4D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139251" y="161816"/>
                <a:ext cx="14615692" cy="12389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8" y="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883" y="20628"/>
                      <a:pt x="996" y="20553"/>
                      <a:pt x="996" y="20460"/>
                    </a:cubicBezTo>
                    <a:cubicBezTo>
                      <a:pt x="996" y="19810"/>
                      <a:pt x="996" y="19810"/>
                      <a:pt x="996" y="19810"/>
                    </a:cubicBezTo>
                    <a:cubicBezTo>
                      <a:pt x="996" y="19717"/>
                      <a:pt x="883" y="19642"/>
                      <a:pt x="748" y="19642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883" y="19191"/>
                      <a:pt x="996" y="19116"/>
                      <a:pt x="996" y="19023"/>
                    </a:cubicBezTo>
                    <a:cubicBezTo>
                      <a:pt x="996" y="18373"/>
                      <a:pt x="996" y="18373"/>
                      <a:pt x="996" y="18373"/>
                    </a:cubicBezTo>
                    <a:cubicBezTo>
                      <a:pt x="996" y="18280"/>
                      <a:pt x="883" y="18205"/>
                      <a:pt x="748" y="1820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883" y="17755"/>
                      <a:pt x="996" y="17680"/>
                      <a:pt x="996" y="17587"/>
                    </a:cubicBezTo>
                    <a:cubicBezTo>
                      <a:pt x="996" y="16936"/>
                      <a:pt x="996" y="16936"/>
                      <a:pt x="996" y="16936"/>
                    </a:cubicBezTo>
                    <a:cubicBezTo>
                      <a:pt x="996" y="16843"/>
                      <a:pt x="883" y="16768"/>
                      <a:pt x="748" y="16768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883" y="16322"/>
                      <a:pt x="996" y="16243"/>
                      <a:pt x="996" y="16150"/>
                    </a:cubicBezTo>
                    <a:cubicBezTo>
                      <a:pt x="996" y="15503"/>
                      <a:pt x="996" y="15503"/>
                      <a:pt x="996" y="15503"/>
                    </a:cubicBezTo>
                    <a:cubicBezTo>
                      <a:pt x="996" y="15407"/>
                      <a:pt x="883" y="15332"/>
                      <a:pt x="748" y="15332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883" y="14885"/>
                      <a:pt x="996" y="14806"/>
                      <a:pt x="996" y="14713"/>
                    </a:cubicBezTo>
                    <a:cubicBezTo>
                      <a:pt x="996" y="14066"/>
                      <a:pt x="996" y="14066"/>
                      <a:pt x="996" y="14066"/>
                    </a:cubicBezTo>
                    <a:cubicBezTo>
                      <a:pt x="996" y="13974"/>
                      <a:pt x="883" y="13895"/>
                      <a:pt x="748" y="13895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883" y="13448"/>
                      <a:pt x="996" y="13373"/>
                      <a:pt x="996" y="13280"/>
                    </a:cubicBezTo>
                    <a:cubicBezTo>
                      <a:pt x="996" y="12630"/>
                      <a:pt x="996" y="12630"/>
                      <a:pt x="996" y="12630"/>
                    </a:cubicBezTo>
                    <a:cubicBezTo>
                      <a:pt x="996" y="12537"/>
                      <a:pt x="883" y="12458"/>
                      <a:pt x="748" y="12458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883" y="12012"/>
                      <a:pt x="996" y="11936"/>
                      <a:pt x="996" y="11844"/>
                    </a:cubicBezTo>
                    <a:cubicBezTo>
                      <a:pt x="996" y="11193"/>
                      <a:pt x="996" y="11193"/>
                      <a:pt x="996" y="11193"/>
                    </a:cubicBezTo>
                    <a:cubicBezTo>
                      <a:pt x="996" y="11100"/>
                      <a:pt x="883" y="11025"/>
                      <a:pt x="748" y="1102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883" y="10575"/>
                      <a:pt x="996" y="10500"/>
                      <a:pt x="996" y="10407"/>
                    </a:cubicBezTo>
                    <a:cubicBezTo>
                      <a:pt x="996" y="9756"/>
                      <a:pt x="996" y="9756"/>
                      <a:pt x="996" y="9756"/>
                    </a:cubicBezTo>
                    <a:cubicBezTo>
                      <a:pt x="996" y="9664"/>
                      <a:pt x="883" y="9588"/>
                      <a:pt x="748" y="9588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883" y="9142"/>
                      <a:pt x="996" y="9063"/>
                      <a:pt x="996" y="8970"/>
                    </a:cubicBezTo>
                    <a:cubicBezTo>
                      <a:pt x="996" y="8320"/>
                      <a:pt x="996" y="8320"/>
                      <a:pt x="996" y="8320"/>
                    </a:cubicBezTo>
                    <a:cubicBezTo>
                      <a:pt x="996" y="8227"/>
                      <a:pt x="883" y="8152"/>
                      <a:pt x="748" y="8152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883" y="7705"/>
                      <a:pt x="996" y="7626"/>
                      <a:pt x="996" y="7534"/>
                    </a:cubicBezTo>
                    <a:cubicBezTo>
                      <a:pt x="996" y="6887"/>
                      <a:pt x="996" y="6887"/>
                      <a:pt x="996" y="6887"/>
                    </a:cubicBezTo>
                    <a:cubicBezTo>
                      <a:pt x="996" y="6794"/>
                      <a:pt x="883" y="6715"/>
                      <a:pt x="748" y="6715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883" y="6268"/>
                      <a:pt x="996" y="6193"/>
                      <a:pt x="996" y="6100"/>
                    </a:cubicBezTo>
                    <a:cubicBezTo>
                      <a:pt x="996" y="5450"/>
                      <a:pt x="996" y="5450"/>
                      <a:pt x="996" y="5450"/>
                    </a:cubicBezTo>
                    <a:cubicBezTo>
                      <a:pt x="996" y="5357"/>
                      <a:pt x="883" y="5278"/>
                      <a:pt x="748" y="5278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883" y="4832"/>
                      <a:pt x="996" y="4757"/>
                      <a:pt x="996" y="4664"/>
                    </a:cubicBezTo>
                    <a:cubicBezTo>
                      <a:pt x="996" y="4013"/>
                      <a:pt x="996" y="4013"/>
                      <a:pt x="996" y="4013"/>
                    </a:cubicBezTo>
                    <a:cubicBezTo>
                      <a:pt x="996" y="3920"/>
                      <a:pt x="883" y="3845"/>
                      <a:pt x="748" y="384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883" y="3395"/>
                      <a:pt x="996" y="3320"/>
                      <a:pt x="996" y="3227"/>
                    </a:cubicBezTo>
                    <a:cubicBezTo>
                      <a:pt x="996" y="2577"/>
                      <a:pt x="996" y="2577"/>
                      <a:pt x="996" y="2577"/>
                    </a:cubicBezTo>
                    <a:cubicBezTo>
                      <a:pt x="996" y="2484"/>
                      <a:pt x="883" y="2409"/>
                      <a:pt x="748" y="2409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883" y="1958"/>
                      <a:pt x="996" y="1883"/>
                      <a:pt x="996" y="1790"/>
                    </a:cubicBezTo>
                    <a:cubicBezTo>
                      <a:pt x="996" y="1140"/>
                      <a:pt x="996" y="1140"/>
                      <a:pt x="996" y="1140"/>
                    </a:cubicBezTo>
                    <a:cubicBezTo>
                      <a:pt x="996" y="1047"/>
                      <a:pt x="883" y="972"/>
                      <a:pt x="748" y="972"/>
                    </a:cubicBezTo>
                    <a:cubicBezTo>
                      <a:pt x="748" y="0"/>
                      <a:pt x="748" y="0"/>
                      <a:pt x="748" y="0"/>
                    </a:cubicBezTo>
                    <a:close/>
                    <a:moveTo>
                      <a:pt x="748" y="972"/>
                    </a:moveTo>
                    <a:cubicBezTo>
                      <a:pt x="748" y="972"/>
                      <a:pt x="748" y="972"/>
                      <a:pt x="748" y="972"/>
                    </a:cubicBezTo>
                    <a:close/>
                    <a:moveTo>
                      <a:pt x="748" y="2409"/>
                    </a:moveTo>
                    <a:cubicBezTo>
                      <a:pt x="748" y="2409"/>
                      <a:pt x="748" y="2409"/>
                      <a:pt x="748" y="2409"/>
                    </a:cubicBezTo>
                    <a:close/>
                    <a:moveTo>
                      <a:pt x="748" y="3845"/>
                    </a:moveTo>
                    <a:cubicBezTo>
                      <a:pt x="748" y="3845"/>
                      <a:pt x="748" y="3845"/>
                      <a:pt x="748" y="3845"/>
                    </a:cubicBezTo>
                    <a:close/>
                    <a:moveTo>
                      <a:pt x="748" y="5278"/>
                    </a:moveTo>
                    <a:cubicBezTo>
                      <a:pt x="748" y="5278"/>
                      <a:pt x="748" y="5278"/>
                      <a:pt x="748" y="5278"/>
                    </a:cubicBezTo>
                    <a:close/>
                    <a:moveTo>
                      <a:pt x="748" y="6715"/>
                    </a:moveTo>
                    <a:cubicBezTo>
                      <a:pt x="748" y="6715"/>
                      <a:pt x="748" y="6715"/>
                      <a:pt x="748" y="6715"/>
                    </a:cubicBezTo>
                    <a:close/>
                    <a:moveTo>
                      <a:pt x="748" y="8152"/>
                    </a:moveTo>
                    <a:cubicBezTo>
                      <a:pt x="748" y="8152"/>
                      <a:pt x="748" y="8152"/>
                      <a:pt x="748" y="8152"/>
                    </a:cubicBezTo>
                    <a:close/>
                    <a:moveTo>
                      <a:pt x="748" y="9588"/>
                    </a:moveTo>
                    <a:cubicBezTo>
                      <a:pt x="748" y="9588"/>
                      <a:pt x="748" y="9588"/>
                      <a:pt x="748" y="9588"/>
                    </a:cubicBezTo>
                    <a:close/>
                    <a:moveTo>
                      <a:pt x="748" y="11025"/>
                    </a:moveTo>
                    <a:cubicBezTo>
                      <a:pt x="748" y="11025"/>
                      <a:pt x="748" y="11025"/>
                      <a:pt x="748" y="11025"/>
                    </a:cubicBezTo>
                    <a:close/>
                    <a:moveTo>
                      <a:pt x="748" y="12458"/>
                    </a:moveTo>
                    <a:cubicBezTo>
                      <a:pt x="748" y="12458"/>
                      <a:pt x="748" y="12458"/>
                      <a:pt x="748" y="12458"/>
                    </a:cubicBezTo>
                    <a:close/>
                    <a:moveTo>
                      <a:pt x="748" y="13895"/>
                    </a:moveTo>
                    <a:cubicBezTo>
                      <a:pt x="748" y="13895"/>
                      <a:pt x="748" y="13895"/>
                      <a:pt x="748" y="13895"/>
                    </a:cubicBezTo>
                    <a:close/>
                    <a:moveTo>
                      <a:pt x="748" y="15332"/>
                    </a:moveTo>
                    <a:cubicBezTo>
                      <a:pt x="748" y="15332"/>
                      <a:pt x="748" y="15332"/>
                      <a:pt x="748" y="15332"/>
                    </a:cubicBezTo>
                    <a:close/>
                    <a:moveTo>
                      <a:pt x="748" y="16768"/>
                    </a:moveTo>
                    <a:cubicBezTo>
                      <a:pt x="748" y="16768"/>
                      <a:pt x="748" y="16768"/>
                      <a:pt x="748" y="16768"/>
                    </a:cubicBezTo>
                    <a:close/>
                    <a:moveTo>
                      <a:pt x="748" y="18205"/>
                    </a:moveTo>
                    <a:cubicBezTo>
                      <a:pt x="748" y="18205"/>
                      <a:pt x="748" y="18205"/>
                      <a:pt x="748" y="18205"/>
                    </a:cubicBezTo>
                    <a:close/>
                    <a:moveTo>
                      <a:pt x="748" y="19642"/>
                    </a:moveTo>
                    <a:cubicBezTo>
                      <a:pt x="748" y="19642"/>
                      <a:pt x="748" y="19642"/>
                      <a:pt x="748" y="19642"/>
                    </a:cubicBezTo>
                    <a:moveTo>
                      <a:pt x="0" y="0"/>
                    </a:moveTo>
                    <a:cubicBezTo>
                      <a:pt x="748" y="0"/>
                      <a:pt x="748" y="0"/>
                      <a:pt x="748" y="0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614" y="972"/>
                      <a:pt x="506" y="1047"/>
                      <a:pt x="506" y="1140"/>
                    </a:cubicBezTo>
                    <a:cubicBezTo>
                      <a:pt x="506" y="1790"/>
                      <a:pt x="506" y="1790"/>
                      <a:pt x="506" y="1790"/>
                    </a:cubicBezTo>
                    <a:cubicBezTo>
                      <a:pt x="506" y="1883"/>
                      <a:pt x="614" y="1958"/>
                      <a:pt x="748" y="1958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614" y="2409"/>
                      <a:pt x="506" y="2484"/>
                      <a:pt x="506" y="2577"/>
                    </a:cubicBezTo>
                    <a:cubicBezTo>
                      <a:pt x="506" y="3227"/>
                      <a:pt x="506" y="3227"/>
                      <a:pt x="506" y="3227"/>
                    </a:cubicBezTo>
                    <a:cubicBezTo>
                      <a:pt x="506" y="3320"/>
                      <a:pt x="614" y="3395"/>
                      <a:pt x="748" y="339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614" y="3845"/>
                      <a:pt x="506" y="3920"/>
                      <a:pt x="506" y="4013"/>
                    </a:cubicBezTo>
                    <a:cubicBezTo>
                      <a:pt x="506" y="4664"/>
                      <a:pt x="506" y="4664"/>
                      <a:pt x="506" y="4664"/>
                    </a:cubicBezTo>
                    <a:cubicBezTo>
                      <a:pt x="506" y="4757"/>
                      <a:pt x="614" y="4832"/>
                      <a:pt x="748" y="4832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614" y="5278"/>
                      <a:pt x="506" y="5357"/>
                      <a:pt x="506" y="5450"/>
                    </a:cubicBezTo>
                    <a:cubicBezTo>
                      <a:pt x="506" y="6100"/>
                      <a:pt x="506" y="6100"/>
                      <a:pt x="506" y="6100"/>
                    </a:cubicBezTo>
                    <a:cubicBezTo>
                      <a:pt x="506" y="6193"/>
                      <a:pt x="614" y="6268"/>
                      <a:pt x="748" y="6268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614" y="6715"/>
                      <a:pt x="506" y="6794"/>
                      <a:pt x="506" y="6887"/>
                    </a:cubicBezTo>
                    <a:cubicBezTo>
                      <a:pt x="506" y="7534"/>
                      <a:pt x="506" y="7534"/>
                      <a:pt x="506" y="7534"/>
                    </a:cubicBezTo>
                    <a:cubicBezTo>
                      <a:pt x="506" y="7626"/>
                      <a:pt x="614" y="7705"/>
                      <a:pt x="748" y="7705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614" y="8152"/>
                      <a:pt x="506" y="8227"/>
                      <a:pt x="506" y="8320"/>
                    </a:cubicBezTo>
                    <a:cubicBezTo>
                      <a:pt x="506" y="8970"/>
                      <a:pt x="506" y="8970"/>
                      <a:pt x="506" y="8970"/>
                    </a:cubicBezTo>
                    <a:cubicBezTo>
                      <a:pt x="506" y="9063"/>
                      <a:pt x="614" y="9142"/>
                      <a:pt x="748" y="9142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614" y="9588"/>
                      <a:pt x="506" y="9664"/>
                      <a:pt x="506" y="9756"/>
                    </a:cubicBezTo>
                    <a:cubicBezTo>
                      <a:pt x="506" y="10407"/>
                      <a:pt x="506" y="10407"/>
                      <a:pt x="506" y="10407"/>
                    </a:cubicBezTo>
                    <a:cubicBezTo>
                      <a:pt x="506" y="10500"/>
                      <a:pt x="614" y="10575"/>
                      <a:pt x="748" y="1057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614" y="11025"/>
                      <a:pt x="506" y="11100"/>
                      <a:pt x="506" y="11193"/>
                    </a:cubicBezTo>
                    <a:cubicBezTo>
                      <a:pt x="506" y="11844"/>
                      <a:pt x="506" y="11844"/>
                      <a:pt x="506" y="11844"/>
                    </a:cubicBezTo>
                    <a:cubicBezTo>
                      <a:pt x="506" y="11936"/>
                      <a:pt x="614" y="12012"/>
                      <a:pt x="748" y="12012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614" y="12458"/>
                      <a:pt x="506" y="12537"/>
                      <a:pt x="506" y="12630"/>
                    </a:cubicBezTo>
                    <a:cubicBezTo>
                      <a:pt x="506" y="13280"/>
                      <a:pt x="506" y="13280"/>
                      <a:pt x="506" y="13280"/>
                    </a:cubicBezTo>
                    <a:cubicBezTo>
                      <a:pt x="506" y="13373"/>
                      <a:pt x="614" y="13448"/>
                      <a:pt x="748" y="13448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614" y="13895"/>
                      <a:pt x="506" y="13974"/>
                      <a:pt x="506" y="14066"/>
                    </a:cubicBezTo>
                    <a:cubicBezTo>
                      <a:pt x="506" y="14713"/>
                      <a:pt x="506" y="14713"/>
                      <a:pt x="506" y="14713"/>
                    </a:cubicBezTo>
                    <a:cubicBezTo>
                      <a:pt x="506" y="14806"/>
                      <a:pt x="614" y="14885"/>
                      <a:pt x="748" y="14885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614" y="15332"/>
                      <a:pt x="506" y="15407"/>
                      <a:pt x="506" y="15503"/>
                    </a:cubicBezTo>
                    <a:cubicBezTo>
                      <a:pt x="506" y="16150"/>
                      <a:pt x="506" y="16150"/>
                      <a:pt x="506" y="16150"/>
                    </a:cubicBezTo>
                    <a:cubicBezTo>
                      <a:pt x="506" y="16243"/>
                      <a:pt x="614" y="16322"/>
                      <a:pt x="748" y="16322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614" y="16768"/>
                      <a:pt x="506" y="16843"/>
                      <a:pt x="506" y="16936"/>
                    </a:cubicBezTo>
                    <a:cubicBezTo>
                      <a:pt x="506" y="17587"/>
                      <a:pt x="506" y="17587"/>
                      <a:pt x="506" y="17587"/>
                    </a:cubicBezTo>
                    <a:cubicBezTo>
                      <a:pt x="506" y="17680"/>
                      <a:pt x="614" y="17755"/>
                      <a:pt x="748" y="1775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614" y="18205"/>
                      <a:pt x="506" y="18280"/>
                      <a:pt x="506" y="18373"/>
                    </a:cubicBezTo>
                    <a:cubicBezTo>
                      <a:pt x="506" y="19023"/>
                      <a:pt x="506" y="19023"/>
                      <a:pt x="506" y="19023"/>
                    </a:cubicBezTo>
                    <a:cubicBezTo>
                      <a:pt x="506" y="19116"/>
                      <a:pt x="614" y="19191"/>
                      <a:pt x="748" y="19191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614" y="19642"/>
                      <a:pt x="506" y="19717"/>
                      <a:pt x="506" y="19810"/>
                    </a:cubicBezTo>
                    <a:cubicBezTo>
                      <a:pt x="506" y="20460"/>
                      <a:pt x="506" y="20460"/>
                      <a:pt x="506" y="20460"/>
                    </a:cubicBezTo>
                    <a:cubicBezTo>
                      <a:pt x="506" y="20553"/>
                      <a:pt x="614" y="20628"/>
                      <a:pt x="748" y="20628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748" y="1958"/>
                    </a:moveTo>
                    <a:cubicBezTo>
                      <a:pt x="748" y="1958"/>
                      <a:pt x="748" y="1958"/>
                      <a:pt x="748" y="1958"/>
                    </a:cubicBezTo>
                    <a:close/>
                    <a:moveTo>
                      <a:pt x="748" y="3395"/>
                    </a:moveTo>
                    <a:cubicBezTo>
                      <a:pt x="748" y="3395"/>
                      <a:pt x="748" y="3395"/>
                      <a:pt x="748" y="3395"/>
                    </a:cubicBezTo>
                    <a:close/>
                    <a:moveTo>
                      <a:pt x="748" y="4832"/>
                    </a:moveTo>
                    <a:cubicBezTo>
                      <a:pt x="748" y="4832"/>
                      <a:pt x="748" y="4832"/>
                      <a:pt x="748" y="4832"/>
                    </a:cubicBezTo>
                    <a:close/>
                    <a:moveTo>
                      <a:pt x="748" y="6268"/>
                    </a:moveTo>
                    <a:cubicBezTo>
                      <a:pt x="748" y="6268"/>
                      <a:pt x="748" y="6268"/>
                      <a:pt x="748" y="6268"/>
                    </a:cubicBezTo>
                    <a:close/>
                    <a:moveTo>
                      <a:pt x="748" y="7705"/>
                    </a:moveTo>
                    <a:cubicBezTo>
                      <a:pt x="748" y="7705"/>
                      <a:pt x="748" y="7705"/>
                      <a:pt x="748" y="7705"/>
                    </a:cubicBezTo>
                    <a:close/>
                    <a:moveTo>
                      <a:pt x="748" y="9142"/>
                    </a:moveTo>
                    <a:cubicBezTo>
                      <a:pt x="748" y="9142"/>
                      <a:pt x="748" y="9142"/>
                      <a:pt x="748" y="9142"/>
                    </a:cubicBezTo>
                    <a:close/>
                    <a:moveTo>
                      <a:pt x="748" y="10575"/>
                    </a:moveTo>
                    <a:cubicBezTo>
                      <a:pt x="748" y="10575"/>
                      <a:pt x="748" y="10575"/>
                      <a:pt x="748" y="10575"/>
                    </a:cubicBezTo>
                    <a:close/>
                    <a:moveTo>
                      <a:pt x="748" y="12012"/>
                    </a:moveTo>
                    <a:cubicBezTo>
                      <a:pt x="748" y="12012"/>
                      <a:pt x="748" y="12012"/>
                      <a:pt x="748" y="12012"/>
                    </a:cubicBezTo>
                    <a:close/>
                    <a:moveTo>
                      <a:pt x="748" y="13448"/>
                    </a:moveTo>
                    <a:cubicBezTo>
                      <a:pt x="748" y="13448"/>
                      <a:pt x="748" y="13448"/>
                      <a:pt x="748" y="13448"/>
                    </a:cubicBezTo>
                    <a:close/>
                    <a:moveTo>
                      <a:pt x="748" y="14885"/>
                    </a:moveTo>
                    <a:cubicBezTo>
                      <a:pt x="748" y="14885"/>
                      <a:pt x="748" y="14885"/>
                      <a:pt x="748" y="14885"/>
                    </a:cubicBezTo>
                    <a:close/>
                    <a:moveTo>
                      <a:pt x="748" y="16322"/>
                    </a:moveTo>
                    <a:cubicBezTo>
                      <a:pt x="748" y="16322"/>
                      <a:pt x="748" y="16322"/>
                      <a:pt x="748" y="16322"/>
                    </a:cubicBezTo>
                    <a:close/>
                    <a:moveTo>
                      <a:pt x="748" y="17755"/>
                    </a:moveTo>
                    <a:cubicBezTo>
                      <a:pt x="748" y="17755"/>
                      <a:pt x="748" y="17755"/>
                      <a:pt x="748" y="17755"/>
                    </a:cubicBezTo>
                    <a:close/>
                    <a:moveTo>
                      <a:pt x="748" y="19191"/>
                    </a:moveTo>
                    <a:cubicBezTo>
                      <a:pt x="748" y="19191"/>
                      <a:pt x="748" y="19191"/>
                      <a:pt x="748" y="19191"/>
                    </a:cubicBezTo>
                    <a:close/>
                    <a:moveTo>
                      <a:pt x="748" y="20628"/>
                    </a:moveTo>
                    <a:cubicBezTo>
                      <a:pt x="748" y="20628"/>
                      <a:pt x="748" y="20628"/>
                      <a:pt x="748" y="20628"/>
                    </a:cubicBezTo>
                  </a:path>
                </a:pathLst>
              </a:cu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grpSp>
          <p:nvGrpSpPr>
            <p:cNvPr id="366" name="Group 366"/>
            <p:cNvGrpSpPr/>
            <p:nvPr/>
          </p:nvGrpSpPr>
          <p:grpSpPr>
            <a:xfrm>
              <a:off x="0" y="823789"/>
              <a:ext cx="909111" cy="11053487"/>
              <a:chOff x="0" y="0"/>
              <a:chExt cx="909110" cy="11053486"/>
            </a:xfrm>
          </p:grpSpPr>
          <p:sp>
            <p:nvSpPr>
              <p:cNvPr id="338" name="Shape 338"/>
              <p:cNvSpPr/>
              <p:nvPr/>
            </p:nvSpPr>
            <p:spPr>
              <a:xfrm>
                <a:off x="-1" y="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-1" y="241252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-1" y="82084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-1" y="106210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-1" y="1644637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-1" y="1885889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-1" y="2465483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-1" y="2709678"/>
                <a:ext cx="909112" cy="117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6" name="Shape 346"/>
              <p:cNvSpPr/>
              <p:nvPr/>
            </p:nvSpPr>
            <p:spPr>
              <a:xfrm>
                <a:off x="-1" y="328927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7" name="Shape 347"/>
              <p:cNvSpPr/>
              <p:nvPr/>
            </p:nvSpPr>
            <p:spPr>
              <a:xfrm>
                <a:off x="-1" y="3530525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-1" y="4113061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-1" y="435137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-1" y="493390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-1" y="517516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-1" y="5757698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-1" y="5998951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-1" y="658148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-1" y="6819797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-1" y="7402334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-1" y="7643586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-1" y="822318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-1" y="846737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-1" y="9046971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-1" y="928822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-1" y="987076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-1" y="10112013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4" name="Shape 364"/>
              <p:cNvSpPr/>
              <p:nvPr/>
            </p:nvSpPr>
            <p:spPr>
              <a:xfrm>
                <a:off x="-1" y="1069160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-1" y="1093285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</p:grpSp>
      <p:sp>
        <p:nvSpPr>
          <p:cNvPr id="388" name="Shape 329"/>
          <p:cNvSpPr/>
          <p:nvPr/>
        </p:nvSpPr>
        <p:spPr>
          <a:xfrm rot="20647291">
            <a:off x="4337388" y="2218604"/>
            <a:ext cx="21311828" cy="9341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algn="ctr">
              <a:defRPr sz="9000" b="1">
                <a:solidFill>
                  <a:srgbClr val="26262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 algn="l">
              <a:defRPr sz="1800" b="0">
                <a:solidFill>
                  <a:srgbClr val="000000"/>
                </a:solidFill>
              </a:defRPr>
            </a:pPr>
            <a:r>
              <a:rPr lang="en-US" altLang="zh-Hans" sz="595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Why?</a:t>
            </a:r>
          </a:p>
        </p:txBody>
      </p:sp>
      <p:sp>
        <p:nvSpPr>
          <p:cNvPr id="368" name="Shape 368"/>
          <p:cNvSpPr/>
          <p:nvPr/>
        </p:nvSpPr>
        <p:spPr>
          <a:xfrm>
            <a:off x="10531643" y="1555399"/>
            <a:ext cx="12546289" cy="10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spAutoFit/>
          </a:bodyPr>
          <a:lstStyle/>
          <a:p>
            <a:pPr lvl="0">
              <a:defRPr sz="1800"/>
            </a:pPr>
            <a:r>
              <a:rPr lang="zh-CN" altLang="en-US" sz="5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Arial"/>
              </a:rPr>
              <a:t>考试</a:t>
            </a:r>
            <a:endParaRPr sz="5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charset="0"/>
              <a:ea typeface="微软雅黑" charset="0"/>
              <a:cs typeface="微软雅黑" charset="0"/>
              <a:sym typeface="Arial"/>
            </a:endParaRPr>
          </a:p>
        </p:txBody>
      </p:sp>
      <p:sp>
        <p:nvSpPr>
          <p:cNvPr id="369" name="Shape 369"/>
          <p:cNvSpPr/>
          <p:nvPr/>
        </p:nvSpPr>
        <p:spPr>
          <a:xfrm>
            <a:off x="10099560" y="1948202"/>
            <a:ext cx="260837" cy="260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B383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0" name="Shape 370"/>
          <p:cNvSpPr/>
          <p:nvPr/>
        </p:nvSpPr>
        <p:spPr>
          <a:xfrm>
            <a:off x="10164767" y="2919633"/>
            <a:ext cx="12819231" cy="1"/>
          </a:xfrm>
          <a:prstGeom prst="line">
            <a:avLst/>
          </a:prstGeom>
          <a:ln w="25400">
            <a:solidFill>
              <a:srgbClr val="3B3838"/>
            </a:solidFill>
            <a:prstDash val="dash"/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71" name="Shape 371"/>
          <p:cNvSpPr/>
          <p:nvPr/>
        </p:nvSpPr>
        <p:spPr>
          <a:xfrm>
            <a:off x="10563944" y="4829329"/>
            <a:ext cx="13551046" cy="10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spAutoFit/>
          </a:bodyPr>
          <a:lstStyle/>
          <a:p>
            <a:pPr lvl="0">
              <a:defRPr sz="1800"/>
            </a:pPr>
            <a:r>
              <a:rPr lang="zh-CN" altLang="en-US" sz="5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出国</a:t>
            </a:r>
            <a:endParaRPr sz="5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charset="0"/>
              <a:ea typeface="微软雅黑" charset="0"/>
              <a:cs typeface="微软雅黑" charset="0"/>
              <a:sym typeface="Arial"/>
            </a:endParaRPr>
          </a:p>
        </p:txBody>
      </p:sp>
      <p:sp>
        <p:nvSpPr>
          <p:cNvPr id="372" name="Shape 372"/>
          <p:cNvSpPr/>
          <p:nvPr/>
        </p:nvSpPr>
        <p:spPr>
          <a:xfrm>
            <a:off x="10099560" y="5174007"/>
            <a:ext cx="281725" cy="260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B383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3" name="Shape 373"/>
          <p:cNvSpPr/>
          <p:nvPr/>
        </p:nvSpPr>
        <p:spPr>
          <a:xfrm>
            <a:off x="10164767" y="6160186"/>
            <a:ext cx="12819231" cy="1"/>
          </a:xfrm>
          <a:prstGeom prst="line">
            <a:avLst/>
          </a:prstGeom>
          <a:ln w="25400">
            <a:solidFill>
              <a:srgbClr val="3B3838"/>
            </a:solidFill>
            <a:prstDash val="dash"/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74" name="Shape 374"/>
          <p:cNvSpPr/>
          <p:nvPr/>
        </p:nvSpPr>
        <p:spPr>
          <a:xfrm>
            <a:off x="10531643" y="8283978"/>
            <a:ext cx="12546289" cy="10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spAutoFit/>
          </a:bodyPr>
          <a:lstStyle/>
          <a:p>
            <a:pPr lvl="0">
              <a:defRPr sz="1800"/>
            </a:pPr>
            <a:r>
              <a:rPr lang="zh-CN" altLang="en-US" sz="5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Noteworthy Light"/>
              </a:rPr>
              <a:t>工作</a:t>
            </a:r>
            <a:endParaRPr sz="5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charset="0"/>
              <a:ea typeface="微软雅黑" charset="0"/>
              <a:cs typeface="微软雅黑" charset="0"/>
              <a:sym typeface="Arial"/>
            </a:endParaRPr>
          </a:p>
        </p:txBody>
      </p:sp>
      <p:sp>
        <p:nvSpPr>
          <p:cNvPr id="375" name="Shape 375"/>
          <p:cNvSpPr/>
          <p:nvPr/>
        </p:nvSpPr>
        <p:spPr>
          <a:xfrm>
            <a:off x="10099560" y="8676783"/>
            <a:ext cx="260837" cy="260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B383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6" name="Shape 376"/>
          <p:cNvSpPr/>
          <p:nvPr/>
        </p:nvSpPr>
        <p:spPr>
          <a:xfrm>
            <a:off x="10164767" y="9677709"/>
            <a:ext cx="12819231" cy="1"/>
          </a:xfrm>
          <a:prstGeom prst="line">
            <a:avLst/>
          </a:prstGeom>
          <a:ln w="25400">
            <a:solidFill>
              <a:srgbClr val="3B3838"/>
            </a:solidFill>
            <a:prstDash val="dash"/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86" name="Shape 383"/>
          <p:cNvSpPr/>
          <p:nvPr/>
        </p:nvSpPr>
        <p:spPr>
          <a:xfrm>
            <a:off x="10539665" y="11423082"/>
            <a:ext cx="12546289" cy="10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spAutoFit/>
          </a:bodyPr>
          <a:lstStyle/>
          <a:p>
            <a:pPr lvl="0">
              <a:defRPr sz="1800"/>
            </a:pPr>
            <a:r>
              <a:rPr lang="en-US" altLang="zh-Hans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Arial"/>
              </a:rPr>
              <a:t>Bla</a:t>
            </a:r>
            <a:r>
              <a:rPr lang="en-US" altLang="zh-CN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Arial"/>
              </a:rPr>
              <a:t>h </a:t>
            </a:r>
            <a:r>
              <a:rPr lang="en-US" altLang="zh-Hans" sz="5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Arial"/>
              </a:rPr>
              <a:t>bla</a:t>
            </a:r>
            <a:r>
              <a:rPr lang="en-US" altLang="zh-CN" sz="5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Arial"/>
              </a:rPr>
              <a:t>h</a:t>
            </a:r>
            <a:r>
              <a:rPr lang="x-none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Arial"/>
              </a:rPr>
              <a:t>……</a:t>
            </a:r>
            <a:endParaRPr sz="5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charset="0"/>
              <a:ea typeface="微软雅黑" charset="0"/>
              <a:cs typeface="微软雅黑" charset="0"/>
              <a:sym typeface="Arial"/>
            </a:endParaRPr>
          </a:p>
        </p:txBody>
      </p:sp>
      <p:sp>
        <p:nvSpPr>
          <p:cNvPr id="387" name="Shape 384"/>
          <p:cNvSpPr/>
          <p:nvPr/>
        </p:nvSpPr>
        <p:spPr>
          <a:xfrm>
            <a:off x="10083518" y="11888079"/>
            <a:ext cx="260837" cy="260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B383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9" name="Shape 329"/>
          <p:cNvSpPr/>
          <p:nvPr/>
        </p:nvSpPr>
        <p:spPr>
          <a:xfrm>
            <a:off x="1780722" y="5414141"/>
            <a:ext cx="3595730" cy="7109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algn="ctr">
              <a:defRPr sz="9000" b="1">
                <a:solidFill>
                  <a:srgbClr val="26262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zh-Hans" altLang="en-US" sz="9000" b="1" dirty="0" smtClean="0">
                <a:solidFill>
                  <a:schemeClr val="bg1"/>
                </a:solidFill>
              </a:rPr>
              <a:t>为</a:t>
            </a:r>
          </a:p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zh-Hans" altLang="en-US" sz="9000" b="1" dirty="0" smtClean="0">
                <a:solidFill>
                  <a:schemeClr val="bg1"/>
                </a:solidFill>
              </a:rPr>
              <a:t>啥</a:t>
            </a:r>
          </a:p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zh-Hans" altLang="en-US" sz="9000" b="1" dirty="0" smtClean="0">
                <a:solidFill>
                  <a:schemeClr val="bg1"/>
                </a:solidFill>
              </a:rPr>
              <a:t>学</a:t>
            </a:r>
          </a:p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zh-Hans" altLang="en-US" sz="9000" b="1" dirty="0" smtClean="0">
                <a:solidFill>
                  <a:schemeClr val="bg1"/>
                </a:solidFill>
              </a:rPr>
              <a:t>英</a:t>
            </a:r>
          </a:p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zh-Hans" altLang="en-US" sz="9000" b="1" dirty="0" smtClean="0">
                <a:solidFill>
                  <a:schemeClr val="bg1"/>
                </a:solidFill>
              </a:rPr>
              <a:t>语</a:t>
            </a:r>
            <a:endParaRPr sz="9000" b="1" dirty="0">
              <a:solidFill>
                <a:schemeClr val="bg1"/>
              </a:solidFill>
            </a:endParaRPr>
          </a:p>
        </p:txBody>
      </p:sp>
      <p:pic>
        <p:nvPicPr>
          <p:cNvPr id="100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4204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 animBg="1" advAuto="0"/>
      <p:bldP spid="368" grpId="0" animBg="1" advAuto="0"/>
      <p:bldP spid="371" grpId="0" animBg="1" advAuto="0"/>
      <p:bldP spid="374" grpId="0" animBg="1" advAuto="0"/>
      <p:bldP spid="386" grpId="0" animBg="1" advAuto="0"/>
      <p:bldP spid="329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5"/>
          <p:cNvGrpSpPr/>
          <p:nvPr/>
        </p:nvGrpSpPr>
        <p:grpSpPr>
          <a:xfrm>
            <a:off x="-2103940" y="-7292589"/>
            <a:ext cx="28459842" cy="28059532"/>
            <a:chOff x="4663051" y="4605343"/>
            <a:chExt cx="28459841" cy="28059531"/>
          </a:xfrm>
        </p:grpSpPr>
        <p:sp>
          <p:nvSpPr>
            <p:cNvPr id="189" name="Shape 189"/>
            <p:cNvSpPr/>
            <p:nvPr/>
          </p:nvSpPr>
          <p:spPr>
            <a:xfrm rot="14896333">
              <a:off x="24445478" y="8518517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rot="4096333" flipH="1">
              <a:off x="10720882" y="13988609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rot="12219129">
              <a:off x="20563701" y="4508101"/>
              <a:ext cx="2617696" cy="1481699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rot="1492205" flipH="1">
              <a:off x="14481593" y="17984466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 rot="9337947" flipH="1">
              <a:off x="14545011" y="4503469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 rot="20107795">
              <a:off x="20693375" y="17913002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 rot="6703667" flipH="1">
              <a:off x="10743158" y="8508282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 rot="17503667">
              <a:off x="24447370" y="13973904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 rot="10800000" flipH="1">
              <a:off x="17603220" y="6534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7603221" y="18635733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 rot="5400000">
              <a:off x="11556950" y="12572435"/>
              <a:ext cx="2617694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00" name="Shape 200"/>
            <p:cNvSpPr/>
            <p:nvPr/>
          </p:nvSpPr>
          <p:spPr>
            <a:xfrm rot="16200000" flipH="1">
              <a:off x="23698682" y="12508827"/>
              <a:ext cx="2617696" cy="12286920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rot="2700000" flipH="1">
              <a:off x="13322886" y="16868900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 rot="18900000">
              <a:off x="21910020" y="1688082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 rot="13500000" flipH="1">
              <a:off x="21935345" y="8263429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 rot="8126060">
              <a:off x="13344894" y="8253550"/>
              <a:ext cx="2617695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8" name="Group 208"/>
          <p:cNvGrpSpPr/>
          <p:nvPr/>
        </p:nvGrpSpPr>
        <p:grpSpPr>
          <a:xfrm>
            <a:off x="441812" y="4411419"/>
            <a:ext cx="7025786" cy="443157"/>
            <a:chOff x="0" y="0"/>
            <a:chExt cx="7025785" cy="443155"/>
          </a:xfrm>
        </p:grpSpPr>
        <p:sp>
          <p:nvSpPr>
            <p:cNvPr id="206" name="Shape 206"/>
            <p:cNvSpPr/>
            <p:nvPr/>
          </p:nvSpPr>
          <p:spPr>
            <a:xfrm>
              <a:off x="0" y="0"/>
              <a:ext cx="7025786" cy="443156"/>
            </a:xfrm>
            <a:prstGeom prst="rect">
              <a:avLst/>
            </a:prstGeom>
            <a:solidFill>
              <a:srgbClr val="6D8B9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0" y="0"/>
              <a:ext cx="7025786" cy="443156"/>
            </a:xfrm>
            <a:prstGeom prst="rect">
              <a:avLst/>
            </a:pr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13" name="Group 213"/>
          <p:cNvGrpSpPr/>
          <p:nvPr/>
        </p:nvGrpSpPr>
        <p:grpSpPr>
          <a:xfrm rot="20373366">
            <a:off x="4321332" y="1540418"/>
            <a:ext cx="970413" cy="2895065"/>
            <a:chOff x="0" y="0"/>
            <a:chExt cx="970411" cy="2895063"/>
          </a:xfrm>
        </p:grpSpPr>
        <p:sp>
          <p:nvSpPr>
            <p:cNvPr id="209" name="Shape 209"/>
            <p:cNvSpPr/>
            <p:nvPr/>
          </p:nvSpPr>
          <p:spPr>
            <a:xfrm>
              <a:off x="-1" y="-1"/>
              <a:ext cx="970413" cy="2895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56" y="21600"/>
                  </a:moveTo>
                  <a:lnTo>
                    <a:pt x="21600" y="21021"/>
                  </a:lnTo>
                  <a:lnTo>
                    <a:pt x="14472" y="0"/>
                  </a:lnTo>
                  <a:lnTo>
                    <a:pt x="0" y="531"/>
                  </a:lnTo>
                  <a:lnTo>
                    <a:pt x="7056" y="21600"/>
                  </a:lnTo>
                  <a:close/>
                </a:path>
              </a:pathLst>
            </a:custGeom>
            <a:solidFill>
              <a:srgbClr val="3ABDD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>
              <a:off x="152031" y="249073"/>
              <a:ext cx="459330" cy="582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90" y="21600"/>
                  </a:moveTo>
                  <a:lnTo>
                    <a:pt x="21600" y="19920"/>
                  </a:lnTo>
                  <a:lnTo>
                    <a:pt x="18710" y="0"/>
                  </a:lnTo>
                  <a:lnTo>
                    <a:pt x="0" y="1680"/>
                  </a:lnTo>
                  <a:lnTo>
                    <a:pt x="2890" y="21600"/>
                  </a:lnTo>
                  <a:close/>
                </a:path>
              </a:pathLst>
            </a:custGeom>
            <a:solidFill>
              <a:srgbClr val="1F8F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232897" y="983350"/>
              <a:ext cx="342881" cy="1714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45"/>
                  </a:moveTo>
                  <a:lnTo>
                    <a:pt x="9577" y="0"/>
                  </a:lnTo>
                  <a:lnTo>
                    <a:pt x="21600" y="21396"/>
                  </a:lnTo>
                  <a:lnTo>
                    <a:pt x="12023" y="21600"/>
                  </a:lnTo>
                  <a:lnTo>
                    <a:pt x="0" y="245"/>
                  </a:lnTo>
                  <a:close/>
                </a:path>
              </a:pathLst>
            </a:custGeom>
            <a:solidFill>
              <a:srgbClr val="1F8F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2" name="Shape 212"/>
            <p:cNvSpPr/>
            <p:nvPr/>
          </p:nvSpPr>
          <p:spPr>
            <a:xfrm>
              <a:off x="478735" y="954240"/>
              <a:ext cx="346115" cy="1714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4"/>
                  </a:moveTo>
                  <a:lnTo>
                    <a:pt x="9488" y="0"/>
                  </a:lnTo>
                  <a:lnTo>
                    <a:pt x="21600" y="21396"/>
                  </a:lnTo>
                  <a:lnTo>
                    <a:pt x="12112" y="2160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1F8F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16" name="Group 216"/>
          <p:cNvGrpSpPr/>
          <p:nvPr/>
        </p:nvGrpSpPr>
        <p:grpSpPr>
          <a:xfrm rot="19744663">
            <a:off x="5485076" y="2061034"/>
            <a:ext cx="769861" cy="2442207"/>
            <a:chOff x="0" y="0"/>
            <a:chExt cx="769859" cy="2442205"/>
          </a:xfrm>
        </p:grpSpPr>
        <p:sp>
          <p:nvSpPr>
            <p:cNvPr id="214" name="Shape 214"/>
            <p:cNvSpPr/>
            <p:nvPr/>
          </p:nvSpPr>
          <p:spPr>
            <a:xfrm>
              <a:off x="0" y="0"/>
              <a:ext cx="769860" cy="244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24" y="21600"/>
                  </a:moveTo>
                  <a:lnTo>
                    <a:pt x="21600" y="21085"/>
                  </a:lnTo>
                  <a:lnTo>
                    <a:pt x="14067" y="0"/>
                  </a:lnTo>
                  <a:lnTo>
                    <a:pt x="0" y="486"/>
                  </a:lnTo>
                  <a:lnTo>
                    <a:pt x="7624" y="21600"/>
                  </a:lnTo>
                  <a:close/>
                </a:path>
              </a:pathLst>
            </a:custGeom>
            <a:solidFill>
              <a:srgbClr val="E24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>
              <a:off x="177907" y="274951"/>
              <a:ext cx="294361" cy="818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46" y="21600"/>
                  </a:moveTo>
                  <a:lnTo>
                    <a:pt x="21600" y="21002"/>
                  </a:lnTo>
                  <a:lnTo>
                    <a:pt x="14954" y="0"/>
                  </a:lnTo>
                  <a:lnTo>
                    <a:pt x="0" y="598"/>
                  </a:lnTo>
                  <a:lnTo>
                    <a:pt x="6646" y="2160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30" name="Group 230"/>
          <p:cNvGrpSpPr/>
          <p:nvPr/>
        </p:nvGrpSpPr>
        <p:grpSpPr>
          <a:xfrm>
            <a:off x="2227370" y="1361089"/>
            <a:ext cx="786036" cy="3050332"/>
            <a:chOff x="0" y="0"/>
            <a:chExt cx="786035" cy="3050330"/>
          </a:xfrm>
        </p:grpSpPr>
        <p:sp>
          <p:nvSpPr>
            <p:cNvPr id="217" name="Shape 217"/>
            <p:cNvSpPr/>
            <p:nvPr/>
          </p:nvSpPr>
          <p:spPr>
            <a:xfrm>
              <a:off x="0" y="-1"/>
              <a:ext cx="786036" cy="3050332"/>
            </a:xfrm>
            <a:prstGeom prst="rect">
              <a:avLst/>
            </a:pr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>
              <a:off x="145563" y="2468082"/>
              <a:ext cx="498147" cy="320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00"/>
                  </a:moveTo>
                  <a:lnTo>
                    <a:pt x="21600" y="21600"/>
                  </a:lnTo>
                  <a:lnTo>
                    <a:pt x="21600" y="14400"/>
                  </a:lnTo>
                  <a:lnTo>
                    <a:pt x="0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>
              <a:off x="145563" y="2267530"/>
              <a:ext cx="498147" cy="320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00"/>
                  </a:moveTo>
                  <a:lnTo>
                    <a:pt x="21600" y="21600"/>
                  </a:lnTo>
                  <a:lnTo>
                    <a:pt x="21600" y="14400"/>
                  </a:lnTo>
                  <a:lnTo>
                    <a:pt x="0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145563" y="2066978"/>
              <a:ext cx="498147" cy="320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00"/>
                  </a:moveTo>
                  <a:lnTo>
                    <a:pt x="21600" y="21600"/>
                  </a:lnTo>
                  <a:lnTo>
                    <a:pt x="21600" y="14400"/>
                  </a:lnTo>
                  <a:lnTo>
                    <a:pt x="0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>
              <a:off x="145563" y="1866428"/>
              <a:ext cx="498147" cy="317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73"/>
                  </a:moveTo>
                  <a:lnTo>
                    <a:pt x="21600" y="21600"/>
                  </a:lnTo>
                  <a:lnTo>
                    <a:pt x="21600" y="14547"/>
                  </a:lnTo>
                  <a:lnTo>
                    <a:pt x="0" y="0"/>
                  </a:lnTo>
                  <a:lnTo>
                    <a:pt x="0" y="727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145563" y="1665876"/>
              <a:ext cx="498147" cy="31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73"/>
                  </a:moveTo>
                  <a:lnTo>
                    <a:pt x="21600" y="21600"/>
                  </a:lnTo>
                  <a:lnTo>
                    <a:pt x="21600" y="14327"/>
                  </a:lnTo>
                  <a:lnTo>
                    <a:pt x="0" y="0"/>
                  </a:lnTo>
                  <a:lnTo>
                    <a:pt x="0" y="727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>
              <a:off x="145563" y="1465324"/>
              <a:ext cx="498147" cy="31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73"/>
                  </a:moveTo>
                  <a:lnTo>
                    <a:pt x="21600" y="21600"/>
                  </a:lnTo>
                  <a:lnTo>
                    <a:pt x="21600" y="14547"/>
                  </a:lnTo>
                  <a:lnTo>
                    <a:pt x="0" y="0"/>
                  </a:lnTo>
                  <a:lnTo>
                    <a:pt x="0" y="727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4" name="Shape 224"/>
            <p:cNvSpPr/>
            <p:nvPr/>
          </p:nvSpPr>
          <p:spPr>
            <a:xfrm>
              <a:off x="145563" y="1264772"/>
              <a:ext cx="498147" cy="31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73"/>
                  </a:moveTo>
                  <a:lnTo>
                    <a:pt x="21600" y="21600"/>
                  </a:lnTo>
                  <a:lnTo>
                    <a:pt x="21600" y="14547"/>
                  </a:lnTo>
                  <a:lnTo>
                    <a:pt x="0" y="0"/>
                  </a:lnTo>
                  <a:lnTo>
                    <a:pt x="0" y="727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5" name="Shape 225"/>
            <p:cNvSpPr/>
            <p:nvPr/>
          </p:nvSpPr>
          <p:spPr>
            <a:xfrm>
              <a:off x="145563" y="1064220"/>
              <a:ext cx="498147" cy="31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73"/>
                  </a:moveTo>
                  <a:lnTo>
                    <a:pt x="21600" y="21600"/>
                  </a:lnTo>
                  <a:lnTo>
                    <a:pt x="21600" y="14327"/>
                  </a:lnTo>
                  <a:lnTo>
                    <a:pt x="0" y="0"/>
                  </a:lnTo>
                  <a:lnTo>
                    <a:pt x="0" y="727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6" name="Shape 226"/>
            <p:cNvSpPr/>
            <p:nvPr/>
          </p:nvSpPr>
          <p:spPr>
            <a:xfrm>
              <a:off x="145563" y="863668"/>
              <a:ext cx="498147" cy="31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053"/>
                  </a:moveTo>
                  <a:lnTo>
                    <a:pt x="21600" y="21600"/>
                  </a:lnTo>
                  <a:lnTo>
                    <a:pt x="21600" y="14327"/>
                  </a:lnTo>
                  <a:lnTo>
                    <a:pt x="0" y="0"/>
                  </a:lnTo>
                  <a:lnTo>
                    <a:pt x="0" y="705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7" name="Shape 227"/>
            <p:cNvSpPr/>
            <p:nvPr/>
          </p:nvSpPr>
          <p:spPr>
            <a:xfrm>
              <a:off x="145563" y="659880"/>
              <a:ext cx="498147" cy="320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00"/>
                  </a:moveTo>
                  <a:lnTo>
                    <a:pt x="21600" y="21600"/>
                  </a:lnTo>
                  <a:lnTo>
                    <a:pt x="21600" y="14400"/>
                  </a:lnTo>
                  <a:lnTo>
                    <a:pt x="0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8" name="Shape 228"/>
            <p:cNvSpPr/>
            <p:nvPr/>
          </p:nvSpPr>
          <p:spPr>
            <a:xfrm>
              <a:off x="145563" y="462564"/>
              <a:ext cx="498147" cy="317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053"/>
                  </a:moveTo>
                  <a:lnTo>
                    <a:pt x="21600" y="21600"/>
                  </a:lnTo>
                  <a:lnTo>
                    <a:pt x="21600" y="14327"/>
                  </a:lnTo>
                  <a:lnTo>
                    <a:pt x="0" y="0"/>
                  </a:lnTo>
                  <a:lnTo>
                    <a:pt x="0" y="705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9" name="Shape 229"/>
            <p:cNvSpPr/>
            <p:nvPr/>
          </p:nvSpPr>
          <p:spPr>
            <a:xfrm>
              <a:off x="145563" y="262012"/>
              <a:ext cx="498147" cy="3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126"/>
                  </a:moveTo>
                  <a:lnTo>
                    <a:pt x="21600" y="21600"/>
                  </a:lnTo>
                  <a:lnTo>
                    <a:pt x="21600" y="14474"/>
                  </a:lnTo>
                  <a:lnTo>
                    <a:pt x="0" y="0"/>
                  </a:lnTo>
                  <a:lnTo>
                    <a:pt x="0" y="7126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34" name="Group 234"/>
          <p:cNvGrpSpPr/>
          <p:nvPr/>
        </p:nvGrpSpPr>
        <p:grpSpPr>
          <a:xfrm>
            <a:off x="3013405" y="2008032"/>
            <a:ext cx="504615" cy="2403389"/>
            <a:chOff x="0" y="0"/>
            <a:chExt cx="504614" cy="2403388"/>
          </a:xfrm>
        </p:grpSpPr>
        <p:sp>
          <p:nvSpPr>
            <p:cNvPr id="231" name="Shape 231"/>
            <p:cNvSpPr/>
            <p:nvPr/>
          </p:nvSpPr>
          <p:spPr>
            <a:xfrm>
              <a:off x="-1" y="0"/>
              <a:ext cx="504616" cy="2403388"/>
            </a:xfrm>
            <a:prstGeom prst="rect">
              <a:avLst/>
            </a:pr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2" name="Shape 232"/>
            <p:cNvSpPr/>
            <p:nvPr/>
          </p:nvSpPr>
          <p:spPr>
            <a:xfrm>
              <a:off x="-1" y="-1"/>
              <a:ext cx="504616" cy="223197"/>
            </a:xfrm>
            <a:prstGeom prst="rect">
              <a:avLst/>
            </a:prstGeom>
            <a:solidFill>
              <a:srgbClr val="3ABDD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3" name="Shape 233"/>
            <p:cNvSpPr/>
            <p:nvPr/>
          </p:nvSpPr>
          <p:spPr>
            <a:xfrm>
              <a:off x="177908" y="326705"/>
              <a:ext cx="152033" cy="1921418"/>
            </a:xfrm>
            <a:prstGeom prst="rect">
              <a:avLst/>
            </a:pr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39" name="Group 239"/>
          <p:cNvGrpSpPr/>
          <p:nvPr/>
        </p:nvGrpSpPr>
        <p:grpSpPr>
          <a:xfrm>
            <a:off x="3518020" y="694739"/>
            <a:ext cx="326707" cy="3716682"/>
            <a:chOff x="0" y="0"/>
            <a:chExt cx="326706" cy="3716680"/>
          </a:xfrm>
        </p:grpSpPr>
        <p:sp>
          <p:nvSpPr>
            <p:cNvPr id="235" name="Shape 235"/>
            <p:cNvSpPr/>
            <p:nvPr/>
          </p:nvSpPr>
          <p:spPr>
            <a:xfrm>
              <a:off x="-1" y="-1"/>
              <a:ext cx="326708" cy="3716682"/>
            </a:xfrm>
            <a:prstGeom prst="rect">
              <a:avLst/>
            </a:prstGeom>
            <a:solidFill>
              <a:srgbClr val="1C201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>
              <a:off x="77634" y="116450"/>
              <a:ext cx="168205" cy="310533"/>
            </a:xfrm>
            <a:prstGeom prst="rect">
              <a:avLst/>
            </a:prstGeom>
            <a:solidFill>
              <a:srgbClr val="1C201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>
              <a:off x="77634" y="524022"/>
              <a:ext cx="168205" cy="310533"/>
            </a:xfrm>
            <a:prstGeom prst="rect">
              <a:avLst/>
            </a:prstGeom>
            <a:solidFill>
              <a:srgbClr val="1C201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8" name="Shape 238"/>
            <p:cNvSpPr/>
            <p:nvPr/>
          </p:nvSpPr>
          <p:spPr>
            <a:xfrm>
              <a:off x="77634" y="931596"/>
              <a:ext cx="168205" cy="310533"/>
            </a:xfrm>
            <a:prstGeom prst="rect">
              <a:avLst/>
            </a:prstGeom>
            <a:solidFill>
              <a:srgbClr val="1C201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240" name="Shape 240"/>
          <p:cNvSpPr/>
          <p:nvPr/>
        </p:nvSpPr>
        <p:spPr>
          <a:xfrm>
            <a:off x="1011119" y="1561641"/>
            <a:ext cx="1219488" cy="2849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84" y="16500"/>
                </a:moveTo>
                <a:cubicBezTo>
                  <a:pt x="11212" y="16500"/>
                  <a:pt x="11212" y="16500"/>
                  <a:pt x="11212" y="16500"/>
                </a:cubicBezTo>
                <a:cubicBezTo>
                  <a:pt x="11212" y="16500"/>
                  <a:pt x="11212" y="16500"/>
                  <a:pt x="11212" y="16500"/>
                </a:cubicBezTo>
                <a:cubicBezTo>
                  <a:pt x="11212" y="16500"/>
                  <a:pt x="11212" y="16500"/>
                  <a:pt x="11212" y="16500"/>
                </a:cubicBezTo>
                <a:cubicBezTo>
                  <a:pt x="12070" y="16500"/>
                  <a:pt x="12070" y="16500"/>
                  <a:pt x="12070" y="16500"/>
                </a:cubicBezTo>
                <a:cubicBezTo>
                  <a:pt x="12070" y="16500"/>
                  <a:pt x="12070" y="16500"/>
                  <a:pt x="12070" y="16500"/>
                </a:cubicBezTo>
                <a:cubicBezTo>
                  <a:pt x="12070" y="16500"/>
                  <a:pt x="12070" y="16500"/>
                  <a:pt x="12070" y="16500"/>
                </a:cubicBezTo>
                <a:cubicBezTo>
                  <a:pt x="12795" y="16500"/>
                  <a:pt x="12795" y="16500"/>
                  <a:pt x="12795" y="16500"/>
                </a:cubicBezTo>
                <a:cubicBezTo>
                  <a:pt x="12729" y="16401"/>
                  <a:pt x="12696" y="16288"/>
                  <a:pt x="12630" y="16189"/>
                </a:cubicBezTo>
                <a:cubicBezTo>
                  <a:pt x="12630" y="16189"/>
                  <a:pt x="12630" y="16189"/>
                  <a:pt x="12630" y="16189"/>
                </a:cubicBezTo>
                <a:cubicBezTo>
                  <a:pt x="12498" y="15921"/>
                  <a:pt x="12366" y="15667"/>
                  <a:pt x="12267" y="15384"/>
                </a:cubicBezTo>
                <a:cubicBezTo>
                  <a:pt x="12267" y="15384"/>
                  <a:pt x="12235" y="15384"/>
                  <a:pt x="12235" y="15384"/>
                </a:cubicBezTo>
                <a:cubicBezTo>
                  <a:pt x="12235" y="15384"/>
                  <a:pt x="12235" y="15384"/>
                  <a:pt x="12235" y="15384"/>
                </a:cubicBezTo>
                <a:cubicBezTo>
                  <a:pt x="12136" y="15130"/>
                  <a:pt x="12037" y="14847"/>
                  <a:pt x="11938" y="14565"/>
                </a:cubicBezTo>
                <a:cubicBezTo>
                  <a:pt x="11938" y="14551"/>
                  <a:pt x="11938" y="14551"/>
                  <a:pt x="11938" y="14551"/>
                </a:cubicBezTo>
                <a:cubicBezTo>
                  <a:pt x="11938" y="14494"/>
                  <a:pt x="11905" y="14438"/>
                  <a:pt x="11905" y="14367"/>
                </a:cubicBezTo>
                <a:cubicBezTo>
                  <a:pt x="10784" y="14367"/>
                  <a:pt x="10784" y="14367"/>
                  <a:pt x="10784" y="14367"/>
                </a:cubicBezTo>
                <a:cubicBezTo>
                  <a:pt x="10784" y="0"/>
                  <a:pt x="10784" y="0"/>
                  <a:pt x="10784" y="0"/>
                </a:cubicBezTo>
                <a:cubicBezTo>
                  <a:pt x="10784" y="0"/>
                  <a:pt x="10784" y="0"/>
                  <a:pt x="10784" y="0"/>
                </a:cubicBezTo>
                <a:cubicBezTo>
                  <a:pt x="10882" y="0"/>
                  <a:pt x="10981" y="28"/>
                  <a:pt x="11014" y="71"/>
                </a:cubicBezTo>
                <a:cubicBezTo>
                  <a:pt x="11047" y="113"/>
                  <a:pt x="11080" y="155"/>
                  <a:pt x="11080" y="198"/>
                </a:cubicBezTo>
                <a:cubicBezTo>
                  <a:pt x="11080" y="198"/>
                  <a:pt x="11080" y="198"/>
                  <a:pt x="11080" y="198"/>
                </a:cubicBezTo>
                <a:cubicBezTo>
                  <a:pt x="11080" y="551"/>
                  <a:pt x="11212" y="777"/>
                  <a:pt x="11410" y="932"/>
                </a:cubicBezTo>
                <a:cubicBezTo>
                  <a:pt x="11641" y="1130"/>
                  <a:pt x="11971" y="1201"/>
                  <a:pt x="12235" y="1201"/>
                </a:cubicBezTo>
                <a:cubicBezTo>
                  <a:pt x="12300" y="1201"/>
                  <a:pt x="12366" y="1215"/>
                  <a:pt x="12366" y="1243"/>
                </a:cubicBezTo>
                <a:cubicBezTo>
                  <a:pt x="12366" y="1243"/>
                  <a:pt x="12366" y="1243"/>
                  <a:pt x="12366" y="1243"/>
                </a:cubicBezTo>
                <a:cubicBezTo>
                  <a:pt x="12366" y="1455"/>
                  <a:pt x="12366" y="1455"/>
                  <a:pt x="12366" y="1455"/>
                </a:cubicBezTo>
                <a:cubicBezTo>
                  <a:pt x="12366" y="1455"/>
                  <a:pt x="12366" y="1455"/>
                  <a:pt x="12366" y="1455"/>
                </a:cubicBezTo>
                <a:cubicBezTo>
                  <a:pt x="12366" y="1483"/>
                  <a:pt x="12300" y="1497"/>
                  <a:pt x="12235" y="1497"/>
                </a:cubicBezTo>
                <a:cubicBezTo>
                  <a:pt x="11905" y="1497"/>
                  <a:pt x="11905" y="1497"/>
                  <a:pt x="11905" y="1497"/>
                </a:cubicBezTo>
                <a:cubicBezTo>
                  <a:pt x="11905" y="1794"/>
                  <a:pt x="11905" y="1794"/>
                  <a:pt x="11905" y="1794"/>
                </a:cubicBezTo>
                <a:cubicBezTo>
                  <a:pt x="12136" y="1822"/>
                  <a:pt x="12267" y="1865"/>
                  <a:pt x="12267" y="1921"/>
                </a:cubicBezTo>
                <a:cubicBezTo>
                  <a:pt x="12267" y="1964"/>
                  <a:pt x="12267" y="1964"/>
                  <a:pt x="12267" y="1964"/>
                </a:cubicBezTo>
                <a:cubicBezTo>
                  <a:pt x="12267" y="1964"/>
                  <a:pt x="12267" y="1964"/>
                  <a:pt x="12267" y="1964"/>
                </a:cubicBezTo>
                <a:cubicBezTo>
                  <a:pt x="12267" y="1964"/>
                  <a:pt x="12267" y="1964"/>
                  <a:pt x="12267" y="1964"/>
                </a:cubicBezTo>
                <a:cubicBezTo>
                  <a:pt x="12267" y="2119"/>
                  <a:pt x="12267" y="2119"/>
                  <a:pt x="12267" y="2119"/>
                </a:cubicBezTo>
                <a:cubicBezTo>
                  <a:pt x="12267" y="2317"/>
                  <a:pt x="12037" y="2458"/>
                  <a:pt x="11707" y="2543"/>
                </a:cubicBezTo>
                <a:cubicBezTo>
                  <a:pt x="11674" y="2613"/>
                  <a:pt x="11674" y="2613"/>
                  <a:pt x="11674" y="2613"/>
                </a:cubicBezTo>
                <a:cubicBezTo>
                  <a:pt x="11707" y="2769"/>
                  <a:pt x="11740" y="2924"/>
                  <a:pt x="11740" y="3080"/>
                </a:cubicBezTo>
                <a:cubicBezTo>
                  <a:pt x="11740" y="3080"/>
                  <a:pt x="11740" y="3080"/>
                  <a:pt x="11740" y="3080"/>
                </a:cubicBezTo>
                <a:cubicBezTo>
                  <a:pt x="11740" y="3080"/>
                  <a:pt x="11740" y="3080"/>
                  <a:pt x="11740" y="3080"/>
                </a:cubicBezTo>
                <a:cubicBezTo>
                  <a:pt x="11740" y="3080"/>
                  <a:pt x="11740" y="3094"/>
                  <a:pt x="11740" y="3094"/>
                </a:cubicBezTo>
                <a:cubicBezTo>
                  <a:pt x="11740" y="3094"/>
                  <a:pt x="11740" y="3094"/>
                  <a:pt x="11740" y="3094"/>
                </a:cubicBezTo>
                <a:cubicBezTo>
                  <a:pt x="11773" y="3419"/>
                  <a:pt x="11773" y="3419"/>
                  <a:pt x="11773" y="3419"/>
                </a:cubicBezTo>
                <a:cubicBezTo>
                  <a:pt x="11773" y="3419"/>
                  <a:pt x="11773" y="3419"/>
                  <a:pt x="11773" y="3419"/>
                </a:cubicBezTo>
                <a:cubicBezTo>
                  <a:pt x="11773" y="3419"/>
                  <a:pt x="11773" y="3419"/>
                  <a:pt x="11773" y="3419"/>
                </a:cubicBezTo>
                <a:cubicBezTo>
                  <a:pt x="11773" y="3419"/>
                  <a:pt x="11773" y="3419"/>
                  <a:pt x="11773" y="3419"/>
                </a:cubicBezTo>
                <a:cubicBezTo>
                  <a:pt x="11773" y="3433"/>
                  <a:pt x="11773" y="3433"/>
                  <a:pt x="11773" y="3433"/>
                </a:cubicBezTo>
                <a:cubicBezTo>
                  <a:pt x="11773" y="3433"/>
                  <a:pt x="11773" y="3433"/>
                  <a:pt x="11773" y="3433"/>
                </a:cubicBezTo>
                <a:cubicBezTo>
                  <a:pt x="11806" y="3588"/>
                  <a:pt x="11806" y="3729"/>
                  <a:pt x="11839" y="3885"/>
                </a:cubicBezTo>
                <a:cubicBezTo>
                  <a:pt x="11839" y="3885"/>
                  <a:pt x="11839" y="3885"/>
                  <a:pt x="11839" y="3899"/>
                </a:cubicBezTo>
                <a:cubicBezTo>
                  <a:pt x="11839" y="3899"/>
                  <a:pt x="11839" y="3899"/>
                  <a:pt x="11839" y="3899"/>
                </a:cubicBezTo>
                <a:cubicBezTo>
                  <a:pt x="11872" y="4054"/>
                  <a:pt x="11872" y="4210"/>
                  <a:pt x="11905" y="4365"/>
                </a:cubicBezTo>
                <a:cubicBezTo>
                  <a:pt x="11905" y="4365"/>
                  <a:pt x="11905" y="4365"/>
                  <a:pt x="11905" y="4379"/>
                </a:cubicBezTo>
                <a:cubicBezTo>
                  <a:pt x="11905" y="4379"/>
                  <a:pt x="11905" y="4379"/>
                  <a:pt x="11905" y="4379"/>
                </a:cubicBezTo>
                <a:cubicBezTo>
                  <a:pt x="11905" y="4379"/>
                  <a:pt x="11905" y="4379"/>
                  <a:pt x="11905" y="4379"/>
                </a:cubicBezTo>
                <a:cubicBezTo>
                  <a:pt x="11905" y="4535"/>
                  <a:pt x="11938" y="4676"/>
                  <a:pt x="11971" y="4831"/>
                </a:cubicBezTo>
                <a:cubicBezTo>
                  <a:pt x="11971" y="4831"/>
                  <a:pt x="11971" y="4846"/>
                  <a:pt x="11971" y="4846"/>
                </a:cubicBezTo>
                <a:cubicBezTo>
                  <a:pt x="11971" y="5001"/>
                  <a:pt x="12004" y="5156"/>
                  <a:pt x="12004" y="5298"/>
                </a:cubicBezTo>
                <a:cubicBezTo>
                  <a:pt x="12004" y="5298"/>
                  <a:pt x="12004" y="5298"/>
                  <a:pt x="12004" y="5312"/>
                </a:cubicBezTo>
                <a:cubicBezTo>
                  <a:pt x="12004" y="5312"/>
                  <a:pt x="12004" y="5312"/>
                  <a:pt x="12004" y="5312"/>
                </a:cubicBezTo>
                <a:cubicBezTo>
                  <a:pt x="12004" y="5312"/>
                  <a:pt x="12004" y="5312"/>
                  <a:pt x="12004" y="5312"/>
                </a:cubicBezTo>
                <a:cubicBezTo>
                  <a:pt x="12037" y="5481"/>
                  <a:pt x="12070" y="5651"/>
                  <a:pt x="12103" y="5806"/>
                </a:cubicBezTo>
                <a:cubicBezTo>
                  <a:pt x="12103" y="5806"/>
                  <a:pt x="12103" y="5806"/>
                  <a:pt x="12103" y="5806"/>
                </a:cubicBezTo>
                <a:cubicBezTo>
                  <a:pt x="12103" y="5820"/>
                  <a:pt x="12103" y="5820"/>
                  <a:pt x="12103" y="5820"/>
                </a:cubicBezTo>
                <a:cubicBezTo>
                  <a:pt x="12103" y="5820"/>
                  <a:pt x="12103" y="5820"/>
                  <a:pt x="12103" y="5820"/>
                </a:cubicBezTo>
                <a:cubicBezTo>
                  <a:pt x="12103" y="5820"/>
                  <a:pt x="12103" y="5820"/>
                  <a:pt x="12103" y="5820"/>
                </a:cubicBezTo>
                <a:cubicBezTo>
                  <a:pt x="12103" y="6004"/>
                  <a:pt x="12136" y="6173"/>
                  <a:pt x="12169" y="6343"/>
                </a:cubicBezTo>
                <a:cubicBezTo>
                  <a:pt x="12169" y="6343"/>
                  <a:pt x="12169" y="6343"/>
                  <a:pt x="12169" y="6343"/>
                </a:cubicBezTo>
                <a:cubicBezTo>
                  <a:pt x="12169" y="6343"/>
                  <a:pt x="12169" y="6343"/>
                  <a:pt x="12169" y="6343"/>
                </a:cubicBezTo>
                <a:cubicBezTo>
                  <a:pt x="12169" y="6357"/>
                  <a:pt x="12169" y="6357"/>
                  <a:pt x="12169" y="6357"/>
                </a:cubicBezTo>
                <a:cubicBezTo>
                  <a:pt x="12202" y="6484"/>
                  <a:pt x="12202" y="6626"/>
                  <a:pt x="12235" y="6767"/>
                </a:cubicBezTo>
                <a:cubicBezTo>
                  <a:pt x="12235" y="6767"/>
                  <a:pt x="12235" y="6767"/>
                  <a:pt x="12235" y="6767"/>
                </a:cubicBezTo>
                <a:cubicBezTo>
                  <a:pt x="12235" y="6767"/>
                  <a:pt x="12235" y="6767"/>
                  <a:pt x="12235" y="6767"/>
                </a:cubicBezTo>
                <a:cubicBezTo>
                  <a:pt x="12235" y="6894"/>
                  <a:pt x="12267" y="7035"/>
                  <a:pt x="12300" y="7162"/>
                </a:cubicBezTo>
                <a:cubicBezTo>
                  <a:pt x="12300" y="7162"/>
                  <a:pt x="12300" y="7162"/>
                  <a:pt x="12300" y="7162"/>
                </a:cubicBezTo>
                <a:cubicBezTo>
                  <a:pt x="12300" y="7162"/>
                  <a:pt x="12300" y="7162"/>
                  <a:pt x="12300" y="7162"/>
                </a:cubicBezTo>
                <a:cubicBezTo>
                  <a:pt x="12300" y="7176"/>
                  <a:pt x="12300" y="7176"/>
                  <a:pt x="12300" y="7176"/>
                </a:cubicBezTo>
                <a:cubicBezTo>
                  <a:pt x="12300" y="7176"/>
                  <a:pt x="12300" y="7191"/>
                  <a:pt x="12300" y="7191"/>
                </a:cubicBezTo>
                <a:cubicBezTo>
                  <a:pt x="12300" y="7318"/>
                  <a:pt x="12333" y="7445"/>
                  <a:pt x="12366" y="7572"/>
                </a:cubicBezTo>
                <a:cubicBezTo>
                  <a:pt x="12366" y="7572"/>
                  <a:pt x="12366" y="7572"/>
                  <a:pt x="12366" y="7572"/>
                </a:cubicBezTo>
                <a:cubicBezTo>
                  <a:pt x="12366" y="7586"/>
                  <a:pt x="12366" y="7586"/>
                  <a:pt x="12366" y="7586"/>
                </a:cubicBezTo>
                <a:cubicBezTo>
                  <a:pt x="12366" y="7586"/>
                  <a:pt x="12366" y="7586"/>
                  <a:pt x="12366" y="7586"/>
                </a:cubicBezTo>
                <a:cubicBezTo>
                  <a:pt x="12366" y="7586"/>
                  <a:pt x="12366" y="7586"/>
                  <a:pt x="12366" y="7586"/>
                </a:cubicBezTo>
                <a:cubicBezTo>
                  <a:pt x="12366" y="7586"/>
                  <a:pt x="12366" y="7586"/>
                  <a:pt x="12366" y="7586"/>
                </a:cubicBezTo>
                <a:cubicBezTo>
                  <a:pt x="12399" y="7770"/>
                  <a:pt x="12432" y="7953"/>
                  <a:pt x="12465" y="8137"/>
                </a:cubicBezTo>
                <a:cubicBezTo>
                  <a:pt x="12465" y="8137"/>
                  <a:pt x="12465" y="8137"/>
                  <a:pt x="12465" y="8151"/>
                </a:cubicBezTo>
                <a:cubicBezTo>
                  <a:pt x="12498" y="8335"/>
                  <a:pt x="12531" y="8533"/>
                  <a:pt x="12564" y="8716"/>
                </a:cubicBezTo>
                <a:cubicBezTo>
                  <a:pt x="12564" y="8716"/>
                  <a:pt x="12564" y="8716"/>
                  <a:pt x="12564" y="8716"/>
                </a:cubicBezTo>
                <a:cubicBezTo>
                  <a:pt x="12564" y="8716"/>
                  <a:pt x="12564" y="8716"/>
                  <a:pt x="12564" y="8716"/>
                </a:cubicBezTo>
                <a:cubicBezTo>
                  <a:pt x="12564" y="8716"/>
                  <a:pt x="12564" y="8716"/>
                  <a:pt x="12564" y="8716"/>
                </a:cubicBezTo>
                <a:cubicBezTo>
                  <a:pt x="12564" y="8716"/>
                  <a:pt x="12564" y="8716"/>
                  <a:pt x="12564" y="8716"/>
                </a:cubicBezTo>
                <a:cubicBezTo>
                  <a:pt x="12564" y="8716"/>
                  <a:pt x="12564" y="8716"/>
                  <a:pt x="12564" y="8716"/>
                </a:cubicBezTo>
                <a:cubicBezTo>
                  <a:pt x="12597" y="8886"/>
                  <a:pt x="12630" y="9041"/>
                  <a:pt x="12663" y="9197"/>
                </a:cubicBezTo>
                <a:cubicBezTo>
                  <a:pt x="12696" y="9197"/>
                  <a:pt x="12696" y="9211"/>
                  <a:pt x="12696" y="9225"/>
                </a:cubicBezTo>
                <a:cubicBezTo>
                  <a:pt x="12696" y="9239"/>
                  <a:pt x="12696" y="9253"/>
                  <a:pt x="12663" y="9253"/>
                </a:cubicBezTo>
                <a:cubicBezTo>
                  <a:pt x="12696" y="9437"/>
                  <a:pt x="12729" y="9592"/>
                  <a:pt x="12795" y="9762"/>
                </a:cubicBezTo>
                <a:cubicBezTo>
                  <a:pt x="12795" y="9762"/>
                  <a:pt x="12795" y="9762"/>
                  <a:pt x="12795" y="9762"/>
                </a:cubicBezTo>
                <a:cubicBezTo>
                  <a:pt x="12795" y="9762"/>
                  <a:pt x="12795" y="9762"/>
                  <a:pt x="12795" y="9762"/>
                </a:cubicBezTo>
                <a:cubicBezTo>
                  <a:pt x="12828" y="10002"/>
                  <a:pt x="12894" y="10228"/>
                  <a:pt x="12927" y="10454"/>
                </a:cubicBezTo>
                <a:cubicBezTo>
                  <a:pt x="12927" y="10454"/>
                  <a:pt x="12927" y="10454"/>
                  <a:pt x="12927" y="10454"/>
                </a:cubicBezTo>
                <a:cubicBezTo>
                  <a:pt x="12960" y="10454"/>
                  <a:pt x="12960" y="10454"/>
                  <a:pt x="12960" y="10454"/>
                </a:cubicBezTo>
                <a:cubicBezTo>
                  <a:pt x="12960" y="10454"/>
                  <a:pt x="12960" y="10454"/>
                  <a:pt x="12960" y="10454"/>
                </a:cubicBezTo>
                <a:cubicBezTo>
                  <a:pt x="12960" y="10454"/>
                  <a:pt x="12960" y="10454"/>
                  <a:pt x="12960" y="10454"/>
                </a:cubicBezTo>
                <a:cubicBezTo>
                  <a:pt x="12993" y="10708"/>
                  <a:pt x="13059" y="1094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224" y="11471"/>
                  <a:pt x="13323" y="11739"/>
                  <a:pt x="13389" y="11994"/>
                </a:cubicBezTo>
                <a:cubicBezTo>
                  <a:pt x="13389" y="11994"/>
                  <a:pt x="13389" y="11994"/>
                  <a:pt x="13389" y="11994"/>
                </a:cubicBezTo>
                <a:cubicBezTo>
                  <a:pt x="13389" y="11994"/>
                  <a:pt x="13389" y="11994"/>
                  <a:pt x="13389" y="11994"/>
                </a:cubicBezTo>
                <a:cubicBezTo>
                  <a:pt x="13389" y="11994"/>
                  <a:pt x="13389" y="11994"/>
                  <a:pt x="13389" y="11994"/>
                </a:cubicBezTo>
                <a:cubicBezTo>
                  <a:pt x="13455" y="12191"/>
                  <a:pt x="13554" y="12389"/>
                  <a:pt x="13620" y="12573"/>
                </a:cubicBezTo>
                <a:cubicBezTo>
                  <a:pt x="14378" y="12573"/>
                  <a:pt x="14378" y="12573"/>
                  <a:pt x="14378" y="12573"/>
                </a:cubicBezTo>
                <a:cubicBezTo>
                  <a:pt x="14378" y="12573"/>
                  <a:pt x="14378" y="12573"/>
                  <a:pt x="14378" y="12573"/>
                </a:cubicBezTo>
                <a:cubicBezTo>
                  <a:pt x="14444" y="12573"/>
                  <a:pt x="14510" y="12587"/>
                  <a:pt x="14510" y="12615"/>
                </a:cubicBezTo>
                <a:cubicBezTo>
                  <a:pt x="14510" y="12615"/>
                  <a:pt x="14510" y="12615"/>
                  <a:pt x="14510" y="12615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477" y="12714"/>
                  <a:pt x="14477" y="12714"/>
                  <a:pt x="14477" y="12714"/>
                </a:cubicBezTo>
                <a:cubicBezTo>
                  <a:pt x="14477" y="12714"/>
                  <a:pt x="14477" y="12714"/>
                  <a:pt x="14477" y="12714"/>
                </a:cubicBezTo>
                <a:cubicBezTo>
                  <a:pt x="14477" y="12714"/>
                  <a:pt x="14477" y="12714"/>
                  <a:pt x="14477" y="12714"/>
                </a:cubicBezTo>
                <a:cubicBezTo>
                  <a:pt x="14477" y="12714"/>
                  <a:pt x="14477" y="12714"/>
                  <a:pt x="14477" y="12714"/>
                </a:cubicBezTo>
                <a:cubicBezTo>
                  <a:pt x="14477" y="12714"/>
                  <a:pt x="14477" y="12714"/>
                  <a:pt x="14477" y="12714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015" y="13435"/>
                  <a:pt x="14015" y="13435"/>
                  <a:pt x="14015" y="13435"/>
                </a:cubicBezTo>
                <a:cubicBezTo>
                  <a:pt x="14675" y="14748"/>
                  <a:pt x="15499" y="15596"/>
                  <a:pt x="16555" y="16500"/>
                </a:cubicBezTo>
                <a:cubicBezTo>
                  <a:pt x="17115" y="16500"/>
                  <a:pt x="17115" y="16500"/>
                  <a:pt x="17115" y="16500"/>
                </a:cubicBezTo>
                <a:cubicBezTo>
                  <a:pt x="17115" y="16500"/>
                  <a:pt x="17115" y="16500"/>
                  <a:pt x="17115" y="16500"/>
                </a:cubicBezTo>
                <a:cubicBezTo>
                  <a:pt x="17181" y="16500"/>
                  <a:pt x="17247" y="16528"/>
                  <a:pt x="17247" y="16543"/>
                </a:cubicBezTo>
                <a:cubicBezTo>
                  <a:pt x="17247" y="16557"/>
                  <a:pt x="17247" y="16557"/>
                  <a:pt x="17247" y="16557"/>
                </a:cubicBezTo>
                <a:cubicBezTo>
                  <a:pt x="17247" y="17065"/>
                  <a:pt x="17247" y="17065"/>
                  <a:pt x="17247" y="17065"/>
                </a:cubicBezTo>
                <a:cubicBezTo>
                  <a:pt x="17247" y="17065"/>
                  <a:pt x="17247" y="17065"/>
                  <a:pt x="17247" y="17065"/>
                </a:cubicBezTo>
                <a:cubicBezTo>
                  <a:pt x="17247" y="17065"/>
                  <a:pt x="17247" y="17065"/>
                  <a:pt x="17247" y="17065"/>
                </a:cubicBezTo>
                <a:cubicBezTo>
                  <a:pt x="17247" y="17560"/>
                  <a:pt x="17247" y="17560"/>
                  <a:pt x="17247" y="17560"/>
                </a:cubicBezTo>
                <a:cubicBezTo>
                  <a:pt x="17940" y="18068"/>
                  <a:pt x="17940" y="18068"/>
                  <a:pt x="17940" y="18068"/>
                </a:cubicBezTo>
                <a:cubicBezTo>
                  <a:pt x="17940" y="18068"/>
                  <a:pt x="17940" y="18068"/>
                  <a:pt x="17940" y="18082"/>
                </a:cubicBezTo>
                <a:cubicBezTo>
                  <a:pt x="18170" y="18238"/>
                  <a:pt x="18170" y="18238"/>
                  <a:pt x="18170" y="18238"/>
                </a:cubicBezTo>
                <a:cubicBezTo>
                  <a:pt x="18203" y="18238"/>
                  <a:pt x="18236" y="18252"/>
                  <a:pt x="18236" y="18280"/>
                </a:cubicBezTo>
                <a:cubicBezTo>
                  <a:pt x="18236" y="18280"/>
                  <a:pt x="18236" y="18280"/>
                  <a:pt x="18236" y="18280"/>
                </a:cubicBezTo>
                <a:cubicBezTo>
                  <a:pt x="19522" y="19198"/>
                  <a:pt x="19522" y="19198"/>
                  <a:pt x="19522" y="19198"/>
                </a:cubicBezTo>
                <a:cubicBezTo>
                  <a:pt x="19522" y="19198"/>
                  <a:pt x="19522" y="19198"/>
                  <a:pt x="19522" y="19198"/>
                </a:cubicBezTo>
                <a:cubicBezTo>
                  <a:pt x="20512" y="19891"/>
                  <a:pt x="20512" y="19891"/>
                  <a:pt x="20512" y="19891"/>
                </a:cubicBezTo>
                <a:cubicBezTo>
                  <a:pt x="20512" y="19905"/>
                  <a:pt x="20512" y="19905"/>
                  <a:pt x="20512" y="19905"/>
                </a:cubicBezTo>
                <a:cubicBezTo>
                  <a:pt x="21567" y="20668"/>
                  <a:pt x="21567" y="20668"/>
                  <a:pt x="21567" y="20668"/>
                </a:cubicBezTo>
                <a:cubicBezTo>
                  <a:pt x="21600" y="20682"/>
                  <a:pt x="21600" y="20682"/>
                  <a:pt x="21600" y="20696"/>
                </a:cubicBezTo>
                <a:cubicBezTo>
                  <a:pt x="21600" y="20710"/>
                  <a:pt x="21600" y="20809"/>
                  <a:pt x="21567" y="20936"/>
                </a:cubicBezTo>
                <a:cubicBezTo>
                  <a:pt x="21567" y="21600"/>
                  <a:pt x="21567" y="21600"/>
                  <a:pt x="21567" y="21600"/>
                </a:cubicBezTo>
                <a:cubicBezTo>
                  <a:pt x="10784" y="21600"/>
                  <a:pt x="10784" y="21600"/>
                  <a:pt x="10784" y="21600"/>
                </a:cubicBezTo>
                <a:cubicBezTo>
                  <a:pt x="10784" y="20653"/>
                  <a:pt x="10784" y="20653"/>
                  <a:pt x="10784" y="20653"/>
                </a:cubicBezTo>
                <a:cubicBezTo>
                  <a:pt x="16653" y="20653"/>
                  <a:pt x="16653" y="20653"/>
                  <a:pt x="16653" y="20653"/>
                </a:cubicBezTo>
                <a:cubicBezTo>
                  <a:pt x="16620" y="20583"/>
                  <a:pt x="16555" y="20512"/>
                  <a:pt x="16522" y="20442"/>
                </a:cubicBezTo>
                <a:cubicBezTo>
                  <a:pt x="16489" y="20442"/>
                  <a:pt x="16489" y="20442"/>
                  <a:pt x="16489" y="20442"/>
                </a:cubicBezTo>
                <a:cubicBezTo>
                  <a:pt x="16489" y="20442"/>
                  <a:pt x="16489" y="20442"/>
                  <a:pt x="16489" y="20442"/>
                </a:cubicBezTo>
                <a:cubicBezTo>
                  <a:pt x="16093" y="19919"/>
                  <a:pt x="15334" y="19523"/>
                  <a:pt x="14345" y="19269"/>
                </a:cubicBezTo>
                <a:cubicBezTo>
                  <a:pt x="14345" y="19269"/>
                  <a:pt x="14345" y="19269"/>
                  <a:pt x="14345" y="19269"/>
                </a:cubicBezTo>
                <a:cubicBezTo>
                  <a:pt x="14345" y="19255"/>
                  <a:pt x="14345" y="19255"/>
                  <a:pt x="14345" y="19255"/>
                </a:cubicBezTo>
                <a:cubicBezTo>
                  <a:pt x="14213" y="19227"/>
                  <a:pt x="14081" y="19184"/>
                  <a:pt x="13916" y="19156"/>
                </a:cubicBezTo>
                <a:cubicBezTo>
                  <a:pt x="13850" y="19142"/>
                  <a:pt x="13784" y="19128"/>
                  <a:pt x="13718" y="19114"/>
                </a:cubicBezTo>
                <a:cubicBezTo>
                  <a:pt x="13718" y="19114"/>
                  <a:pt x="13718" y="19114"/>
                  <a:pt x="13718" y="19114"/>
                </a:cubicBezTo>
                <a:cubicBezTo>
                  <a:pt x="13718" y="19114"/>
                  <a:pt x="13718" y="19114"/>
                  <a:pt x="13718" y="19114"/>
                </a:cubicBezTo>
                <a:cubicBezTo>
                  <a:pt x="13718" y="19114"/>
                  <a:pt x="13718" y="19114"/>
                  <a:pt x="13718" y="19114"/>
                </a:cubicBezTo>
                <a:cubicBezTo>
                  <a:pt x="13718" y="19114"/>
                  <a:pt x="13718" y="19114"/>
                  <a:pt x="13718" y="19114"/>
                </a:cubicBezTo>
                <a:cubicBezTo>
                  <a:pt x="12828" y="18930"/>
                  <a:pt x="11806" y="18831"/>
                  <a:pt x="10784" y="18831"/>
                </a:cubicBezTo>
                <a:lnTo>
                  <a:pt x="10784" y="16500"/>
                </a:lnTo>
                <a:close/>
                <a:moveTo>
                  <a:pt x="8772" y="16500"/>
                </a:moveTo>
                <a:cubicBezTo>
                  <a:pt x="9530" y="16500"/>
                  <a:pt x="9530" y="16500"/>
                  <a:pt x="9530" y="16500"/>
                </a:cubicBezTo>
                <a:cubicBezTo>
                  <a:pt x="9530" y="16500"/>
                  <a:pt x="9530" y="16500"/>
                  <a:pt x="9530" y="16500"/>
                </a:cubicBezTo>
                <a:cubicBezTo>
                  <a:pt x="9530" y="16500"/>
                  <a:pt x="9530" y="16500"/>
                  <a:pt x="9530" y="16500"/>
                </a:cubicBezTo>
                <a:cubicBezTo>
                  <a:pt x="10388" y="16500"/>
                  <a:pt x="10388" y="16500"/>
                  <a:pt x="10388" y="16500"/>
                </a:cubicBezTo>
                <a:cubicBezTo>
                  <a:pt x="10388" y="16500"/>
                  <a:pt x="10388" y="16500"/>
                  <a:pt x="10388" y="16500"/>
                </a:cubicBezTo>
                <a:cubicBezTo>
                  <a:pt x="10388" y="16500"/>
                  <a:pt x="10388" y="16500"/>
                  <a:pt x="10388" y="16500"/>
                </a:cubicBezTo>
                <a:cubicBezTo>
                  <a:pt x="10784" y="16500"/>
                  <a:pt x="10784" y="16500"/>
                  <a:pt x="10784" y="16500"/>
                </a:cubicBezTo>
                <a:cubicBezTo>
                  <a:pt x="10784" y="18831"/>
                  <a:pt x="10784" y="18831"/>
                  <a:pt x="10784" y="18831"/>
                </a:cubicBezTo>
                <a:cubicBezTo>
                  <a:pt x="10784" y="18831"/>
                  <a:pt x="10784" y="18831"/>
                  <a:pt x="10784" y="18831"/>
                </a:cubicBezTo>
                <a:cubicBezTo>
                  <a:pt x="9761" y="18831"/>
                  <a:pt x="8739" y="18916"/>
                  <a:pt x="7849" y="19114"/>
                </a:cubicBezTo>
                <a:cubicBezTo>
                  <a:pt x="7849" y="19114"/>
                  <a:pt x="7849" y="19114"/>
                  <a:pt x="7849" y="19114"/>
                </a:cubicBezTo>
                <a:cubicBezTo>
                  <a:pt x="7849" y="19114"/>
                  <a:pt x="7849" y="19114"/>
                  <a:pt x="7849" y="19114"/>
                </a:cubicBezTo>
                <a:cubicBezTo>
                  <a:pt x="7849" y="19114"/>
                  <a:pt x="7849" y="19114"/>
                  <a:pt x="7849" y="19114"/>
                </a:cubicBezTo>
                <a:cubicBezTo>
                  <a:pt x="7783" y="19128"/>
                  <a:pt x="7717" y="19142"/>
                  <a:pt x="7651" y="19156"/>
                </a:cubicBezTo>
                <a:cubicBezTo>
                  <a:pt x="7486" y="19184"/>
                  <a:pt x="7354" y="19227"/>
                  <a:pt x="7189" y="19255"/>
                </a:cubicBezTo>
                <a:cubicBezTo>
                  <a:pt x="7189" y="19269"/>
                  <a:pt x="7189" y="19269"/>
                  <a:pt x="7189" y="19269"/>
                </a:cubicBezTo>
                <a:cubicBezTo>
                  <a:pt x="7189" y="19269"/>
                  <a:pt x="7189" y="19269"/>
                  <a:pt x="7189" y="19269"/>
                </a:cubicBezTo>
                <a:cubicBezTo>
                  <a:pt x="6233" y="19523"/>
                  <a:pt x="5441" y="19919"/>
                  <a:pt x="5045" y="20442"/>
                </a:cubicBezTo>
                <a:cubicBezTo>
                  <a:pt x="5045" y="20442"/>
                  <a:pt x="5045" y="20442"/>
                  <a:pt x="5045" y="20442"/>
                </a:cubicBezTo>
                <a:cubicBezTo>
                  <a:pt x="5045" y="20442"/>
                  <a:pt x="5045" y="20442"/>
                  <a:pt x="5045" y="20442"/>
                </a:cubicBezTo>
                <a:cubicBezTo>
                  <a:pt x="5013" y="20512"/>
                  <a:pt x="4947" y="20583"/>
                  <a:pt x="4914" y="20653"/>
                </a:cubicBezTo>
                <a:cubicBezTo>
                  <a:pt x="10784" y="20653"/>
                  <a:pt x="10784" y="20653"/>
                  <a:pt x="10784" y="20653"/>
                </a:cubicBezTo>
                <a:cubicBezTo>
                  <a:pt x="10784" y="21600"/>
                  <a:pt x="10784" y="21600"/>
                  <a:pt x="10784" y="2160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0" y="20696"/>
                  <a:pt x="0" y="20696"/>
                  <a:pt x="0" y="20696"/>
                </a:cubicBezTo>
                <a:cubicBezTo>
                  <a:pt x="0" y="20696"/>
                  <a:pt x="0" y="20696"/>
                  <a:pt x="0" y="20696"/>
                </a:cubicBezTo>
                <a:cubicBezTo>
                  <a:pt x="0" y="20682"/>
                  <a:pt x="0" y="20682"/>
                  <a:pt x="0" y="20668"/>
                </a:cubicBezTo>
                <a:cubicBezTo>
                  <a:pt x="1088" y="19905"/>
                  <a:pt x="1088" y="19905"/>
                  <a:pt x="1088" y="19905"/>
                </a:cubicBezTo>
                <a:cubicBezTo>
                  <a:pt x="1088" y="19905"/>
                  <a:pt x="1088" y="19905"/>
                  <a:pt x="1088" y="19891"/>
                </a:cubicBezTo>
                <a:cubicBezTo>
                  <a:pt x="2078" y="19198"/>
                  <a:pt x="2078" y="19198"/>
                  <a:pt x="2078" y="19198"/>
                </a:cubicBezTo>
                <a:cubicBezTo>
                  <a:pt x="2078" y="19198"/>
                  <a:pt x="2078" y="19198"/>
                  <a:pt x="2078" y="19198"/>
                </a:cubicBezTo>
                <a:cubicBezTo>
                  <a:pt x="3397" y="18252"/>
                  <a:pt x="3397" y="18252"/>
                  <a:pt x="3397" y="18252"/>
                </a:cubicBezTo>
                <a:cubicBezTo>
                  <a:pt x="3397" y="18252"/>
                  <a:pt x="3397" y="18252"/>
                  <a:pt x="3397" y="18252"/>
                </a:cubicBezTo>
                <a:cubicBezTo>
                  <a:pt x="3627" y="18082"/>
                  <a:pt x="3627" y="18082"/>
                  <a:pt x="3627" y="18082"/>
                </a:cubicBezTo>
                <a:cubicBezTo>
                  <a:pt x="3627" y="18068"/>
                  <a:pt x="3660" y="18068"/>
                  <a:pt x="3660" y="18068"/>
                </a:cubicBezTo>
                <a:cubicBezTo>
                  <a:pt x="4353" y="17560"/>
                  <a:pt x="4353" y="17560"/>
                  <a:pt x="4353" y="17560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6557"/>
                  <a:pt x="4353" y="16557"/>
                  <a:pt x="4353" y="16557"/>
                </a:cubicBezTo>
                <a:cubicBezTo>
                  <a:pt x="4353" y="16543"/>
                  <a:pt x="4353" y="16543"/>
                  <a:pt x="4353" y="16543"/>
                </a:cubicBezTo>
                <a:cubicBezTo>
                  <a:pt x="4353" y="16543"/>
                  <a:pt x="4353" y="16543"/>
                  <a:pt x="4353" y="16543"/>
                </a:cubicBezTo>
                <a:cubicBezTo>
                  <a:pt x="4353" y="16528"/>
                  <a:pt x="4419" y="16500"/>
                  <a:pt x="4452" y="16500"/>
                </a:cubicBezTo>
                <a:cubicBezTo>
                  <a:pt x="4452" y="16500"/>
                  <a:pt x="4452" y="16500"/>
                  <a:pt x="4452" y="16500"/>
                </a:cubicBezTo>
                <a:cubicBezTo>
                  <a:pt x="5013" y="16500"/>
                  <a:pt x="5013" y="16500"/>
                  <a:pt x="5013" y="16500"/>
                </a:cubicBezTo>
                <a:cubicBezTo>
                  <a:pt x="5177" y="16387"/>
                  <a:pt x="5309" y="16274"/>
                  <a:pt x="5408" y="16161"/>
                </a:cubicBezTo>
                <a:cubicBezTo>
                  <a:pt x="5441" y="16161"/>
                  <a:pt x="5441" y="16161"/>
                  <a:pt x="5441" y="16161"/>
                </a:cubicBezTo>
                <a:cubicBezTo>
                  <a:pt x="5441" y="16161"/>
                  <a:pt x="5441" y="16161"/>
                  <a:pt x="5441" y="16161"/>
                </a:cubicBezTo>
                <a:cubicBezTo>
                  <a:pt x="6200" y="15455"/>
                  <a:pt x="6826" y="14763"/>
                  <a:pt x="7387" y="13816"/>
                </a:cubicBezTo>
                <a:cubicBezTo>
                  <a:pt x="7387" y="13816"/>
                  <a:pt x="7387" y="13816"/>
                  <a:pt x="7387" y="13816"/>
                </a:cubicBezTo>
                <a:cubicBezTo>
                  <a:pt x="7453" y="13689"/>
                  <a:pt x="7519" y="13562"/>
                  <a:pt x="7585" y="13435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615"/>
                  <a:pt x="7090" y="12615"/>
                  <a:pt x="7090" y="12615"/>
                </a:cubicBezTo>
                <a:cubicBezTo>
                  <a:pt x="7090" y="12615"/>
                  <a:pt x="7090" y="12615"/>
                  <a:pt x="7090" y="12615"/>
                </a:cubicBezTo>
                <a:cubicBezTo>
                  <a:pt x="7090" y="12587"/>
                  <a:pt x="7156" y="12573"/>
                  <a:pt x="7189" y="12573"/>
                </a:cubicBezTo>
                <a:cubicBezTo>
                  <a:pt x="7189" y="12573"/>
                  <a:pt x="7189" y="12573"/>
                  <a:pt x="7189" y="12573"/>
                </a:cubicBezTo>
                <a:cubicBezTo>
                  <a:pt x="7980" y="12573"/>
                  <a:pt x="7980" y="12573"/>
                  <a:pt x="7980" y="12573"/>
                </a:cubicBezTo>
                <a:cubicBezTo>
                  <a:pt x="8343" y="11683"/>
                  <a:pt x="8640" y="10609"/>
                  <a:pt x="8937" y="9239"/>
                </a:cubicBezTo>
                <a:cubicBezTo>
                  <a:pt x="8937" y="9239"/>
                  <a:pt x="8937" y="9225"/>
                  <a:pt x="8937" y="9225"/>
                </a:cubicBezTo>
                <a:cubicBezTo>
                  <a:pt x="8937" y="9225"/>
                  <a:pt x="8937" y="9211"/>
                  <a:pt x="8937" y="9211"/>
                </a:cubicBezTo>
                <a:cubicBezTo>
                  <a:pt x="9168" y="8010"/>
                  <a:pt x="9398" y="6569"/>
                  <a:pt x="9629" y="4846"/>
                </a:cubicBezTo>
                <a:cubicBezTo>
                  <a:pt x="9629" y="4846"/>
                  <a:pt x="9629" y="4846"/>
                  <a:pt x="9629" y="4846"/>
                </a:cubicBezTo>
                <a:cubicBezTo>
                  <a:pt x="9629" y="4831"/>
                  <a:pt x="9629" y="4831"/>
                  <a:pt x="9629" y="4831"/>
                </a:cubicBezTo>
                <a:cubicBezTo>
                  <a:pt x="9695" y="4379"/>
                  <a:pt x="9761" y="3913"/>
                  <a:pt x="9794" y="3433"/>
                </a:cubicBezTo>
                <a:cubicBezTo>
                  <a:pt x="9794" y="3433"/>
                  <a:pt x="9794" y="3433"/>
                  <a:pt x="9794" y="3433"/>
                </a:cubicBezTo>
                <a:cubicBezTo>
                  <a:pt x="9794" y="3419"/>
                  <a:pt x="9794" y="3419"/>
                  <a:pt x="9794" y="3419"/>
                </a:cubicBezTo>
                <a:cubicBezTo>
                  <a:pt x="9827" y="3150"/>
                  <a:pt x="9860" y="2882"/>
                  <a:pt x="9893" y="2613"/>
                </a:cubicBezTo>
                <a:cubicBezTo>
                  <a:pt x="9860" y="2543"/>
                  <a:pt x="9860" y="2543"/>
                  <a:pt x="9860" y="2543"/>
                </a:cubicBezTo>
                <a:cubicBezTo>
                  <a:pt x="9530" y="2458"/>
                  <a:pt x="9333" y="2317"/>
                  <a:pt x="9333" y="2119"/>
                </a:cubicBezTo>
                <a:cubicBezTo>
                  <a:pt x="9333" y="1964"/>
                  <a:pt x="9333" y="1964"/>
                  <a:pt x="9333" y="1964"/>
                </a:cubicBezTo>
                <a:cubicBezTo>
                  <a:pt x="9333" y="1964"/>
                  <a:pt x="9333" y="1964"/>
                  <a:pt x="9333" y="1964"/>
                </a:cubicBezTo>
                <a:cubicBezTo>
                  <a:pt x="9333" y="1964"/>
                  <a:pt x="9333" y="1964"/>
                  <a:pt x="9333" y="1964"/>
                </a:cubicBezTo>
                <a:cubicBezTo>
                  <a:pt x="9333" y="1921"/>
                  <a:pt x="9333" y="1921"/>
                  <a:pt x="9333" y="1921"/>
                </a:cubicBezTo>
                <a:cubicBezTo>
                  <a:pt x="9333" y="1865"/>
                  <a:pt x="9464" y="1822"/>
                  <a:pt x="9695" y="1794"/>
                </a:cubicBezTo>
                <a:cubicBezTo>
                  <a:pt x="9695" y="1497"/>
                  <a:pt x="9695" y="1497"/>
                  <a:pt x="9695" y="1497"/>
                </a:cubicBezTo>
                <a:cubicBezTo>
                  <a:pt x="9333" y="1497"/>
                  <a:pt x="9333" y="1497"/>
                  <a:pt x="9333" y="1497"/>
                </a:cubicBezTo>
                <a:cubicBezTo>
                  <a:pt x="9333" y="1497"/>
                  <a:pt x="9333" y="1497"/>
                  <a:pt x="9333" y="1497"/>
                </a:cubicBezTo>
                <a:cubicBezTo>
                  <a:pt x="9300" y="1497"/>
                  <a:pt x="9234" y="1483"/>
                  <a:pt x="9234" y="1455"/>
                </a:cubicBezTo>
                <a:cubicBezTo>
                  <a:pt x="9234" y="1243"/>
                  <a:pt x="9234" y="1243"/>
                  <a:pt x="9234" y="1243"/>
                </a:cubicBezTo>
                <a:cubicBezTo>
                  <a:pt x="9234" y="1243"/>
                  <a:pt x="9234" y="1243"/>
                  <a:pt x="9234" y="1243"/>
                </a:cubicBezTo>
                <a:cubicBezTo>
                  <a:pt x="9234" y="1215"/>
                  <a:pt x="9300" y="1201"/>
                  <a:pt x="9333" y="1201"/>
                </a:cubicBezTo>
                <a:cubicBezTo>
                  <a:pt x="9629" y="1201"/>
                  <a:pt x="9959" y="1130"/>
                  <a:pt x="10190" y="932"/>
                </a:cubicBezTo>
                <a:cubicBezTo>
                  <a:pt x="10388" y="777"/>
                  <a:pt x="10520" y="551"/>
                  <a:pt x="10520" y="198"/>
                </a:cubicBezTo>
                <a:cubicBezTo>
                  <a:pt x="10520" y="198"/>
                  <a:pt x="10520" y="198"/>
                  <a:pt x="10520" y="198"/>
                </a:cubicBezTo>
                <a:cubicBezTo>
                  <a:pt x="10520" y="155"/>
                  <a:pt x="10520" y="113"/>
                  <a:pt x="10586" y="71"/>
                </a:cubicBezTo>
                <a:cubicBezTo>
                  <a:pt x="10619" y="28"/>
                  <a:pt x="10718" y="0"/>
                  <a:pt x="10784" y="0"/>
                </a:cubicBezTo>
                <a:cubicBezTo>
                  <a:pt x="10784" y="14367"/>
                  <a:pt x="10784" y="14367"/>
                  <a:pt x="10784" y="14367"/>
                </a:cubicBezTo>
                <a:cubicBezTo>
                  <a:pt x="9695" y="14367"/>
                  <a:pt x="9695" y="14367"/>
                  <a:pt x="9695" y="14367"/>
                </a:cubicBezTo>
                <a:cubicBezTo>
                  <a:pt x="9662" y="14438"/>
                  <a:pt x="9662" y="14494"/>
                  <a:pt x="9629" y="14551"/>
                </a:cubicBezTo>
                <a:cubicBezTo>
                  <a:pt x="9629" y="14565"/>
                  <a:pt x="9629" y="14565"/>
                  <a:pt x="9629" y="14565"/>
                </a:cubicBezTo>
                <a:cubicBezTo>
                  <a:pt x="9629" y="14565"/>
                  <a:pt x="9629" y="14565"/>
                  <a:pt x="9629" y="14565"/>
                </a:cubicBezTo>
                <a:cubicBezTo>
                  <a:pt x="9563" y="14847"/>
                  <a:pt x="9464" y="15130"/>
                  <a:pt x="9333" y="15384"/>
                </a:cubicBezTo>
                <a:cubicBezTo>
                  <a:pt x="9333" y="15384"/>
                  <a:pt x="9333" y="15384"/>
                  <a:pt x="9333" y="15384"/>
                </a:cubicBezTo>
                <a:cubicBezTo>
                  <a:pt x="9333" y="15384"/>
                  <a:pt x="9333" y="15384"/>
                  <a:pt x="9333" y="15384"/>
                </a:cubicBezTo>
                <a:cubicBezTo>
                  <a:pt x="9333" y="15384"/>
                  <a:pt x="9333" y="15384"/>
                  <a:pt x="9333" y="15384"/>
                </a:cubicBezTo>
                <a:cubicBezTo>
                  <a:pt x="9333" y="15384"/>
                  <a:pt x="9333" y="15384"/>
                  <a:pt x="9333" y="15384"/>
                </a:cubicBezTo>
                <a:cubicBezTo>
                  <a:pt x="9234" y="15667"/>
                  <a:pt x="9102" y="15921"/>
                  <a:pt x="8970" y="16189"/>
                </a:cubicBezTo>
                <a:cubicBezTo>
                  <a:pt x="8970" y="16189"/>
                  <a:pt x="8970" y="16189"/>
                  <a:pt x="8970" y="16189"/>
                </a:cubicBezTo>
                <a:cubicBezTo>
                  <a:pt x="8970" y="16189"/>
                  <a:pt x="8970" y="16189"/>
                  <a:pt x="8970" y="16189"/>
                </a:cubicBezTo>
                <a:cubicBezTo>
                  <a:pt x="8904" y="16288"/>
                  <a:pt x="8838" y="16401"/>
                  <a:pt x="8772" y="16500"/>
                </a:cubicBezTo>
                <a:close/>
              </a:path>
            </a:pathLst>
          </a:custGeom>
          <a:solidFill>
            <a:srgbClr val="1C201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88" name="Shape 329"/>
          <p:cNvSpPr/>
          <p:nvPr/>
        </p:nvSpPr>
        <p:spPr>
          <a:xfrm rot="20647291">
            <a:off x="2635123" y="5515146"/>
            <a:ext cx="21311828" cy="3262430"/>
          </a:xfrm>
          <a:prstGeom prst="rect">
            <a:avLst/>
          </a:prstGeom>
          <a:ln w="12700">
            <a:miter lim="4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algn="ctr">
              <a:defRPr sz="9000" b="1">
                <a:solidFill>
                  <a:srgbClr val="26262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 algn="l">
              <a:defRPr sz="1800" b="0">
                <a:solidFill>
                  <a:srgbClr val="000000"/>
                </a:solidFill>
              </a:defRPr>
            </a:pPr>
            <a:r>
              <a:rPr lang="zh-CN" altLang="en-US" sz="20000" dirty="0">
                <a:solidFill>
                  <a:schemeClr val="bg1"/>
                </a:solidFill>
              </a:rPr>
              <a:t>到底学得</a:t>
            </a:r>
            <a:r>
              <a:rPr lang="zh-CN" altLang="en-US" sz="20000" dirty="0" smtClean="0">
                <a:solidFill>
                  <a:schemeClr val="bg1"/>
                </a:solidFill>
              </a:rPr>
              <a:t>怎么样？</a:t>
            </a:r>
            <a:endParaRPr lang="en-US" altLang="zh-Hans" sz="20000" b="1" dirty="0" smtClean="0">
              <a:solidFill>
                <a:schemeClr val="bg1"/>
              </a:solidFill>
            </a:endParaRPr>
          </a:p>
        </p:txBody>
      </p:sp>
      <p:pic>
        <p:nvPicPr>
          <p:cNvPr id="55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64563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roup 407"/>
          <p:cNvGrpSpPr/>
          <p:nvPr/>
        </p:nvGrpSpPr>
        <p:grpSpPr>
          <a:xfrm>
            <a:off x="-1828787" y="-7080799"/>
            <a:ext cx="28278513" cy="27744130"/>
            <a:chOff x="4663054" y="4566129"/>
            <a:chExt cx="28278512" cy="27744129"/>
          </a:xfrm>
        </p:grpSpPr>
        <p:grpSp>
          <p:nvGrpSpPr>
            <p:cNvPr id="388" name="Group 388"/>
            <p:cNvGrpSpPr/>
            <p:nvPr/>
          </p:nvGrpSpPr>
          <p:grpSpPr>
            <a:xfrm>
              <a:off x="4663055" y="11916156"/>
              <a:ext cx="28128233" cy="13254920"/>
              <a:chOff x="4663055" y="2016498"/>
              <a:chExt cx="28128232" cy="13254919"/>
            </a:xfrm>
          </p:grpSpPr>
          <p:sp>
            <p:nvSpPr>
              <p:cNvPr id="386" name="Shape 386"/>
              <p:cNvSpPr/>
              <p:nvPr/>
            </p:nvSpPr>
            <p:spPr>
              <a:xfrm rot="14896333">
                <a:off x="24115765" y="-1433536"/>
                <a:ext cx="2617692" cy="14816993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7" name="Shape 387"/>
              <p:cNvSpPr/>
              <p:nvPr/>
            </p:nvSpPr>
            <p:spPr>
              <a:xfrm rot="4096333" flipH="1">
                <a:off x="10720884" y="3904458"/>
                <a:ext cx="2617696" cy="14816993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91" name="Group 391"/>
            <p:cNvGrpSpPr/>
            <p:nvPr/>
          </p:nvGrpSpPr>
          <p:grpSpPr>
            <a:xfrm>
              <a:off x="11247347" y="4566128"/>
              <a:ext cx="14670631" cy="27625959"/>
              <a:chOff x="2260858" y="4566128"/>
              <a:chExt cx="14670630" cy="27625957"/>
            </a:xfrm>
          </p:grpSpPr>
          <p:sp>
            <p:nvSpPr>
              <p:cNvPr id="389" name="Shape 389"/>
              <p:cNvSpPr/>
              <p:nvPr/>
            </p:nvSpPr>
            <p:spPr>
              <a:xfrm rot="12292205">
                <a:off x="11319438" y="4429543"/>
                <a:ext cx="2617695" cy="14816995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0" name="Shape 390"/>
              <p:cNvSpPr/>
              <p:nvPr/>
            </p:nvSpPr>
            <p:spPr>
              <a:xfrm rot="1492205" flipH="1">
                <a:off x="5255213" y="17511676"/>
                <a:ext cx="2617696" cy="14816996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94" name="Group 394"/>
            <p:cNvGrpSpPr/>
            <p:nvPr/>
          </p:nvGrpSpPr>
          <p:grpSpPr>
            <a:xfrm>
              <a:off x="11362176" y="4684301"/>
              <a:ext cx="14670631" cy="27625958"/>
              <a:chOff x="2260857" y="4566129"/>
              <a:chExt cx="14670630" cy="27625957"/>
            </a:xfrm>
          </p:grpSpPr>
          <p:sp>
            <p:nvSpPr>
              <p:cNvPr id="392" name="Shape 392"/>
              <p:cNvSpPr/>
              <p:nvPr/>
            </p:nvSpPr>
            <p:spPr>
              <a:xfrm rot="9307795" flipH="1">
                <a:off x="5255213" y="4429544"/>
                <a:ext cx="2617695" cy="14816994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3" name="Shape 393"/>
              <p:cNvSpPr/>
              <p:nvPr/>
            </p:nvSpPr>
            <p:spPr>
              <a:xfrm rot="20107795">
                <a:off x="11319438" y="17511676"/>
                <a:ext cx="2617696" cy="14816996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97" name="Group 397"/>
            <p:cNvGrpSpPr/>
            <p:nvPr/>
          </p:nvGrpSpPr>
          <p:grpSpPr>
            <a:xfrm>
              <a:off x="4813330" y="12029171"/>
              <a:ext cx="28128238" cy="13254923"/>
              <a:chOff x="4663052" y="2016496"/>
              <a:chExt cx="28128237" cy="13254921"/>
            </a:xfrm>
          </p:grpSpPr>
          <p:sp>
            <p:nvSpPr>
              <p:cNvPr id="395" name="Shape 395"/>
              <p:cNvSpPr/>
              <p:nvPr/>
            </p:nvSpPr>
            <p:spPr>
              <a:xfrm rot="6703667" flipH="1">
                <a:off x="10720883" y="-1433538"/>
                <a:ext cx="2617695" cy="14816995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6" name="Shape 396"/>
              <p:cNvSpPr/>
              <p:nvPr/>
            </p:nvSpPr>
            <p:spPr>
              <a:xfrm rot="17503667">
                <a:off x="24115765" y="3904458"/>
                <a:ext cx="2617696" cy="14816992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00" name="Group 400"/>
            <p:cNvGrpSpPr/>
            <p:nvPr/>
          </p:nvGrpSpPr>
          <p:grpSpPr>
            <a:xfrm>
              <a:off x="17329690" y="6568351"/>
              <a:ext cx="2617696" cy="23973738"/>
              <a:chOff x="202478" y="4049969"/>
              <a:chExt cx="2617694" cy="23973736"/>
            </a:xfrm>
          </p:grpSpPr>
          <p:sp>
            <p:nvSpPr>
              <p:cNvPr id="398" name="Shape 398"/>
              <p:cNvSpPr/>
              <p:nvPr/>
            </p:nvSpPr>
            <p:spPr>
              <a:xfrm rot="10800000" flipH="1">
                <a:off x="202479" y="4049969"/>
                <a:ext cx="2617694" cy="12149912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9" name="Shape 399"/>
              <p:cNvSpPr/>
              <p:nvPr/>
            </p:nvSpPr>
            <p:spPr>
              <a:xfrm>
                <a:off x="202479" y="15873796"/>
                <a:ext cx="2617694" cy="12149911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01" name="Shape 401"/>
            <p:cNvSpPr/>
            <p:nvPr/>
          </p:nvSpPr>
          <p:spPr>
            <a:xfrm rot="5400000">
              <a:off x="11257944" y="12386730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 rot="16200000" flipH="1">
              <a:off x="23453658" y="12383946"/>
              <a:ext cx="2617695" cy="12226667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 rot="2700000" flipH="1">
              <a:off x="12976890" y="16758106"/>
              <a:ext cx="2617694" cy="1214991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 rot="18900000">
              <a:off x="21660194" y="16680824"/>
              <a:ext cx="2617694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 rot="13500000" flipH="1">
              <a:off x="21660195" y="8183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 rot="8100000">
              <a:off x="13052459" y="810563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16" name="Group 416"/>
          <p:cNvGrpSpPr/>
          <p:nvPr/>
        </p:nvGrpSpPr>
        <p:grpSpPr>
          <a:xfrm>
            <a:off x="4440237" y="1622423"/>
            <a:ext cx="15503525" cy="10741027"/>
            <a:chOff x="0" y="0"/>
            <a:chExt cx="15503523" cy="10741026"/>
          </a:xfrm>
        </p:grpSpPr>
        <p:sp>
          <p:nvSpPr>
            <p:cNvPr id="408" name="Shape 408"/>
            <p:cNvSpPr/>
            <p:nvPr/>
          </p:nvSpPr>
          <p:spPr>
            <a:xfrm>
              <a:off x="5254623" y="8550275"/>
              <a:ext cx="4994275" cy="219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32" y="0"/>
                  </a:moveTo>
                  <a:lnTo>
                    <a:pt x="16368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232" y="0"/>
                  </a:lnTo>
                  <a:close/>
                </a:path>
              </a:pathLst>
            </a:custGeom>
            <a:solidFill>
              <a:srgbClr val="4E4D4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09" name="Shape 409"/>
            <p:cNvSpPr/>
            <p:nvPr/>
          </p:nvSpPr>
          <p:spPr>
            <a:xfrm>
              <a:off x="1050923" y="-1"/>
              <a:ext cx="13401675" cy="9105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0" y="0"/>
                  </a:moveTo>
                  <a:cubicBezTo>
                    <a:pt x="20596" y="0"/>
                    <a:pt x="20596" y="0"/>
                    <a:pt x="20596" y="0"/>
                  </a:cubicBezTo>
                  <a:cubicBezTo>
                    <a:pt x="21149" y="0"/>
                    <a:pt x="21600" y="664"/>
                    <a:pt x="21600" y="1477"/>
                  </a:cubicBezTo>
                  <a:cubicBezTo>
                    <a:pt x="21600" y="20123"/>
                    <a:pt x="21600" y="20123"/>
                    <a:pt x="21600" y="20123"/>
                  </a:cubicBezTo>
                  <a:cubicBezTo>
                    <a:pt x="21600" y="20936"/>
                    <a:pt x="21149" y="21600"/>
                    <a:pt x="20596" y="21600"/>
                  </a:cubicBezTo>
                  <a:cubicBezTo>
                    <a:pt x="1000" y="21600"/>
                    <a:pt x="1000" y="21600"/>
                    <a:pt x="1000" y="21600"/>
                  </a:cubicBezTo>
                  <a:cubicBezTo>
                    <a:pt x="451" y="21600"/>
                    <a:pt x="0" y="20936"/>
                    <a:pt x="0" y="20123"/>
                  </a:cubicBezTo>
                  <a:cubicBezTo>
                    <a:pt x="0" y="1477"/>
                    <a:pt x="0" y="1477"/>
                    <a:pt x="0" y="1477"/>
                  </a:cubicBezTo>
                  <a:cubicBezTo>
                    <a:pt x="0" y="664"/>
                    <a:pt x="451" y="0"/>
                    <a:pt x="1000" y="0"/>
                  </a:cubicBez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10" name="Shape 410"/>
            <p:cNvSpPr/>
            <p:nvPr/>
          </p:nvSpPr>
          <p:spPr>
            <a:xfrm>
              <a:off x="13617573" y="8477249"/>
              <a:ext cx="158749" cy="161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6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11" name="Shape 411"/>
            <p:cNvSpPr/>
            <p:nvPr/>
          </p:nvSpPr>
          <p:spPr>
            <a:xfrm>
              <a:off x="13300073" y="8477249"/>
              <a:ext cx="161925" cy="161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6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12" name="Shape 412"/>
            <p:cNvSpPr/>
            <p:nvPr/>
          </p:nvSpPr>
          <p:spPr>
            <a:xfrm>
              <a:off x="12985747" y="8477249"/>
              <a:ext cx="161925" cy="161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6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13" name="Shape 413"/>
            <p:cNvSpPr/>
            <p:nvPr/>
          </p:nvSpPr>
          <p:spPr>
            <a:xfrm>
              <a:off x="-1" y="10080625"/>
              <a:ext cx="15503525" cy="66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2" y="0"/>
                  </a:moveTo>
                  <a:cubicBezTo>
                    <a:pt x="21138" y="0"/>
                    <a:pt x="21138" y="0"/>
                    <a:pt x="21138" y="0"/>
                  </a:cubicBezTo>
                  <a:cubicBezTo>
                    <a:pt x="21391" y="0"/>
                    <a:pt x="21600" y="4833"/>
                    <a:pt x="21600" y="10763"/>
                  </a:cubicBezTo>
                  <a:cubicBezTo>
                    <a:pt x="21600" y="10763"/>
                    <a:pt x="21600" y="10763"/>
                    <a:pt x="21600" y="10763"/>
                  </a:cubicBezTo>
                  <a:cubicBezTo>
                    <a:pt x="21600" y="16767"/>
                    <a:pt x="21391" y="21600"/>
                    <a:pt x="21138" y="21600"/>
                  </a:cubicBezTo>
                  <a:cubicBezTo>
                    <a:pt x="462" y="21600"/>
                    <a:pt x="462" y="21600"/>
                    <a:pt x="462" y="21600"/>
                  </a:cubicBezTo>
                  <a:cubicBezTo>
                    <a:pt x="209" y="21600"/>
                    <a:pt x="0" y="16767"/>
                    <a:pt x="0" y="10763"/>
                  </a:cubicBezTo>
                  <a:cubicBezTo>
                    <a:pt x="0" y="10763"/>
                    <a:pt x="0" y="10763"/>
                    <a:pt x="0" y="10763"/>
                  </a:cubicBezTo>
                  <a:cubicBezTo>
                    <a:pt x="0" y="4833"/>
                    <a:pt x="209" y="0"/>
                    <a:pt x="462" y="0"/>
                  </a:cubicBez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14" name="Shape 414"/>
            <p:cNvSpPr/>
            <p:nvPr/>
          </p:nvSpPr>
          <p:spPr>
            <a:xfrm>
              <a:off x="-1" y="10410825"/>
              <a:ext cx="15503525" cy="33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11968"/>
                    <a:pt x="21391" y="21600"/>
                    <a:pt x="21138" y="21600"/>
                  </a:cubicBezTo>
                  <a:cubicBezTo>
                    <a:pt x="462" y="21600"/>
                    <a:pt x="462" y="21600"/>
                    <a:pt x="462" y="21600"/>
                  </a:cubicBezTo>
                  <a:cubicBezTo>
                    <a:pt x="209" y="21600"/>
                    <a:pt x="0" y="1196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1463674" y="365126"/>
              <a:ext cx="12576173" cy="7629526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417" name="Shape 417"/>
          <p:cNvSpPr/>
          <p:nvPr/>
        </p:nvSpPr>
        <p:spPr>
          <a:xfrm>
            <a:off x="6738938" y="1987550"/>
            <a:ext cx="10906125" cy="660400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18" name="Shape 418"/>
          <p:cNvSpPr/>
          <p:nvPr/>
        </p:nvSpPr>
        <p:spPr>
          <a:xfrm>
            <a:off x="7300682" y="8566150"/>
            <a:ext cx="2736851" cy="1050926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19" name="Shape 419"/>
          <p:cNvSpPr/>
          <p:nvPr/>
        </p:nvSpPr>
        <p:spPr>
          <a:xfrm>
            <a:off x="10947655" y="8566150"/>
            <a:ext cx="2740025" cy="1050926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20" name="Shape 420"/>
          <p:cNvSpPr/>
          <p:nvPr/>
        </p:nvSpPr>
        <p:spPr>
          <a:xfrm>
            <a:off x="14597801" y="8566150"/>
            <a:ext cx="2740026" cy="1050926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32" name="Shape 432"/>
          <p:cNvSpPr/>
          <p:nvPr/>
        </p:nvSpPr>
        <p:spPr>
          <a:xfrm>
            <a:off x="-1285832" y="12244207"/>
            <a:ext cx="26955664" cy="1540653"/>
          </a:xfrm>
          <a:prstGeom prst="rect">
            <a:avLst/>
          </a:prstGeom>
          <a:solidFill>
            <a:srgbClr val="E2E2E2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pic>
        <p:nvPicPr>
          <p:cNvPr id="433" name="image2.pd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397190" y="9377839"/>
            <a:ext cx="1726103" cy="28663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7" name="Group 467"/>
          <p:cNvGrpSpPr/>
          <p:nvPr/>
        </p:nvGrpSpPr>
        <p:grpSpPr>
          <a:xfrm>
            <a:off x="19446271" y="9147532"/>
            <a:ext cx="2527710" cy="3092151"/>
            <a:chOff x="0" y="0"/>
            <a:chExt cx="2527708" cy="3092150"/>
          </a:xfrm>
        </p:grpSpPr>
        <p:sp>
          <p:nvSpPr>
            <p:cNvPr id="434" name="Shape 434"/>
            <p:cNvSpPr/>
            <p:nvPr/>
          </p:nvSpPr>
          <p:spPr>
            <a:xfrm>
              <a:off x="19631" y="338663"/>
              <a:ext cx="1285941" cy="2625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04"/>
                  </a:moveTo>
                  <a:lnTo>
                    <a:pt x="1649" y="0"/>
                  </a:lnTo>
                  <a:lnTo>
                    <a:pt x="21600" y="21196"/>
                  </a:lnTo>
                  <a:lnTo>
                    <a:pt x="19951" y="21600"/>
                  </a:lnTo>
                  <a:lnTo>
                    <a:pt x="0" y="404"/>
                  </a:lnTo>
                  <a:close/>
                </a:path>
              </a:pathLst>
            </a:cu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35" name="Shape 435"/>
            <p:cNvSpPr/>
            <p:nvPr/>
          </p:nvSpPr>
          <p:spPr>
            <a:xfrm>
              <a:off x="-1" y="201235"/>
              <a:ext cx="117797" cy="186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lnTo>
                    <a:pt x="21600" y="15916"/>
                  </a:lnTo>
                  <a:lnTo>
                    <a:pt x="0" y="0"/>
                  </a:lnTo>
                  <a:lnTo>
                    <a:pt x="3600" y="21600"/>
                  </a:lnTo>
                  <a:close/>
                </a:path>
              </a:pathLst>
            </a:custGeom>
            <a:solidFill>
              <a:srgbClr val="EFA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36" name="Shape 436"/>
            <p:cNvSpPr/>
            <p:nvPr/>
          </p:nvSpPr>
          <p:spPr>
            <a:xfrm>
              <a:off x="962001" y="446644"/>
              <a:ext cx="1521534" cy="250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65"/>
                  </a:moveTo>
                  <a:lnTo>
                    <a:pt x="20276" y="0"/>
                  </a:lnTo>
                  <a:lnTo>
                    <a:pt x="0" y="21093"/>
                  </a:lnTo>
                  <a:lnTo>
                    <a:pt x="1324" y="21600"/>
                  </a:lnTo>
                  <a:lnTo>
                    <a:pt x="21600" y="465"/>
                  </a:lnTo>
                  <a:close/>
                </a:path>
              </a:pathLst>
            </a:custGeom>
            <a:solidFill>
              <a:srgbClr val="EFA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37" name="Shape 437"/>
            <p:cNvSpPr/>
            <p:nvPr/>
          </p:nvSpPr>
          <p:spPr>
            <a:xfrm>
              <a:off x="2390280" y="323937"/>
              <a:ext cx="137429" cy="176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57" y="21600"/>
                  </a:moveTo>
                  <a:lnTo>
                    <a:pt x="0" y="15000"/>
                  </a:lnTo>
                  <a:lnTo>
                    <a:pt x="21600" y="0"/>
                  </a:lnTo>
                  <a:lnTo>
                    <a:pt x="14657" y="21600"/>
                  </a:lnTo>
                  <a:close/>
                </a:path>
              </a:pathLst>
            </a:cu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38" name="Shape 438"/>
            <p:cNvSpPr/>
            <p:nvPr/>
          </p:nvSpPr>
          <p:spPr>
            <a:xfrm>
              <a:off x="642971" y="157059"/>
              <a:ext cx="672421" cy="2807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9"/>
                  </a:moveTo>
                  <a:lnTo>
                    <a:pt x="3469" y="0"/>
                  </a:lnTo>
                  <a:lnTo>
                    <a:pt x="21600" y="21411"/>
                  </a:lnTo>
                  <a:lnTo>
                    <a:pt x="18131" y="21600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39" name="Shape 439"/>
            <p:cNvSpPr/>
            <p:nvPr/>
          </p:nvSpPr>
          <p:spPr>
            <a:xfrm>
              <a:off x="642971" y="-1"/>
              <a:ext cx="107981" cy="1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18681"/>
                  </a:lnTo>
                  <a:lnTo>
                    <a:pt x="3927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FA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40" name="Shape 440"/>
            <p:cNvSpPr/>
            <p:nvPr/>
          </p:nvSpPr>
          <p:spPr>
            <a:xfrm>
              <a:off x="1207409" y="201235"/>
              <a:ext cx="770585" cy="278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73" y="0"/>
                  </a:moveTo>
                  <a:lnTo>
                    <a:pt x="21600" y="190"/>
                  </a:lnTo>
                  <a:lnTo>
                    <a:pt x="2889" y="21600"/>
                  </a:lnTo>
                  <a:lnTo>
                    <a:pt x="0" y="21410"/>
                  </a:lnTo>
                  <a:lnTo>
                    <a:pt x="18573" y="0"/>
                  </a:lnTo>
                  <a:close/>
                </a:path>
              </a:pathLst>
            </a:custGeom>
            <a:solidFill>
              <a:srgbClr val="A83A2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41" name="Shape 441"/>
            <p:cNvSpPr/>
            <p:nvPr/>
          </p:nvSpPr>
          <p:spPr>
            <a:xfrm>
              <a:off x="1870013" y="44173"/>
              <a:ext cx="107981" cy="1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681"/>
                  </a:moveTo>
                  <a:lnTo>
                    <a:pt x="21600" y="21600"/>
                  </a:lnTo>
                  <a:lnTo>
                    <a:pt x="18655" y="0"/>
                  </a:lnTo>
                  <a:lnTo>
                    <a:pt x="0" y="18681"/>
                  </a:lnTo>
                  <a:close/>
                </a:path>
              </a:pathLst>
            </a:custGeom>
            <a:solidFill>
              <a:srgbClr val="EFA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42" name="Shape 442"/>
            <p:cNvSpPr/>
            <p:nvPr/>
          </p:nvSpPr>
          <p:spPr>
            <a:xfrm>
              <a:off x="495725" y="1325206"/>
              <a:ext cx="520267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57" y="0"/>
                  </a:moveTo>
                  <a:lnTo>
                    <a:pt x="21600" y="21600"/>
                  </a:lnTo>
                  <a:lnTo>
                    <a:pt x="18543" y="21600"/>
                  </a:lnTo>
                  <a:lnTo>
                    <a:pt x="0" y="0"/>
                  </a:lnTo>
                  <a:lnTo>
                    <a:pt x="3057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43" name="Shape 443"/>
            <p:cNvSpPr/>
            <p:nvPr/>
          </p:nvSpPr>
          <p:spPr>
            <a:xfrm>
              <a:off x="819665" y="1325206"/>
              <a:ext cx="520267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57" y="0"/>
                  </a:moveTo>
                  <a:lnTo>
                    <a:pt x="21600" y="21600"/>
                  </a:lnTo>
                  <a:lnTo>
                    <a:pt x="18543" y="21600"/>
                  </a:lnTo>
                  <a:lnTo>
                    <a:pt x="0" y="0"/>
                  </a:lnTo>
                  <a:lnTo>
                    <a:pt x="3057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grpSp>
          <p:nvGrpSpPr>
            <p:cNvPr id="450" name="Group 450"/>
            <p:cNvGrpSpPr/>
            <p:nvPr/>
          </p:nvGrpSpPr>
          <p:grpSpPr>
            <a:xfrm>
              <a:off x="319031" y="1217225"/>
              <a:ext cx="1830750" cy="1874926"/>
              <a:chOff x="0" y="0"/>
              <a:chExt cx="1830748" cy="1874924"/>
            </a:xfrm>
          </p:grpSpPr>
          <p:sp>
            <p:nvSpPr>
              <p:cNvPr id="444" name="Shape 444"/>
              <p:cNvSpPr/>
              <p:nvPr/>
            </p:nvSpPr>
            <p:spPr>
              <a:xfrm>
                <a:off x="0" y="-1"/>
                <a:ext cx="1830748" cy="132523"/>
              </a:xfrm>
              <a:prstGeom prst="rect">
                <a:avLst/>
              </a:pr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445" name="Shape 445"/>
              <p:cNvSpPr/>
              <p:nvPr/>
            </p:nvSpPr>
            <p:spPr>
              <a:xfrm>
                <a:off x="471183" y="1737492"/>
                <a:ext cx="888381" cy="137429"/>
              </a:xfrm>
              <a:prstGeom prst="rect">
                <a:avLst/>
              </a:pr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446" name="Shape 446"/>
              <p:cNvSpPr/>
              <p:nvPr/>
            </p:nvSpPr>
            <p:spPr>
              <a:xfrm>
                <a:off x="-1" y="132521"/>
                <a:ext cx="608614" cy="174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77" y="0"/>
                    </a:moveTo>
                    <a:lnTo>
                      <a:pt x="21600" y="21600"/>
                    </a:lnTo>
                    <a:lnTo>
                      <a:pt x="16723" y="21600"/>
                    </a:lnTo>
                    <a:lnTo>
                      <a:pt x="0" y="0"/>
                    </a:lnTo>
                    <a:lnTo>
                      <a:pt x="4877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447" name="Shape 447"/>
              <p:cNvSpPr/>
              <p:nvPr/>
            </p:nvSpPr>
            <p:spPr>
              <a:xfrm>
                <a:off x="1227041" y="132521"/>
                <a:ext cx="603708" cy="174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83" y="0"/>
                    </a:moveTo>
                    <a:lnTo>
                      <a:pt x="0" y="21600"/>
                    </a:lnTo>
                    <a:lnTo>
                      <a:pt x="4741" y="21600"/>
                    </a:lnTo>
                    <a:lnTo>
                      <a:pt x="21600" y="0"/>
                    </a:lnTo>
                    <a:lnTo>
                      <a:pt x="16683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448" name="Shape 448"/>
              <p:cNvSpPr/>
              <p:nvPr/>
            </p:nvSpPr>
            <p:spPr>
              <a:xfrm>
                <a:off x="338661" y="107979"/>
                <a:ext cx="520267" cy="1658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57" y="0"/>
                    </a:moveTo>
                    <a:lnTo>
                      <a:pt x="21600" y="21600"/>
                    </a:lnTo>
                    <a:lnTo>
                      <a:pt x="18543" y="21600"/>
                    </a:lnTo>
                    <a:lnTo>
                      <a:pt x="0" y="0"/>
                    </a:lnTo>
                    <a:lnTo>
                      <a:pt x="3057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449" name="Shape 449"/>
              <p:cNvSpPr/>
              <p:nvPr/>
            </p:nvSpPr>
            <p:spPr>
              <a:xfrm>
                <a:off x="662601" y="107979"/>
                <a:ext cx="520267" cy="1658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57" y="0"/>
                    </a:moveTo>
                    <a:lnTo>
                      <a:pt x="21600" y="21600"/>
                    </a:lnTo>
                    <a:lnTo>
                      <a:pt x="18543" y="21600"/>
                    </a:lnTo>
                    <a:lnTo>
                      <a:pt x="0" y="0"/>
                    </a:lnTo>
                    <a:lnTo>
                      <a:pt x="3057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sp>
          <p:nvSpPr>
            <p:cNvPr id="451" name="Shape 451"/>
            <p:cNvSpPr/>
            <p:nvPr/>
          </p:nvSpPr>
          <p:spPr>
            <a:xfrm>
              <a:off x="1143605" y="1325206"/>
              <a:ext cx="485911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73" y="0"/>
                  </a:moveTo>
                  <a:lnTo>
                    <a:pt x="21600" y="19875"/>
                  </a:lnTo>
                  <a:lnTo>
                    <a:pt x="19855" y="21600"/>
                  </a:lnTo>
                  <a:lnTo>
                    <a:pt x="0" y="0"/>
                  </a:lnTo>
                  <a:lnTo>
                    <a:pt x="3273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2" name="Shape 452"/>
            <p:cNvSpPr/>
            <p:nvPr/>
          </p:nvSpPr>
          <p:spPr>
            <a:xfrm>
              <a:off x="1305573" y="1325206"/>
              <a:ext cx="402471" cy="136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51" y="0"/>
                  </a:moveTo>
                  <a:lnTo>
                    <a:pt x="21600" y="19424"/>
                  </a:lnTo>
                  <a:lnTo>
                    <a:pt x="19493" y="21600"/>
                  </a:lnTo>
                  <a:lnTo>
                    <a:pt x="0" y="0"/>
                  </a:lnTo>
                  <a:lnTo>
                    <a:pt x="3951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3" name="Shape 453"/>
            <p:cNvSpPr/>
            <p:nvPr/>
          </p:nvSpPr>
          <p:spPr>
            <a:xfrm>
              <a:off x="1462633" y="1325206"/>
              <a:ext cx="328849" cy="1065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36" y="0"/>
                  </a:moveTo>
                  <a:lnTo>
                    <a:pt x="21600" y="18813"/>
                  </a:lnTo>
                  <a:lnTo>
                    <a:pt x="19021" y="21600"/>
                  </a:lnTo>
                  <a:lnTo>
                    <a:pt x="0" y="0"/>
                  </a:lnTo>
                  <a:lnTo>
                    <a:pt x="4836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4" name="Shape 454"/>
            <p:cNvSpPr/>
            <p:nvPr/>
          </p:nvSpPr>
          <p:spPr>
            <a:xfrm>
              <a:off x="1629511" y="1325206"/>
              <a:ext cx="240503" cy="765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71" y="0"/>
                  </a:moveTo>
                  <a:lnTo>
                    <a:pt x="21600" y="17723"/>
                  </a:lnTo>
                  <a:lnTo>
                    <a:pt x="18073" y="21600"/>
                  </a:lnTo>
                  <a:lnTo>
                    <a:pt x="0" y="0"/>
                  </a:lnTo>
                  <a:lnTo>
                    <a:pt x="6171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5" name="Shape 455"/>
            <p:cNvSpPr/>
            <p:nvPr/>
          </p:nvSpPr>
          <p:spPr>
            <a:xfrm>
              <a:off x="1791484" y="1325206"/>
              <a:ext cx="157063" cy="466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25" y="0"/>
                  </a:moveTo>
                  <a:lnTo>
                    <a:pt x="21600" y="15234"/>
                  </a:lnTo>
                  <a:lnTo>
                    <a:pt x="16875" y="21600"/>
                  </a:lnTo>
                  <a:lnTo>
                    <a:pt x="0" y="0"/>
                  </a:lnTo>
                  <a:lnTo>
                    <a:pt x="10125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6" name="Shape 456"/>
            <p:cNvSpPr/>
            <p:nvPr/>
          </p:nvSpPr>
          <p:spPr>
            <a:xfrm>
              <a:off x="1948544" y="1325206"/>
              <a:ext cx="83441" cy="166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59" y="0"/>
                  </a:moveTo>
                  <a:lnTo>
                    <a:pt x="21600" y="3812"/>
                  </a:lnTo>
                  <a:lnTo>
                    <a:pt x="12706" y="21600"/>
                  </a:lnTo>
                  <a:lnTo>
                    <a:pt x="0" y="0"/>
                  </a:lnTo>
                  <a:lnTo>
                    <a:pt x="19059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7" name="Shape 457"/>
            <p:cNvSpPr/>
            <p:nvPr/>
          </p:nvSpPr>
          <p:spPr>
            <a:xfrm>
              <a:off x="1433185" y="1325206"/>
              <a:ext cx="515361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14" y="0"/>
                  </a:moveTo>
                  <a:lnTo>
                    <a:pt x="0" y="21600"/>
                  </a:lnTo>
                  <a:lnTo>
                    <a:pt x="2880" y="21600"/>
                  </a:lnTo>
                  <a:lnTo>
                    <a:pt x="21600" y="0"/>
                  </a:lnTo>
                  <a:lnTo>
                    <a:pt x="18514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8" name="Shape 458"/>
            <p:cNvSpPr/>
            <p:nvPr/>
          </p:nvSpPr>
          <p:spPr>
            <a:xfrm>
              <a:off x="1271217" y="1325206"/>
              <a:ext cx="520267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43" y="0"/>
                  </a:moveTo>
                  <a:lnTo>
                    <a:pt x="0" y="21600"/>
                  </a:lnTo>
                  <a:lnTo>
                    <a:pt x="2853" y="21600"/>
                  </a:lnTo>
                  <a:lnTo>
                    <a:pt x="21600" y="0"/>
                  </a:lnTo>
                  <a:lnTo>
                    <a:pt x="18543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9" name="Shape 459"/>
            <p:cNvSpPr/>
            <p:nvPr/>
          </p:nvSpPr>
          <p:spPr>
            <a:xfrm>
              <a:off x="1104339" y="1325206"/>
              <a:ext cx="525177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72" y="0"/>
                  </a:moveTo>
                  <a:lnTo>
                    <a:pt x="0" y="21600"/>
                  </a:lnTo>
                  <a:lnTo>
                    <a:pt x="3028" y="21600"/>
                  </a:lnTo>
                  <a:lnTo>
                    <a:pt x="21600" y="0"/>
                  </a:lnTo>
                  <a:lnTo>
                    <a:pt x="18572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0" name="Shape 460"/>
            <p:cNvSpPr/>
            <p:nvPr/>
          </p:nvSpPr>
          <p:spPr>
            <a:xfrm>
              <a:off x="947277" y="1325206"/>
              <a:ext cx="515361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14" y="0"/>
                  </a:moveTo>
                  <a:lnTo>
                    <a:pt x="0" y="21600"/>
                  </a:lnTo>
                  <a:lnTo>
                    <a:pt x="2880" y="21600"/>
                  </a:lnTo>
                  <a:lnTo>
                    <a:pt x="21600" y="0"/>
                  </a:lnTo>
                  <a:lnTo>
                    <a:pt x="18514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1" name="Shape 461"/>
            <p:cNvSpPr/>
            <p:nvPr/>
          </p:nvSpPr>
          <p:spPr>
            <a:xfrm>
              <a:off x="829481" y="1325205"/>
              <a:ext cx="476095" cy="1619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60" y="0"/>
                  </a:moveTo>
                  <a:lnTo>
                    <a:pt x="0" y="19767"/>
                  </a:lnTo>
                  <a:lnTo>
                    <a:pt x="1781" y="21600"/>
                  </a:lnTo>
                  <a:lnTo>
                    <a:pt x="21600" y="0"/>
                  </a:lnTo>
                  <a:lnTo>
                    <a:pt x="18260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2" name="Shape 462"/>
            <p:cNvSpPr/>
            <p:nvPr/>
          </p:nvSpPr>
          <p:spPr>
            <a:xfrm>
              <a:off x="750951" y="1325206"/>
              <a:ext cx="392655" cy="1320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50" y="0"/>
                  </a:moveTo>
                  <a:lnTo>
                    <a:pt x="0" y="19352"/>
                  </a:lnTo>
                  <a:lnTo>
                    <a:pt x="1890" y="21600"/>
                  </a:lnTo>
                  <a:lnTo>
                    <a:pt x="21600" y="0"/>
                  </a:lnTo>
                  <a:lnTo>
                    <a:pt x="17550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3" name="Shape 463"/>
            <p:cNvSpPr/>
            <p:nvPr/>
          </p:nvSpPr>
          <p:spPr>
            <a:xfrm>
              <a:off x="672419" y="1325206"/>
              <a:ext cx="309217" cy="102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57" y="0"/>
                  </a:moveTo>
                  <a:lnTo>
                    <a:pt x="0" y="18692"/>
                  </a:lnTo>
                  <a:lnTo>
                    <a:pt x="2400" y="21600"/>
                  </a:lnTo>
                  <a:lnTo>
                    <a:pt x="21600" y="0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4" name="Shape 464"/>
            <p:cNvSpPr/>
            <p:nvPr/>
          </p:nvSpPr>
          <p:spPr>
            <a:xfrm>
              <a:off x="588979" y="1325206"/>
              <a:ext cx="230687" cy="721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06" y="0"/>
                  </a:moveTo>
                  <a:lnTo>
                    <a:pt x="0" y="17486"/>
                  </a:lnTo>
                  <a:lnTo>
                    <a:pt x="3217" y="21600"/>
                  </a:lnTo>
                  <a:lnTo>
                    <a:pt x="21600" y="0"/>
                  </a:lnTo>
                  <a:lnTo>
                    <a:pt x="14706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5" name="Shape 465"/>
            <p:cNvSpPr/>
            <p:nvPr/>
          </p:nvSpPr>
          <p:spPr>
            <a:xfrm>
              <a:off x="505543" y="1325206"/>
              <a:ext cx="152155" cy="417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48" y="0"/>
                  </a:moveTo>
                  <a:lnTo>
                    <a:pt x="0" y="14739"/>
                  </a:lnTo>
                  <a:lnTo>
                    <a:pt x="5574" y="21600"/>
                  </a:lnTo>
                  <a:lnTo>
                    <a:pt x="21600" y="0"/>
                  </a:lnTo>
                  <a:lnTo>
                    <a:pt x="11148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6" name="Shape 466"/>
            <p:cNvSpPr/>
            <p:nvPr/>
          </p:nvSpPr>
          <p:spPr>
            <a:xfrm>
              <a:off x="431919" y="1325206"/>
              <a:ext cx="63809" cy="11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31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1631" y="21600"/>
                  </a:lnTo>
                  <a:close/>
                </a:path>
              </a:pathLst>
            </a:custGeom>
            <a:solidFill>
              <a:srgbClr val="B51D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470" name="Group 470"/>
          <p:cNvGrpSpPr/>
          <p:nvPr/>
        </p:nvGrpSpPr>
        <p:grpSpPr>
          <a:xfrm>
            <a:off x="21605865" y="11046993"/>
            <a:ext cx="2733853" cy="1192689"/>
            <a:chOff x="0" y="0"/>
            <a:chExt cx="2733851" cy="1192687"/>
          </a:xfrm>
        </p:grpSpPr>
        <p:sp>
          <p:nvSpPr>
            <p:cNvPr id="468" name="Shape 468"/>
            <p:cNvSpPr/>
            <p:nvPr/>
          </p:nvSpPr>
          <p:spPr>
            <a:xfrm>
              <a:off x="160520" y="-1"/>
              <a:ext cx="2573332" cy="11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7" h="21600" extrusionOk="0">
                  <a:moveTo>
                    <a:pt x="18623" y="1914"/>
                  </a:moveTo>
                  <a:cubicBezTo>
                    <a:pt x="18623" y="1914"/>
                    <a:pt x="18623" y="1914"/>
                    <a:pt x="18623" y="1914"/>
                  </a:cubicBezTo>
                  <a:cubicBezTo>
                    <a:pt x="20043" y="1914"/>
                    <a:pt x="21207" y="4648"/>
                    <a:pt x="21207" y="8038"/>
                  </a:cubicBezTo>
                  <a:cubicBezTo>
                    <a:pt x="21207" y="11374"/>
                    <a:pt x="20043" y="14108"/>
                    <a:pt x="18623" y="14108"/>
                  </a:cubicBezTo>
                  <a:cubicBezTo>
                    <a:pt x="18623" y="14108"/>
                    <a:pt x="18623" y="14108"/>
                    <a:pt x="18623" y="14108"/>
                  </a:cubicBezTo>
                  <a:cubicBezTo>
                    <a:pt x="18623" y="11265"/>
                    <a:pt x="18623" y="11265"/>
                    <a:pt x="18623" y="11265"/>
                  </a:cubicBezTo>
                  <a:cubicBezTo>
                    <a:pt x="18623" y="11265"/>
                    <a:pt x="18623" y="11265"/>
                    <a:pt x="18623" y="11265"/>
                  </a:cubicBezTo>
                  <a:cubicBezTo>
                    <a:pt x="19368" y="11265"/>
                    <a:pt x="19997" y="9843"/>
                    <a:pt x="19997" y="8038"/>
                  </a:cubicBezTo>
                  <a:cubicBezTo>
                    <a:pt x="19997" y="6234"/>
                    <a:pt x="19368" y="4757"/>
                    <a:pt x="18623" y="4757"/>
                  </a:cubicBezTo>
                  <a:cubicBezTo>
                    <a:pt x="18623" y="4757"/>
                    <a:pt x="18623" y="4757"/>
                    <a:pt x="18623" y="4757"/>
                  </a:cubicBezTo>
                  <a:lnTo>
                    <a:pt x="18623" y="1914"/>
                  </a:lnTo>
                  <a:close/>
                  <a:moveTo>
                    <a:pt x="17902" y="0"/>
                  </a:moveTo>
                  <a:cubicBezTo>
                    <a:pt x="17925" y="711"/>
                    <a:pt x="17925" y="1422"/>
                    <a:pt x="17902" y="2133"/>
                  </a:cubicBezTo>
                  <a:cubicBezTo>
                    <a:pt x="18135" y="2023"/>
                    <a:pt x="18367" y="1914"/>
                    <a:pt x="18623" y="1914"/>
                  </a:cubicBezTo>
                  <a:cubicBezTo>
                    <a:pt x="18623" y="4757"/>
                    <a:pt x="18623" y="4757"/>
                    <a:pt x="18623" y="4757"/>
                  </a:cubicBezTo>
                  <a:cubicBezTo>
                    <a:pt x="17855" y="4757"/>
                    <a:pt x="17227" y="6234"/>
                    <a:pt x="17227" y="8038"/>
                  </a:cubicBezTo>
                  <a:cubicBezTo>
                    <a:pt x="17227" y="9843"/>
                    <a:pt x="17855" y="11265"/>
                    <a:pt x="18623" y="11265"/>
                  </a:cubicBezTo>
                  <a:cubicBezTo>
                    <a:pt x="18623" y="14108"/>
                    <a:pt x="18623" y="14108"/>
                    <a:pt x="18623" y="14108"/>
                  </a:cubicBezTo>
                  <a:cubicBezTo>
                    <a:pt x="17692" y="14108"/>
                    <a:pt x="16878" y="13015"/>
                    <a:pt x="16435" y="11319"/>
                  </a:cubicBezTo>
                  <a:cubicBezTo>
                    <a:pt x="14736" y="17061"/>
                    <a:pt x="11873" y="21600"/>
                    <a:pt x="8964" y="21600"/>
                  </a:cubicBezTo>
                  <a:cubicBezTo>
                    <a:pt x="4239" y="21600"/>
                    <a:pt x="-393" y="9570"/>
                    <a:pt x="26" y="0"/>
                  </a:cubicBezTo>
                  <a:lnTo>
                    <a:pt x="17902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9" name="Shape 469"/>
            <p:cNvSpPr/>
            <p:nvPr/>
          </p:nvSpPr>
          <p:spPr>
            <a:xfrm>
              <a:off x="-1" y="1011083"/>
              <a:ext cx="2537525" cy="1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445" y="8775"/>
                    <a:pt x="19098" y="16200"/>
                    <a:pt x="17607" y="21600"/>
                  </a:cubicBezTo>
                  <a:cubicBezTo>
                    <a:pt x="3993" y="21600"/>
                    <a:pt x="3993" y="21600"/>
                    <a:pt x="3993" y="21600"/>
                  </a:cubicBezTo>
                  <a:cubicBezTo>
                    <a:pt x="2502" y="16200"/>
                    <a:pt x="1155" y="87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471" name="Shape 471"/>
          <p:cNvSpPr/>
          <p:nvPr/>
        </p:nvSpPr>
        <p:spPr>
          <a:xfrm>
            <a:off x="22203725" y="7081194"/>
            <a:ext cx="623809" cy="3357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7360" h="21600" extrusionOk="0">
                <a:moveTo>
                  <a:pt x="4505" y="21600"/>
                </a:moveTo>
                <a:cubicBezTo>
                  <a:pt x="-395" y="12156"/>
                  <a:pt x="14372" y="11391"/>
                  <a:pt x="2839" y="0"/>
                </a:cubicBezTo>
                <a:cubicBezTo>
                  <a:pt x="8305" y="10482"/>
                  <a:pt x="-7228" y="12774"/>
                  <a:pt x="4505" y="21600"/>
                </a:cubicBezTo>
                <a:close/>
              </a:path>
            </a:pathLst>
          </a:custGeom>
          <a:solidFill>
            <a:srgbClr val="668085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72" name="Shape 472"/>
          <p:cNvSpPr/>
          <p:nvPr/>
        </p:nvSpPr>
        <p:spPr>
          <a:xfrm>
            <a:off x="22864289" y="8048101"/>
            <a:ext cx="476489" cy="2562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7358" h="21600" extrusionOk="0">
                <a:moveTo>
                  <a:pt x="4508" y="21600"/>
                </a:moveTo>
                <a:cubicBezTo>
                  <a:pt x="-423" y="12146"/>
                  <a:pt x="14370" y="11383"/>
                  <a:pt x="2850" y="0"/>
                </a:cubicBezTo>
                <a:cubicBezTo>
                  <a:pt x="8305" y="10479"/>
                  <a:pt x="-7230" y="12765"/>
                  <a:pt x="4508" y="21600"/>
                </a:cubicBezTo>
                <a:close/>
              </a:path>
            </a:pathLst>
          </a:custGeom>
          <a:solidFill>
            <a:srgbClr val="E3F2F5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grpSp>
        <p:nvGrpSpPr>
          <p:cNvPr id="502" name="Group 502"/>
          <p:cNvGrpSpPr/>
          <p:nvPr/>
        </p:nvGrpSpPr>
        <p:grpSpPr>
          <a:xfrm>
            <a:off x="3688910" y="9800319"/>
            <a:ext cx="2690326" cy="2439359"/>
            <a:chOff x="0" y="0"/>
            <a:chExt cx="2690325" cy="2439357"/>
          </a:xfrm>
        </p:grpSpPr>
        <p:sp>
          <p:nvSpPr>
            <p:cNvPr id="473" name="Shape 473"/>
            <p:cNvSpPr/>
            <p:nvPr/>
          </p:nvSpPr>
          <p:spPr>
            <a:xfrm>
              <a:off x="1806855" y="0"/>
              <a:ext cx="883471" cy="598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8" y="21600"/>
                  </a:moveTo>
                  <a:cubicBezTo>
                    <a:pt x="20082" y="21600"/>
                    <a:pt x="20082" y="21600"/>
                    <a:pt x="20082" y="21600"/>
                  </a:cubicBezTo>
                  <a:cubicBezTo>
                    <a:pt x="20910" y="21600"/>
                    <a:pt x="21600" y="20586"/>
                    <a:pt x="21600" y="19369"/>
                  </a:cubicBezTo>
                  <a:cubicBezTo>
                    <a:pt x="21600" y="2231"/>
                    <a:pt x="21600" y="2231"/>
                    <a:pt x="21600" y="2231"/>
                  </a:cubicBezTo>
                  <a:cubicBezTo>
                    <a:pt x="21600" y="1014"/>
                    <a:pt x="20910" y="0"/>
                    <a:pt x="20082" y="0"/>
                  </a:cubicBezTo>
                  <a:cubicBezTo>
                    <a:pt x="1518" y="0"/>
                    <a:pt x="1518" y="0"/>
                    <a:pt x="1518" y="0"/>
                  </a:cubicBezTo>
                  <a:cubicBezTo>
                    <a:pt x="690" y="0"/>
                    <a:pt x="0" y="1014"/>
                    <a:pt x="0" y="2231"/>
                  </a:cubicBezTo>
                  <a:cubicBezTo>
                    <a:pt x="0" y="19369"/>
                    <a:pt x="0" y="19369"/>
                    <a:pt x="0" y="19369"/>
                  </a:cubicBezTo>
                  <a:cubicBezTo>
                    <a:pt x="0" y="20586"/>
                    <a:pt x="690" y="21600"/>
                    <a:pt x="1518" y="21600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74" name="Shape 474"/>
            <p:cNvSpPr/>
            <p:nvPr/>
          </p:nvSpPr>
          <p:spPr>
            <a:xfrm>
              <a:off x="1821577" y="0"/>
              <a:ext cx="854023" cy="147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65" y="21600"/>
                  </a:moveTo>
                  <a:cubicBezTo>
                    <a:pt x="21600" y="2445"/>
                    <a:pt x="21600" y="2445"/>
                    <a:pt x="21600" y="2445"/>
                  </a:cubicBezTo>
                  <a:cubicBezTo>
                    <a:pt x="21314" y="815"/>
                    <a:pt x="20885" y="0"/>
                    <a:pt x="20384" y="0"/>
                  </a:cubicBezTo>
                  <a:cubicBezTo>
                    <a:pt x="1144" y="0"/>
                    <a:pt x="1144" y="0"/>
                    <a:pt x="1144" y="0"/>
                  </a:cubicBezTo>
                  <a:cubicBezTo>
                    <a:pt x="715" y="0"/>
                    <a:pt x="286" y="815"/>
                    <a:pt x="0" y="2038"/>
                  </a:cubicBezTo>
                  <a:cubicBezTo>
                    <a:pt x="5007" y="21600"/>
                    <a:pt x="5007" y="21600"/>
                    <a:pt x="5007" y="21600"/>
                  </a:cubicBezTo>
                  <a:lnTo>
                    <a:pt x="16665" y="21600"/>
                  </a:lnTo>
                  <a:close/>
                </a:path>
              </a:pathLst>
            </a:custGeom>
            <a:solidFill>
              <a:srgbClr val="6F72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75" name="Shape 475"/>
            <p:cNvSpPr/>
            <p:nvPr/>
          </p:nvSpPr>
          <p:spPr>
            <a:xfrm>
              <a:off x="1954099" y="98162"/>
              <a:ext cx="584075" cy="402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1" y="0"/>
                  </a:moveTo>
                  <a:cubicBezTo>
                    <a:pt x="20139" y="0"/>
                    <a:pt x="20139" y="0"/>
                    <a:pt x="20139" y="0"/>
                  </a:cubicBezTo>
                  <a:cubicBezTo>
                    <a:pt x="20974" y="0"/>
                    <a:pt x="21600" y="919"/>
                    <a:pt x="21600" y="2145"/>
                  </a:cubicBezTo>
                  <a:cubicBezTo>
                    <a:pt x="21600" y="19302"/>
                    <a:pt x="21600" y="19302"/>
                    <a:pt x="21600" y="19302"/>
                  </a:cubicBezTo>
                  <a:cubicBezTo>
                    <a:pt x="21600" y="20528"/>
                    <a:pt x="20974" y="21600"/>
                    <a:pt x="20139" y="21600"/>
                  </a:cubicBezTo>
                  <a:cubicBezTo>
                    <a:pt x="1461" y="21600"/>
                    <a:pt x="1461" y="21600"/>
                    <a:pt x="1461" y="21600"/>
                  </a:cubicBezTo>
                  <a:cubicBezTo>
                    <a:pt x="626" y="21600"/>
                    <a:pt x="0" y="20528"/>
                    <a:pt x="0" y="19302"/>
                  </a:cubicBezTo>
                  <a:cubicBezTo>
                    <a:pt x="0" y="2145"/>
                    <a:pt x="0" y="2145"/>
                    <a:pt x="0" y="2145"/>
                  </a:cubicBezTo>
                  <a:cubicBezTo>
                    <a:pt x="0" y="919"/>
                    <a:pt x="626" y="0"/>
                    <a:pt x="1461" y="0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76" name="Shape 476"/>
            <p:cNvSpPr/>
            <p:nvPr/>
          </p:nvSpPr>
          <p:spPr>
            <a:xfrm>
              <a:off x="649" y="191416"/>
              <a:ext cx="2689677" cy="1865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6" y="0"/>
                  </a:moveTo>
                  <a:cubicBezTo>
                    <a:pt x="20284" y="0"/>
                    <a:pt x="20284" y="0"/>
                    <a:pt x="20284" y="0"/>
                  </a:cubicBezTo>
                  <a:cubicBezTo>
                    <a:pt x="21010" y="0"/>
                    <a:pt x="21600" y="851"/>
                    <a:pt x="21600" y="1898"/>
                  </a:cubicBezTo>
                  <a:cubicBezTo>
                    <a:pt x="21600" y="19702"/>
                    <a:pt x="21600" y="19702"/>
                    <a:pt x="21600" y="19702"/>
                  </a:cubicBezTo>
                  <a:cubicBezTo>
                    <a:pt x="21600" y="20749"/>
                    <a:pt x="21010" y="21600"/>
                    <a:pt x="20284" y="21600"/>
                  </a:cubicBezTo>
                  <a:cubicBezTo>
                    <a:pt x="1316" y="21600"/>
                    <a:pt x="1316" y="21600"/>
                    <a:pt x="1316" y="21600"/>
                  </a:cubicBezTo>
                  <a:cubicBezTo>
                    <a:pt x="590" y="21600"/>
                    <a:pt x="0" y="20749"/>
                    <a:pt x="0" y="19702"/>
                  </a:cubicBezTo>
                  <a:cubicBezTo>
                    <a:pt x="0" y="1898"/>
                    <a:pt x="0" y="1898"/>
                    <a:pt x="0" y="1898"/>
                  </a:cubicBezTo>
                  <a:cubicBezTo>
                    <a:pt x="0" y="851"/>
                    <a:pt x="590" y="0"/>
                    <a:pt x="1316" y="0"/>
                  </a:cubicBez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77" name="Shape 477"/>
            <p:cNvSpPr/>
            <p:nvPr/>
          </p:nvSpPr>
          <p:spPr>
            <a:xfrm>
              <a:off x="2238773" y="755858"/>
              <a:ext cx="284677" cy="284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78" name="Shape 478"/>
            <p:cNvSpPr/>
            <p:nvPr/>
          </p:nvSpPr>
          <p:spPr>
            <a:xfrm>
              <a:off x="-1" y="2056520"/>
              <a:ext cx="2688789" cy="382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extrusionOk="0">
                  <a:moveTo>
                    <a:pt x="355" y="0"/>
                  </a:moveTo>
                  <a:cubicBezTo>
                    <a:pt x="7270" y="0"/>
                    <a:pt x="14184" y="0"/>
                    <a:pt x="21122" y="0"/>
                  </a:cubicBezTo>
                  <a:cubicBezTo>
                    <a:pt x="21392" y="0"/>
                    <a:pt x="21527" y="1429"/>
                    <a:pt x="21369" y="3335"/>
                  </a:cubicBezTo>
                  <a:cubicBezTo>
                    <a:pt x="21189" y="5876"/>
                    <a:pt x="20986" y="8259"/>
                    <a:pt x="20806" y="10800"/>
                  </a:cubicBezTo>
                  <a:cubicBezTo>
                    <a:pt x="20221" y="18424"/>
                    <a:pt x="20221" y="18424"/>
                    <a:pt x="20221" y="18424"/>
                  </a:cubicBezTo>
                  <a:cubicBezTo>
                    <a:pt x="20085" y="20171"/>
                    <a:pt x="19770" y="21600"/>
                    <a:pt x="19522" y="21600"/>
                  </a:cubicBezTo>
                  <a:cubicBezTo>
                    <a:pt x="1751" y="21600"/>
                    <a:pt x="1751" y="21600"/>
                    <a:pt x="1751" y="21600"/>
                  </a:cubicBezTo>
                  <a:cubicBezTo>
                    <a:pt x="1504" y="21600"/>
                    <a:pt x="1188" y="19853"/>
                    <a:pt x="1076" y="18106"/>
                  </a:cubicBezTo>
                  <a:cubicBezTo>
                    <a:pt x="558" y="10641"/>
                    <a:pt x="558" y="10641"/>
                    <a:pt x="558" y="10641"/>
                  </a:cubicBezTo>
                  <a:cubicBezTo>
                    <a:pt x="400" y="8259"/>
                    <a:pt x="220" y="5718"/>
                    <a:pt x="40" y="3335"/>
                  </a:cubicBezTo>
                  <a:cubicBezTo>
                    <a:pt x="-73" y="1429"/>
                    <a:pt x="62" y="0"/>
                    <a:pt x="355" y="0"/>
                  </a:cubicBezTo>
                  <a:close/>
                </a:path>
              </a:pathLst>
            </a:custGeom>
            <a:solidFill>
              <a:srgbClr val="E24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79" name="Shape 479"/>
            <p:cNvSpPr/>
            <p:nvPr/>
          </p:nvSpPr>
          <p:spPr>
            <a:xfrm>
              <a:off x="649" y="1889642"/>
              <a:ext cx="2689677" cy="206145"/>
            </a:xfrm>
            <a:prstGeom prst="rect">
              <a:avLst/>
            </a:prstGeom>
            <a:solidFill>
              <a:srgbClr val="D4C0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0" name="Shape 480"/>
            <p:cNvSpPr/>
            <p:nvPr/>
          </p:nvSpPr>
          <p:spPr>
            <a:xfrm>
              <a:off x="649" y="1069980"/>
              <a:ext cx="2689677" cy="206145"/>
            </a:xfrm>
            <a:prstGeom prst="rect">
              <a:avLst/>
            </a:prstGeom>
            <a:solidFill>
              <a:srgbClr val="D4C0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1" name="Shape 481"/>
            <p:cNvSpPr/>
            <p:nvPr/>
          </p:nvSpPr>
          <p:spPr>
            <a:xfrm>
              <a:off x="169329" y="2262664"/>
              <a:ext cx="2350745" cy="107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extrusionOk="0">
                  <a:moveTo>
                    <a:pt x="112" y="0"/>
                  </a:moveTo>
                  <a:cubicBezTo>
                    <a:pt x="2311" y="0"/>
                    <a:pt x="19255" y="0"/>
                    <a:pt x="21454" y="0"/>
                  </a:cubicBezTo>
                  <a:cubicBezTo>
                    <a:pt x="21531" y="0"/>
                    <a:pt x="21583" y="1705"/>
                    <a:pt x="21531" y="3411"/>
                  </a:cubicBezTo>
                  <a:cubicBezTo>
                    <a:pt x="21480" y="5684"/>
                    <a:pt x="21402" y="8526"/>
                    <a:pt x="21350" y="10800"/>
                  </a:cubicBezTo>
                  <a:cubicBezTo>
                    <a:pt x="21169" y="18189"/>
                    <a:pt x="21169" y="18189"/>
                    <a:pt x="21169" y="18189"/>
                  </a:cubicBezTo>
                  <a:cubicBezTo>
                    <a:pt x="21117" y="19895"/>
                    <a:pt x="21014" y="21600"/>
                    <a:pt x="20936" y="21600"/>
                  </a:cubicBezTo>
                  <a:cubicBezTo>
                    <a:pt x="552" y="21600"/>
                    <a:pt x="552" y="21600"/>
                    <a:pt x="552" y="21600"/>
                  </a:cubicBezTo>
                  <a:cubicBezTo>
                    <a:pt x="474" y="21600"/>
                    <a:pt x="371" y="19895"/>
                    <a:pt x="345" y="18189"/>
                  </a:cubicBezTo>
                  <a:cubicBezTo>
                    <a:pt x="190" y="10800"/>
                    <a:pt x="190" y="10800"/>
                    <a:pt x="190" y="10800"/>
                  </a:cubicBezTo>
                  <a:cubicBezTo>
                    <a:pt x="138" y="8526"/>
                    <a:pt x="61" y="5684"/>
                    <a:pt x="9" y="3411"/>
                  </a:cubicBezTo>
                  <a:cubicBezTo>
                    <a:pt x="-17" y="1705"/>
                    <a:pt x="9" y="0"/>
                    <a:pt x="112" y="0"/>
                  </a:cubicBez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2" name="Shape 482"/>
            <p:cNvSpPr/>
            <p:nvPr/>
          </p:nvSpPr>
          <p:spPr>
            <a:xfrm>
              <a:off x="1237507" y="618427"/>
              <a:ext cx="107981" cy="1477362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3" name="Shape 483"/>
            <p:cNvSpPr/>
            <p:nvPr/>
          </p:nvSpPr>
          <p:spPr>
            <a:xfrm>
              <a:off x="1345487" y="618427"/>
              <a:ext cx="103075" cy="1477362"/>
            </a:xfrm>
            <a:prstGeom prst="rect">
              <a:avLst/>
            </a:pr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4" name="Shape 484"/>
            <p:cNvSpPr/>
            <p:nvPr/>
          </p:nvSpPr>
          <p:spPr>
            <a:xfrm>
              <a:off x="1237507" y="1069980"/>
              <a:ext cx="107981" cy="206145"/>
            </a:xfrm>
            <a:prstGeom prst="rect">
              <a:avLst/>
            </a:pr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5" name="Shape 485"/>
            <p:cNvSpPr/>
            <p:nvPr/>
          </p:nvSpPr>
          <p:spPr>
            <a:xfrm>
              <a:off x="1345487" y="1069980"/>
              <a:ext cx="103075" cy="206145"/>
            </a:xfrm>
            <a:prstGeom prst="rect">
              <a:avLst/>
            </a:prstGeom>
            <a:solidFill>
              <a:srgbClr val="E24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6" name="Shape 486"/>
            <p:cNvSpPr/>
            <p:nvPr/>
          </p:nvSpPr>
          <p:spPr>
            <a:xfrm>
              <a:off x="1237507" y="1889642"/>
              <a:ext cx="107981" cy="206145"/>
            </a:xfrm>
            <a:prstGeom prst="rect">
              <a:avLst/>
            </a:pr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7" name="Shape 487"/>
            <p:cNvSpPr/>
            <p:nvPr/>
          </p:nvSpPr>
          <p:spPr>
            <a:xfrm>
              <a:off x="1345487" y="1889642"/>
              <a:ext cx="103075" cy="206145"/>
            </a:xfrm>
            <a:prstGeom prst="rect">
              <a:avLst/>
            </a:prstGeom>
            <a:solidFill>
              <a:srgbClr val="E24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8" name="Shape 488"/>
            <p:cNvSpPr/>
            <p:nvPr/>
          </p:nvSpPr>
          <p:spPr>
            <a:xfrm>
              <a:off x="972465" y="294490"/>
              <a:ext cx="741137" cy="741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9" name="Shape 489"/>
            <p:cNvSpPr/>
            <p:nvPr/>
          </p:nvSpPr>
          <p:spPr>
            <a:xfrm>
              <a:off x="1065719" y="387744"/>
              <a:ext cx="554625" cy="554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0" name="Shape 490"/>
            <p:cNvSpPr/>
            <p:nvPr/>
          </p:nvSpPr>
          <p:spPr>
            <a:xfrm>
              <a:off x="1129527" y="446642"/>
              <a:ext cx="431921" cy="436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1" name="Shape 491"/>
            <p:cNvSpPr/>
            <p:nvPr/>
          </p:nvSpPr>
          <p:spPr>
            <a:xfrm>
              <a:off x="1266955" y="584070"/>
              <a:ext cx="157065" cy="157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2" name="Shape 492"/>
            <p:cNvSpPr/>
            <p:nvPr/>
          </p:nvSpPr>
          <p:spPr>
            <a:xfrm>
              <a:off x="1225966" y="491011"/>
              <a:ext cx="103127" cy="71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6" h="17453" extrusionOk="0">
                  <a:moveTo>
                    <a:pt x="1556" y="8507"/>
                  </a:moveTo>
                  <a:cubicBezTo>
                    <a:pt x="4373" y="5023"/>
                    <a:pt x="8599" y="1539"/>
                    <a:pt x="13295" y="146"/>
                  </a:cubicBezTo>
                  <a:cubicBezTo>
                    <a:pt x="17521" y="-1248"/>
                    <a:pt x="19399" y="7810"/>
                    <a:pt x="14703" y="9204"/>
                  </a:cubicBezTo>
                  <a:cubicBezTo>
                    <a:pt x="10947" y="10597"/>
                    <a:pt x="8129" y="12687"/>
                    <a:pt x="5312" y="16171"/>
                  </a:cubicBezTo>
                  <a:cubicBezTo>
                    <a:pt x="1556" y="20352"/>
                    <a:pt x="-2201" y="13384"/>
                    <a:pt x="1556" y="8507"/>
                  </a:cubicBez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3" name="Shape 493"/>
            <p:cNvSpPr/>
            <p:nvPr/>
          </p:nvSpPr>
          <p:spPr>
            <a:xfrm>
              <a:off x="1165823" y="568123"/>
              <a:ext cx="56400" cy="17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46" h="18816" extrusionOk="0">
                  <a:moveTo>
                    <a:pt x="2791" y="17029"/>
                  </a:moveTo>
                  <a:cubicBezTo>
                    <a:pt x="-2009" y="11784"/>
                    <a:pt x="-409" y="6229"/>
                    <a:pt x="5991" y="1292"/>
                  </a:cubicBezTo>
                  <a:cubicBezTo>
                    <a:pt x="9991" y="-1485"/>
                    <a:pt x="19591" y="675"/>
                    <a:pt x="15591" y="3452"/>
                  </a:cubicBezTo>
                  <a:cubicBezTo>
                    <a:pt x="10791" y="7155"/>
                    <a:pt x="9191" y="11475"/>
                    <a:pt x="13191" y="15795"/>
                  </a:cubicBezTo>
                  <a:cubicBezTo>
                    <a:pt x="16391" y="18881"/>
                    <a:pt x="5991" y="20115"/>
                    <a:pt x="2791" y="17029"/>
                  </a:cubicBez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4" name="Shape 494"/>
            <p:cNvSpPr/>
            <p:nvPr/>
          </p:nvSpPr>
          <p:spPr>
            <a:xfrm>
              <a:off x="1954099" y="323938"/>
              <a:ext cx="584075" cy="39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1" y="0"/>
                  </a:moveTo>
                  <a:cubicBezTo>
                    <a:pt x="20139" y="0"/>
                    <a:pt x="20139" y="0"/>
                    <a:pt x="20139" y="0"/>
                  </a:cubicBezTo>
                  <a:cubicBezTo>
                    <a:pt x="20974" y="0"/>
                    <a:pt x="21600" y="919"/>
                    <a:pt x="21600" y="2145"/>
                  </a:cubicBezTo>
                  <a:cubicBezTo>
                    <a:pt x="21600" y="19302"/>
                    <a:pt x="21600" y="19302"/>
                    <a:pt x="21600" y="19302"/>
                  </a:cubicBezTo>
                  <a:cubicBezTo>
                    <a:pt x="21600" y="20528"/>
                    <a:pt x="20974" y="21600"/>
                    <a:pt x="20139" y="21600"/>
                  </a:cubicBezTo>
                  <a:cubicBezTo>
                    <a:pt x="1461" y="21600"/>
                    <a:pt x="1461" y="21600"/>
                    <a:pt x="1461" y="21600"/>
                  </a:cubicBezTo>
                  <a:cubicBezTo>
                    <a:pt x="626" y="21600"/>
                    <a:pt x="0" y="20528"/>
                    <a:pt x="0" y="19302"/>
                  </a:cubicBezTo>
                  <a:cubicBezTo>
                    <a:pt x="0" y="2145"/>
                    <a:pt x="0" y="2145"/>
                    <a:pt x="0" y="2145"/>
                  </a:cubicBezTo>
                  <a:cubicBezTo>
                    <a:pt x="0" y="919"/>
                    <a:pt x="626" y="0"/>
                    <a:pt x="1461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5" name="Shape 495"/>
            <p:cNvSpPr/>
            <p:nvPr/>
          </p:nvSpPr>
          <p:spPr>
            <a:xfrm>
              <a:off x="1978639" y="353388"/>
              <a:ext cx="534993" cy="338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4" y="0"/>
                  </a:moveTo>
                  <a:cubicBezTo>
                    <a:pt x="20686" y="0"/>
                    <a:pt x="20686" y="0"/>
                    <a:pt x="20686" y="0"/>
                  </a:cubicBezTo>
                  <a:cubicBezTo>
                    <a:pt x="21143" y="0"/>
                    <a:pt x="21600" y="536"/>
                    <a:pt x="21600" y="1428"/>
                  </a:cubicBezTo>
                  <a:cubicBezTo>
                    <a:pt x="21600" y="20172"/>
                    <a:pt x="21600" y="20172"/>
                    <a:pt x="21600" y="20172"/>
                  </a:cubicBezTo>
                  <a:cubicBezTo>
                    <a:pt x="21600" y="21064"/>
                    <a:pt x="21143" y="21600"/>
                    <a:pt x="20686" y="21600"/>
                  </a:cubicBezTo>
                  <a:cubicBezTo>
                    <a:pt x="914" y="21600"/>
                    <a:pt x="914" y="21600"/>
                    <a:pt x="914" y="21600"/>
                  </a:cubicBezTo>
                  <a:cubicBezTo>
                    <a:pt x="457" y="21600"/>
                    <a:pt x="0" y="21064"/>
                    <a:pt x="0" y="20172"/>
                  </a:cubicBezTo>
                  <a:cubicBezTo>
                    <a:pt x="0" y="1428"/>
                    <a:pt x="0" y="1428"/>
                    <a:pt x="0" y="1428"/>
                  </a:cubicBezTo>
                  <a:cubicBezTo>
                    <a:pt x="0" y="536"/>
                    <a:pt x="457" y="0"/>
                    <a:pt x="914" y="0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6" name="Shape 496"/>
            <p:cNvSpPr/>
            <p:nvPr/>
          </p:nvSpPr>
          <p:spPr>
            <a:xfrm>
              <a:off x="2096435" y="373020"/>
              <a:ext cx="304309" cy="29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6F72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7" name="Shape 497"/>
            <p:cNvSpPr/>
            <p:nvPr/>
          </p:nvSpPr>
          <p:spPr>
            <a:xfrm>
              <a:off x="2189691" y="466274"/>
              <a:ext cx="112893" cy="112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8" name="Shape 498"/>
            <p:cNvSpPr/>
            <p:nvPr/>
          </p:nvSpPr>
          <p:spPr>
            <a:xfrm>
              <a:off x="108627" y="323938"/>
              <a:ext cx="588981" cy="196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7" y="0"/>
                  </a:moveTo>
                  <a:cubicBezTo>
                    <a:pt x="20769" y="0"/>
                    <a:pt x="20769" y="0"/>
                    <a:pt x="20769" y="0"/>
                  </a:cubicBezTo>
                  <a:cubicBezTo>
                    <a:pt x="21185" y="0"/>
                    <a:pt x="21600" y="926"/>
                    <a:pt x="21600" y="2160"/>
                  </a:cubicBezTo>
                  <a:cubicBezTo>
                    <a:pt x="21600" y="19440"/>
                    <a:pt x="21600" y="19440"/>
                    <a:pt x="21600" y="19440"/>
                  </a:cubicBezTo>
                  <a:cubicBezTo>
                    <a:pt x="21600" y="20674"/>
                    <a:pt x="21185" y="21600"/>
                    <a:pt x="20769" y="21600"/>
                  </a:cubicBezTo>
                  <a:cubicBezTo>
                    <a:pt x="727" y="21600"/>
                    <a:pt x="727" y="21600"/>
                    <a:pt x="727" y="21600"/>
                  </a:cubicBezTo>
                  <a:cubicBezTo>
                    <a:pt x="312" y="21600"/>
                    <a:pt x="0" y="20674"/>
                    <a:pt x="0" y="19440"/>
                  </a:cubicBezTo>
                  <a:cubicBezTo>
                    <a:pt x="0" y="2160"/>
                    <a:pt x="0" y="2160"/>
                    <a:pt x="0" y="2160"/>
                  </a:cubicBezTo>
                  <a:cubicBezTo>
                    <a:pt x="0" y="926"/>
                    <a:pt x="312" y="0"/>
                    <a:pt x="727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9" name="Shape 499"/>
            <p:cNvSpPr/>
            <p:nvPr/>
          </p:nvSpPr>
          <p:spPr>
            <a:xfrm>
              <a:off x="2268223" y="785306"/>
              <a:ext cx="220873" cy="225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00" name="Shape 500"/>
            <p:cNvSpPr/>
            <p:nvPr/>
          </p:nvSpPr>
          <p:spPr>
            <a:xfrm>
              <a:off x="2297671" y="819661"/>
              <a:ext cx="161973" cy="157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6F72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01" name="Shape 501"/>
            <p:cNvSpPr/>
            <p:nvPr/>
          </p:nvSpPr>
          <p:spPr>
            <a:xfrm>
              <a:off x="152799" y="358294"/>
              <a:ext cx="500635" cy="127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0" y="0"/>
                  </a:moveTo>
                  <a:cubicBezTo>
                    <a:pt x="21112" y="0"/>
                    <a:pt x="21112" y="0"/>
                    <a:pt x="21112" y="0"/>
                  </a:cubicBezTo>
                  <a:cubicBezTo>
                    <a:pt x="21356" y="0"/>
                    <a:pt x="21600" y="1409"/>
                    <a:pt x="21600" y="2348"/>
                  </a:cubicBezTo>
                  <a:cubicBezTo>
                    <a:pt x="21600" y="19252"/>
                    <a:pt x="21600" y="19252"/>
                    <a:pt x="21600" y="19252"/>
                  </a:cubicBezTo>
                  <a:cubicBezTo>
                    <a:pt x="21600" y="20661"/>
                    <a:pt x="21356" y="21600"/>
                    <a:pt x="21112" y="21600"/>
                  </a:cubicBezTo>
                  <a:cubicBezTo>
                    <a:pt x="610" y="21600"/>
                    <a:pt x="610" y="21600"/>
                    <a:pt x="610" y="21600"/>
                  </a:cubicBezTo>
                  <a:cubicBezTo>
                    <a:pt x="244" y="21600"/>
                    <a:pt x="0" y="20661"/>
                    <a:pt x="0" y="19252"/>
                  </a:cubicBezTo>
                  <a:cubicBezTo>
                    <a:pt x="0" y="2348"/>
                    <a:pt x="0" y="2348"/>
                    <a:pt x="0" y="2348"/>
                  </a:cubicBezTo>
                  <a:cubicBezTo>
                    <a:pt x="0" y="1409"/>
                    <a:pt x="244" y="0"/>
                    <a:pt x="610" y="0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pic>
        <p:nvPicPr>
          <p:cNvPr id="2" name="图片 1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3068" y="2737026"/>
            <a:ext cx="10804251" cy="5780888"/>
          </a:xfrm>
          <a:prstGeom prst="rect">
            <a:avLst/>
          </a:prstGeom>
        </p:spPr>
      </p:pic>
      <p:pic>
        <p:nvPicPr>
          <p:cNvPr id="109" name="图片 10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741" y="2956365"/>
            <a:ext cx="5090410" cy="5266364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110" name="图片 10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04457" y="3037961"/>
            <a:ext cx="5090410" cy="5266364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111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9639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53065" y="1600659"/>
            <a:ext cx="17505917" cy="10552323"/>
            <a:chOff x="2853669" y="891319"/>
            <a:chExt cx="4111625" cy="3389692"/>
          </a:xfrm>
        </p:grpSpPr>
        <p:sp>
          <p:nvSpPr>
            <p:cNvPr id="42" name="同侧圆角矩形 41"/>
            <p:cNvSpPr/>
            <p:nvPr/>
          </p:nvSpPr>
          <p:spPr>
            <a:xfrm>
              <a:off x="3965484" y="1839696"/>
              <a:ext cx="1748806" cy="93662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3" name="同侧圆角矩形 42"/>
            <p:cNvSpPr/>
            <p:nvPr/>
          </p:nvSpPr>
          <p:spPr>
            <a:xfrm rot="10800000">
              <a:off x="3965484" y="2811249"/>
              <a:ext cx="1748806" cy="93662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4" name="矩形 3"/>
            <p:cNvSpPr>
              <a:spLocks noChangeArrowheads="1"/>
            </p:cNvSpPr>
            <p:nvPr/>
          </p:nvSpPr>
          <p:spPr bwMode="auto">
            <a:xfrm>
              <a:off x="2899758" y="891319"/>
              <a:ext cx="3995737" cy="504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zh-CN" altLang="en-US" sz="9600" b="1" dirty="0">
                  <a:solidFill>
                    <a:srgbClr val="FFFFFF"/>
                  </a:solidFill>
                  <a:latin typeface="汉仪丫丫体简" panose="02010600030101010101" charset="-122"/>
                  <a:ea typeface="汉仪丫丫体简" panose="02010600030101010101" charset="-122"/>
                </a:rPr>
                <a:t>这是为什么呢？</a:t>
              </a:r>
              <a:endParaRPr lang="en-US" altLang="zh-CN" sz="9600" b="1" dirty="0">
                <a:solidFill>
                  <a:srgbClr val="FFFFFF"/>
                </a:solidFill>
                <a:latin typeface="汉仪丫丫体简" panose="02010600030101010101" charset="-122"/>
                <a:ea typeface="汉仪丫丫体简" panose="02010600030101010101" charset="-122"/>
              </a:endParaRPr>
            </a:p>
          </p:txBody>
        </p:sp>
        <p:sp>
          <p:nvSpPr>
            <p:cNvPr id="45" name="矩形 44"/>
            <p:cNvSpPr>
              <a:spLocks noChangeArrowheads="1"/>
            </p:cNvSpPr>
            <p:nvPr/>
          </p:nvSpPr>
          <p:spPr bwMode="auto">
            <a:xfrm>
              <a:off x="2853669" y="3984412"/>
              <a:ext cx="4111625" cy="296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zh-CN" altLang="en-US" sz="5400" b="1" dirty="0">
                  <a:solidFill>
                    <a:srgbClr val="214A5C"/>
                  </a:solidFill>
                  <a:latin typeface="汉仪丫丫体简" panose="02010600030101010101" charset="-122"/>
                  <a:ea typeface="汉仪丫丫体简" panose="02010600030101010101" charset="-122"/>
                </a:rPr>
                <a:t>为什么学来学去不是人话呢？</a:t>
              </a:r>
              <a:endParaRPr lang="en-US" altLang="zh-CN" sz="5400" b="1" dirty="0">
                <a:solidFill>
                  <a:srgbClr val="214A5C"/>
                </a:solidFill>
                <a:latin typeface="汉仪丫丫体简" panose="02010600030101010101" charset="-122"/>
                <a:ea typeface="汉仪丫丫体简" panose="02010600030101010101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4366403" y="2037459"/>
              <a:ext cx="946968" cy="15126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0000" b="1" dirty="0">
                  <a:pattFill prst="narHorz">
                    <a:fgClr>
                      <a:srgbClr val="2E3B4B"/>
                    </a:fgClr>
                    <a:bgClr>
                      <a:srgbClr val="1C2A3A"/>
                    </a:bgClr>
                  </a:pattFill>
                  <a:latin typeface="Impact" pitchFamily="34" charset="0"/>
                  <a:ea typeface="+mj-ea"/>
                </a:rPr>
                <a:t>？</a:t>
              </a:r>
              <a:endParaRPr lang="zh-CN" altLang="en-US" sz="30000" dirty="0">
                <a:pattFill prst="narHorz">
                  <a:fgClr>
                    <a:srgbClr val="2E3B4B"/>
                  </a:fgClr>
                  <a:bgClr>
                    <a:srgbClr val="1C2A3A"/>
                  </a:bgClr>
                </a:pattFill>
                <a:latin typeface="Impact" pitchFamily="34" charset="0"/>
                <a:ea typeface="+mj-ea"/>
              </a:endParaRPr>
            </a:p>
          </p:txBody>
        </p:sp>
      </p:grpSp>
      <p:pic>
        <p:nvPicPr>
          <p:cNvPr id="8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80960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66570" y="2821429"/>
            <a:ext cx="17341538" cy="9827795"/>
            <a:chOff x="987425" y="569913"/>
            <a:chExt cx="7169150" cy="3782265"/>
          </a:xfrm>
        </p:grpSpPr>
        <p:sp>
          <p:nvSpPr>
            <p:cNvPr id="49" name="矩形 48"/>
            <p:cNvSpPr/>
            <p:nvPr/>
          </p:nvSpPr>
          <p:spPr>
            <a:xfrm>
              <a:off x="1979613" y="912813"/>
              <a:ext cx="5184775" cy="2595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1979613" y="596900"/>
              <a:ext cx="5184775" cy="315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1979613" y="569913"/>
              <a:ext cx="2080335" cy="3553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5400" b="1" dirty="0" smtClean="0">
                  <a:solidFill>
                    <a:srgbClr val="1C2A3A"/>
                  </a:solidFill>
                  <a:latin typeface="+mj-ea"/>
                  <a:ea typeface="+mj-ea"/>
                </a:rPr>
                <a:t>有一种东西叫做</a:t>
              </a:r>
              <a:endParaRPr lang="zh-CN" altLang="en-US" sz="5400" dirty="0">
                <a:solidFill>
                  <a:srgbClr val="1C2A3A"/>
                </a:solidFill>
                <a:latin typeface="+mj-ea"/>
                <a:ea typeface="+mj-ea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979613" y="1136650"/>
              <a:ext cx="585293" cy="3198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800" dirty="0">
                  <a:solidFill>
                    <a:schemeClr val="bg1"/>
                  </a:solidFill>
                  <a:latin typeface="+mj-ea"/>
                  <a:ea typeface="+mj-ea"/>
                </a:rPr>
                <a:t>母</a:t>
              </a:r>
              <a:r>
                <a:rPr lang="zh-CN" altLang="en-US" sz="4800" dirty="0" smtClean="0">
                  <a:solidFill>
                    <a:schemeClr val="bg1"/>
                  </a:solidFill>
                  <a:latin typeface="+mj-ea"/>
                  <a:ea typeface="+mj-ea"/>
                </a:rPr>
                <a:t>语</a:t>
              </a:r>
              <a:endParaRPr lang="zh-CN" altLang="en-US" sz="48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1979613" y="1846263"/>
              <a:ext cx="585293" cy="3198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800" dirty="0">
                  <a:solidFill>
                    <a:schemeClr val="bg1"/>
                  </a:solidFill>
                  <a:latin typeface="+mj-ea"/>
                  <a:ea typeface="+mj-ea"/>
                </a:rPr>
                <a:t>英</a:t>
              </a:r>
              <a:r>
                <a:rPr lang="zh-CN" altLang="en-US" sz="4800" dirty="0" smtClean="0">
                  <a:solidFill>
                    <a:schemeClr val="bg1"/>
                  </a:solidFill>
                  <a:latin typeface="+mj-ea"/>
                  <a:ea typeface="+mj-ea"/>
                </a:rPr>
                <a:t>语</a:t>
              </a:r>
              <a:endParaRPr lang="zh-CN" altLang="en-US" sz="48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979613" y="2590800"/>
              <a:ext cx="585293" cy="3198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800" dirty="0">
                  <a:solidFill>
                    <a:schemeClr val="bg1"/>
                  </a:solidFill>
                  <a:latin typeface="+mj-ea"/>
                  <a:ea typeface="+mj-ea"/>
                </a:rPr>
                <a:t>结果</a:t>
              </a:r>
            </a:p>
          </p:txBody>
        </p:sp>
        <p:sp>
          <p:nvSpPr>
            <p:cNvPr id="55" name="矩形 54"/>
            <p:cNvSpPr/>
            <p:nvPr/>
          </p:nvSpPr>
          <p:spPr>
            <a:xfrm>
              <a:off x="2703513" y="1130300"/>
              <a:ext cx="4244975" cy="5048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2703513" y="1863725"/>
              <a:ext cx="4244975" cy="5048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2703513" y="2597150"/>
              <a:ext cx="4244975" cy="5048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5508625" y="3190875"/>
              <a:ext cx="600075" cy="220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9600"/>
            </a:p>
          </p:txBody>
        </p:sp>
        <p:sp>
          <p:nvSpPr>
            <p:cNvPr id="59" name="矩形 58"/>
            <p:cNvSpPr/>
            <p:nvPr/>
          </p:nvSpPr>
          <p:spPr>
            <a:xfrm>
              <a:off x="6354763" y="3190875"/>
              <a:ext cx="600075" cy="220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9600"/>
            </a:p>
          </p:txBody>
        </p:sp>
        <p:sp>
          <p:nvSpPr>
            <p:cNvPr id="60" name="矩形 59"/>
            <p:cNvSpPr/>
            <p:nvPr/>
          </p:nvSpPr>
          <p:spPr>
            <a:xfrm>
              <a:off x="5535737" y="3146050"/>
              <a:ext cx="585293" cy="3198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800" dirty="0">
                  <a:solidFill>
                    <a:srgbClr val="1C2A3A"/>
                  </a:solidFill>
                  <a:latin typeface="+mj-ea"/>
                  <a:ea typeface="+mj-ea"/>
                </a:rPr>
                <a:t>确认</a:t>
              </a:r>
            </a:p>
          </p:txBody>
        </p:sp>
        <p:sp>
          <p:nvSpPr>
            <p:cNvPr id="61" name="矩形 60"/>
            <p:cNvSpPr/>
            <p:nvPr/>
          </p:nvSpPr>
          <p:spPr>
            <a:xfrm>
              <a:off x="6389688" y="3160713"/>
              <a:ext cx="585293" cy="3198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800" dirty="0">
                  <a:solidFill>
                    <a:srgbClr val="1C2A3A"/>
                  </a:solidFill>
                  <a:latin typeface="+mj-ea"/>
                  <a:ea typeface="+mj-ea"/>
                </a:rPr>
                <a:t>取消</a:t>
              </a:r>
            </a:p>
          </p:txBody>
        </p:sp>
        <p:grpSp>
          <p:nvGrpSpPr>
            <p:cNvPr id="62" name="组合 1"/>
            <p:cNvGrpSpPr>
              <a:grpSpLocks/>
            </p:cNvGrpSpPr>
            <p:nvPr/>
          </p:nvGrpSpPr>
          <p:grpSpPr bwMode="auto">
            <a:xfrm>
              <a:off x="6865938" y="671513"/>
              <a:ext cx="165100" cy="165100"/>
              <a:chOff x="6630358" y="658351"/>
              <a:chExt cx="330962" cy="330962"/>
            </a:xfrm>
          </p:grpSpPr>
          <p:cxnSp>
            <p:nvCxnSpPr>
              <p:cNvPr id="63" name="直接连接符 62"/>
              <p:cNvCxnSpPr/>
              <p:nvPr/>
            </p:nvCxnSpPr>
            <p:spPr>
              <a:xfrm>
                <a:off x="6630358" y="658351"/>
                <a:ext cx="330962" cy="330962"/>
              </a:xfrm>
              <a:prstGeom prst="line">
                <a:avLst/>
              </a:prstGeom>
              <a:noFill/>
              <a:ln w="57150">
                <a:solidFill>
                  <a:srgbClr val="1C2A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4" name="直接连接符 63"/>
              <p:cNvCxnSpPr/>
              <p:nvPr/>
            </p:nvCxnSpPr>
            <p:spPr>
              <a:xfrm flipH="1">
                <a:off x="6630358" y="658351"/>
                <a:ext cx="330962" cy="330962"/>
              </a:xfrm>
              <a:prstGeom prst="line">
                <a:avLst/>
              </a:prstGeom>
              <a:noFill/>
              <a:ln w="57150">
                <a:solidFill>
                  <a:srgbClr val="1C2A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65" name="矩形 64"/>
            <p:cNvSpPr/>
            <p:nvPr/>
          </p:nvSpPr>
          <p:spPr>
            <a:xfrm>
              <a:off x="2722563" y="1136650"/>
              <a:ext cx="1242688" cy="2961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400" dirty="0" smtClean="0">
                  <a:solidFill>
                    <a:schemeClr val="bg1"/>
                  </a:solidFill>
                  <a:latin typeface="+mj-ea"/>
                  <a:ea typeface="+mj-ea"/>
                </a:rPr>
                <a:t>各种会</a:t>
              </a:r>
              <a:r>
                <a:rPr lang="en-US" altLang="zh-CN" sz="4400" dirty="0" smtClean="0">
                  <a:solidFill>
                    <a:schemeClr val="bg1"/>
                  </a:solidFill>
                  <a:latin typeface="+mj-ea"/>
                  <a:ea typeface="+mj-ea"/>
                </a:rPr>
                <a:t>……</a:t>
              </a:r>
              <a:endParaRPr lang="zh-CN" altLang="en-US" sz="4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6" name="AutoShape 7"/>
            <p:cNvSpPr>
              <a:spLocks noChangeAspect="1" noChangeArrowheads="1" noTextEdit="1"/>
            </p:cNvSpPr>
            <p:nvPr/>
          </p:nvSpPr>
          <p:spPr bwMode="auto">
            <a:xfrm>
              <a:off x="5705475" y="3689350"/>
              <a:ext cx="349250" cy="25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" name="Freeform 9"/>
            <p:cNvSpPr>
              <a:spLocks noEditPoints="1"/>
            </p:cNvSpPr>
            <p:nvPr/>
          </p:nvSpPr>
          <p:spPr bwMode="auto">
            <a:xfrm rot="13500000">
              <a:off x="4496216" y="2007017"/>
              <a:ext cx="342900" cy="258763"/>
            </a:xfrm>
            <a:custGeom>
              <a:avLst/>
              <a:gdLst>
                <a:gd name="T0" fmla="*/ 216 w 216"/>
                <a:gd name="T1" fmla="*/ 83 h 163"/>
                <a:gd name="T2" fmla="*/ 0 w 216"/>
                <a:gd name="T3" fmla="*/ 0 h 163"/>
                <a:gd name="T4" fmla="*/ 57 w 216"/>
                <a:gd name="T5" fmla="*/ 83 h 163"/>
                <a:gd name="T6" fmla="*/ 0 w 216"/>
                <a:gd name="T7" fmla="*/ 163 h 163"/>
                <a:gd name="T8" fmla="*/ 216 w 216"/>
                <a:gd name="T9" fmla="*/ 83 h 163"/>
                <a:gd name="T10" fmla="*/ 216 w 216"/>
                <a:gd name="T11" fmla="*/ 83 h 163"/>
                <a:gd name="T12" fmla="*/ 81 w 216"/>
                <a:gd name="T13" fmla="*/ 83 h 163"/>
                <a:gd name="T14" fmla="*/ 50 w 216"/>
                <a:gd name="T15" fmla="*/ 40 h 163"/>
                <a:gd name="T16" fmla="*/ 164 w 216"/>
                <a:gd name="T17" fmla="*/ 83 h 163"/>
                <a:gd name="T18" fmla="*/ 50 w 216"/>
                <a:gd name="T19" fmla="*/ 125 h 163"/>
                <a:gd name="T20" fmla="*/ 81 w 216"/>
                <a:gd name="T21" fmla="*/ 8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6" h="163">
                  <a:moveTo>
                    <a:pt x="216" y="83"/>
                  </a:moveTo>
                  <a:lnTo>
                    <a:pt x="0" y="0"/>
                  </a:lnTo>
                  <a:lnTo>
                    <a:pt x="57" y="83"/>
                  </a:lnTo>
                  <a:lnTo>
                    <a:pt x="0" y="163"/>
                  </a:lnTo>
                  <a:lnTo>
                    <a:pt x="216" y="83"/>
                  </a:lnTo>
                  <a:lnTo>
                    <a:pt x="216" y="83"/>
                  </a:lnTo>
                  <a:close/>
                  <a:moveTo>
                    <a:pt x="81" y="83"/>
                  </a:moveTo>
                  <a:lnTo>
                    <a:pt x="50" y="40"/>
                  </a:lnTo>
                  <a:lnTo>
                    <a:pt x="164" y="83"/>
                  </a:lnTo>
                  <a:lnTo>
                    <a:pt x="50" y="125"/>
                  </a:lnTo>
                  <a:lnTo>
                    <a:pt x="81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8" name="矩形 31"/>
            <p:cNvSpPr>
              <a:spLocks noChangeArrowheads="1"/>
            </p:cNvSpPr>
            <p:nvPr/>
          </p:nvSpPr>
          <p:spPr bwMode="auto">
            <a:xfrm>
              <a:off x="987425" y="3748088"/>
              <a:ext cx="7169150" cy="604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9600" b="1" dirty="0">
                  <a:solidFill>
                    <a:srgbClr val="214A5C"/>
                  </a:solidFill>
                  <a:latin typeface="汉仪丫丫体简" charset="-122"/>
                  <a:ea typeface="汉仪丫丫体简" charset="-122"/>
                </a:rPr>
                <a:t>语境补缺</a:t>
              </a:r>
            </a:p>
          </p:txBody>
        </p:sp>
        <p:sp>
          <p:nvSpPr>
            <p:cNvPr id="69" name="矩形 68"/>
            <p:cNvSpPr/>
            <p:nvPr/>
          </p:nvSpPr>
          <p:spPr>
            <a:xfrm>
              <a:off x="2771800" y="1953004"/>
              <a:ext cx="1475957" cy="2961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400" dirty="0" smtClean="0">
                  <a:solidFill>
                    <a:schemeClr val="bg1"/>
                  </a:solidFill>
                  <a:latin typeface="+mj-ea"/>
                  <a:ea typeface="+mj-ea"/>
                </a:rPr>
                <a:t>各种不会</a:t>
              </a:r>
              <a:r>
                <a:rPr lang="en-US" altLang="zh-CN" sz="4400" dirty="0" smtClean="0">
                  <a:solidFill>
                    <a:schemeClr val="bg1"/>
                  </a:solidFill>
                  <a:latin typeface="+mj-ea"/>
                  <a:ea typeface="+mj-ea"/>
                </a:rPr>
                <a:t>……</a:t>
              </a:r>
              <a:endParaRPr lang="zh-CN" altLang="en-US" sz="4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2843808" y="2715766"/>
              <a:ext cx="4041915" cy="2961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400" dirty="0" smtClean="0">
                  <a:solidFill>
                    <a:schemeClr val="bg1"/>
                  </a:solidFill>
                  <a:latin typeface="+mj-ea"/>
                  <a:ea typeface="+mj-ea"/>
                </a:rPr>
                <a:t>母语各种补缺</a:t>
              </a:r>
              <a:r>
                <a:rPr lang="en-US" altLang="zh-CN" sz="4400" dirty="0" smtClean="0">
                  <a:solidFill>
                    <a:schemeClr val="bg1"/>
                  </a:solidFill>
                  <a:latin typeface="+mj-ea"/>
                  <a:ea typeface="+mj-ea"/>
                </a:rPr>
                <a:t>……</a:t>
              </a:r>
              <a:r>
                <a:rPr lang="zh-CN" altLang="en-US" sz="4400" dirty="0" smtClean="0">
                  <a:solidFill>
                    <a:schemeClr val="bg1"/>
                  </a:solidFill>
                  <a:latin typeface="+mj-ea"/>
                  <a:ea typeface="+mj-ea"/>
                </a:rPr>
                <a:t>英语各种不像话</a:t>
              </a:r>
              <a:r>
                <a:rPr lang="en-US" altLang="zh-CN" sz="4400" dirty="0" smtClean="0">
                  <a:solidFill>
                    <a:schemeClr val="bg1"/>
                  </a:solidFill>
                  <a:latin typeface="+mj-ea"/>
                  <a:ea typeface="+mj-ea"/>
                </a:rPr>
                <a:t>……</a:t>
              </a:r>
              <a:endParaRPr lang="zh-CN" altLang="en-US" sz="4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25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39752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 2"/>
          <p:cNvGrpSpPr/>
          <p:nvPr/>
        </p:nvGrpSpPr>
        <p:grpSpPr>
          <a:xfrm>
            <a:off x="0" y="279400"/>
            <a:ext cx="12573000" cy="1751927"/>
            <a:chOff x="0" y="279400"/>
            <a:chExt cx="12573000" cy="1751927"/>
          </a:xfrm>
        </p:grpSpPr>
        <p:sp>
          <p:nvSpPr>
            <p:cNvPr id="632" name="Shape 632"/>
            <p:cNvSpPr/>
            <p:nvPr/>
          </p:nvSpPr>
          <p:spPr>
            <a:xfrm>
              <a:off x="1260244" y="444520"/>
              <a:ext cx="10751661" cy="12926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tIns="91439" bIns="91439">
              <a:spAutoFit/>
            </a:bodyPr>
            <a:lstStyle/>
            <a:p>
              <a:pPr lvl="0">
                <a:defRPr sz="1800"/>
              </a:pPr>
              <a:r>
                <a:rPr lang="en-US" altLang="zh-CN" sz="7200" dirty="0" smtClean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ABOUT OUR </a:t>
              </a:r>
              <a:r>
                <a:rPr lang="en-US" altLang="zh-CN" sz="7200" b="1" dirty="0" smtClean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COMPANY</a:t>
              </a:r>
              <a:endParaRPr sz="72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Shape 633"/>
            <p:cNvSpPr/>
            <p:nvPr/>
          </p:nvSpPr>
          <p:spPr>
            <a:xfrm>
              <a:off x="1320799" y="1689565"/>
              <a:ext cx="11252201" cy="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</a:ln>
          </p:spPr>
          <p:txBody>
            <a:bodyPr lIns="0" tIns="0" rIns="0" bIns="0"/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grpSp>
          <p:nvGrpSpPr>
            <p:cNvPr id="2" name="组 1"/>
            <p:cNvGrpSpPr/>
            <p:nvPr/>
          </p:nvGrpSpPr>
          <p:grpSpPr>
            <a:xfrm>
              <a:off x="0" y="279400"/>
              <a:ext cx="1004929" cy="1751927"/>
              <a:chOff x="0" y="279400"/>
              <a:chExt cx="1004929" cy="1751927"/>
            </a:xfrm>
          </p:grpSpPr>
          <p:sp>
            <p:nvSpPr>
              <p:cNvPr id="635" name="Shape 635"/>
              <p:cNvSpPr/>
              <p:nvPr/>
            </p:nvSpPr>
            <p:spPr>
              <a:xfrm>
                <a:off x="0" y="279400"/>
                <a:ext cx="152400" cy="1751927"/>
              </a:xfrm>
              <a:prstGeom prst="rect">
                <a:avLst/>
              </a:prstGeom>
              <a:solidFill>
                <a:srgbClr val="1BBA9E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36" name="Shape 636"/>
              <p:cNvSpPr/>
              <p:nvPr/>
            </p:nvSpPr>
            <p:spPr>
              <a:xfrm>
                <a:off x="284175" y="279400"/>
                <a:ext cx="152401" cy="1751927"/>
              </a:xfrm>
              <a:prstGeom prst="rect">
                <a:avLst/>
              </a:prstGeom>
              <a:solidFill>
                <a:srgbClr val="EFD907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37" name="Shape 637"/>
              <p:cNvSpPr/>
              <p:nvPr/>
            </p:nvSpPr>
            <p:spPr>
              <a:xfrm>
                <a:off x="568351" y="279400"/>
                <a:ext cx="152401" cy="1751927"/>
              </a:xfrm>
              <a:prstGeom prst="rect">
                <a:avLst/>
              </a:prstGeom>
              <a:solidFill>
                <a:srgbClr val="E55C49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38" name="Shape 638"/>
              <p:cNvSpPr/>
              <p:nvPr/>
            </p:nvSpPr>
            <p:spPr>
              <a:xfrm>
                <a:off x="852528" y="279400"/>
                <a:ext cx="152401" cy="1751927"/>
              </a:xfrm>
              <a:prstGeom prst="rect">
                <a:avLst/>
              </a:prstGeom>
              <a:solidFill>
                <a:srgbClr val="3ABDDB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57" name="组合 56"/>
          <p:cNvGrpSpPr/>
          <p:nvPr/>
        </p:nvGrpSpPr>
        <p:grpSpPr>
          <a:xfrm>
            <a:off x="7576803" y="2982225"/>
            <a:ext cx="8920498" cy="9080820"/>
            <a:chOff x="3141091" y="1068833"/>
            <a:chExt cx="2988332" cy="2881556"/>
          </a:xfrm>
        </p:grpSpPr>
        <p:sp>
          <p:nvSpPr>
            <p:cNvPr id="58" name="流程图: 联系 57"/>
            <p:cNvSpPr/>
            <p:nvPr/>
          </p:nvSpPr>
          <p:spPr>
            <a:xfrm>
              <a:off x="3141091" y="1106073"/>
              <a:ext cx="2988332" cy="2844316"/>
            </a:xfrm>
            <a:prstGeom prst="flowChartConnector">
              <a:avLst/>
            </a:prstGeom>
            <a:solidFill>
              <a:srgbClr val="179CB7"/>
            </a:solidFill>
            <a:ln>
              <a:solidFill>
                <a:srgbClr val="179C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25862" y="1068833"/>
              <a:ext cx="2871069" cy="2871069"/>
            </a:xfrm>
            <a:prstGeom prst="rect">
              <a:avLst/>
            </a:prstGeom>
          </p:spPr>
        </p:pic>
      </p:grpSp>
      <p:pic>
        <p:nvPicPr>
          <p:cNvPr id="13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53202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1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5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roup 407"/>
          <p:cNvGrpSpPr/>
          <p:nvPr/>
        </p:nvGrpSpPr>
        <p:grpSpPr>
          <a:xfrm>
            <a:off x="-1828787" y="-7080799"/>
            <a:ext cx="28278513" cy="27744130"/>
            <a:chOff x="4663054" y="4566129"/>
            <a:chExt cx="28278512" cy="27744129"/>
          </a:xfrm>
        </p:grpSpPr>
        <p:grpSp>
          <p:nvGrpSpPr>
            <p:cNvPr id="388" name="Group 388"/>
            <p:cNvGrpSpPr/>
            <p:nvPr/>
          </p:nvGrpSpPr>
          <p:grpSpPr>
            <a:xfrm>
              <a:off x="4663055" y="11916156"/>
              <a:ext cx="28128233" cy="13254920"/>
              <a:chOff x="4663055" y="2016498"/>
              <a:chExt cx="28128232" cy="13254919"/>
            </a:xfrm>
          </p:grpSpPr>
          <p:sp>
            <p:nvSpPr>
              <p:cNvPr id="386" name="Shape 386"/>
              <p:cNvSpPr/>
              <p:nvPr/>
            </p:nvSpPr>
            <p:spPr>
              <a:xfrm rot="14896333">
                <a:off x="24115765" y="-1433536"/>
                <a:ext cx="2617692" cy="14816993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7" name="Shape 387"/>
              <p:cNvSpPr/>
              <p:nvPr/>
            </p:nvSpPr>
            <p:spPr>
              <a:xfrm rot="4096333" flipH="1">
                <a:off x="10720884" y="3904458"/>
                <a:ext cx="2617696" cy="14816993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91" name="Group 391"/>
            <p:cNvGrpSpPr/>
            <p:nvPr/>
          </p:nvGrpSpPr>
          <p:grpSpPr>
            <a:xfrm>
              <a:off x="11247347" y="4566128"/>
              <a:ext cx="14670631" cy="27625959"/>
              <a:chOff x="2260858" y="4566128"/>
              <a:chExt cx="14670630" cy="27625957"/>
            </a:xfrm>
          </p:grpSpPr>
          <p:sp>
            <p:nvSpPr>
              <p:cNvPr id="389" name="Shape 389"/>
              <p:cNvSpPr/>
              <p:nvPr/>
            </p:nvSpPr>
            <p:spPr>
              <a:xfrm rot="12292205">
                <a:off x="11319438" y="4429543"/>
                <a:ext cx="2617695" cy="14816995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0" name="Shape 390"/>
              <p:cNvSpPr/>
              <p:nvPr/>
            </p:nvSpPr>
            <p:spPr>
              <a:xfrm rot="1492205" flipH="1">
                <a:off x="5255213" y="17511676"/>
                <a:ext cx="2617696" cy="14816996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94" name="Group 394"/>
            <p:cNvGrpSpPr/>
            <p:nvPr/>
          </p:nvGrpSpPr>
          <p:grpSpPr>
            <a:xfrm>
              <a:off x="11362176" y="4684301"/>
              <a:ext cx="14670631" cy="27625958"/>
              <a:chOff x="2260857" y="4566129"/>
              <a:chExt cx="14670630" cy="27625957"/>
            </a:xfrm>
          </p:grpSpPr>
          <p:sp>
            <p:nvSpPr>
              <p:cNvPr id="392" name="Shape 392"/>
              <p:cNvSpPr/>
              <p:nvPr/>
            </p:nvSpPr>
            <p:spPr>
              <a:xfrm rot="9307795" flipH="1">
                <a:off x="5255213" y="4429544"/>
                <a:ext cx="2617695" cy="14816994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3" name="Shape 393"/>
              <p:cNvSpPr/>
              <p:nvPr/>
            </p:nvSpPr>
            <p:spPr>
              <a:xfrm rot="20107795">
                <a:off x="11319438" y="17511676"/>
                <a:ext cx="2617696" cy="14816996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97" name="Group 397"/>
            <p:cNvGrpSpPr/>
            <p:nvPr/>
          </p:nvGrpSpPr>
          <p:grpSpPr>
            <a:xfrm>
              <a:off x="4813330" y="12029171"/>
              <a:ext cx="28128238" cy="13254923"/>
              <a:chOff x="4663052" y="2016496"/>
              <a:chExt cx="28128237" cy="13254921"/>
            </a:xfrm>
          </p:grpSpPr>
          <p:sp>
            <p:nvSpPr>
              <p:cNvPr id="395" name="Shape 395"/>
              <p:cNvSpPr/>
              <p:nvPr/>
            </p:nvSpPr>
            <p:spPr>
              <a:xfrm rot="6703667" flipH="1">
                <a:off x="10720883" y="-1433538"/>
                <a:ext cx="2617695" cy="14816995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6" name="Shape 396"/>
              <p:cNvSpPr/>
              <p:nvPr/>
            </p:nvSpPr>
            <p:spPr>
              <a:xfrm rot="17503667">
                <a:off x="24115765" y="3904458"/>
                <a:ext cx="2617696" cy="14816992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00" name="Group 400"/>
            <p:cNvGrpSpPr/>
            <p:nvPr/>
          </p:nvGrpSpPr>
          <p:grpSpPr>
            <a:xfrm>
              <a:off x="17329690" y="6568351"/>
              <a:ext cx="2617696" cy="23973738"/>
              <a:chOff x="202478" y="4049969"/>
              <a:chExt cx="2617694" cy="23973736"/>
            </a:xfrm>
          </p:grpSpPr>
          <p:sp>
            <p:nvSpPr>
              <p:cNvPr id="398" name="Shape 398"/>
              <p:cNvSpPr/>
              <p:nvPr/>
            </p:nvSpPr>
            <p:spPr>
              <a:xfrm rot="10800000" flipH="1">
                <a:off x="202479" y="4049969"/>
                <a:ext cx="2617694" cy="12149912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9" name="Shape 399"/>
              <p:cNvSpPr/>
              <p:nvPr/>
            </p:nvSpPr>
            <p:spPr>
              <a:xfrm>
                <a:off x="202479" y="15873796"/>
                <a:ext cx="2617694" cy="12149911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01" name="Shape 401"/>
            <p:cNvSpPr/>
            <p:nvPr/>
          </p:nvSpPr>
          <p:spPr>
            <a:xfrm rot="5400000">
              <a:off x="11257944" y="12386730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 rot="16200000" flipH="1">
              <a:off x="23453658" y="12383946"/>
              <a:ext cx="2617695" cy="12226667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 rot="2700000" flipH="1">
              <a:off x="12976890" y="16758106"/>
              <a:ext cx="2617694" cy="1214991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 rot="18900000">
              <a:off x="21660194" y="16680824"/>
              <a:ext cx="2617694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 rot="13500000" flipH="1">
              <a:off x="21660195" y="8183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 rot="8100000">
              <a:off x="13052459" y="810563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b="16565"/>
          <a:stretch/>
        </p:blipFill>
        <p:spPr>
          <a:xfrm>
            <a:off x="5117110" y="2900697"/>
            <a:ext cx="14431132" cy="8324366"/>
          </a:xfrm>
          <a:prstGeom prst="rect">
            <a:avLst/>
          </a:prstGeom>
        </p:spPr>
      </p:pic>
      <p:pic>
        <p:nvPicPr>
          <p:cNvPr id="26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09835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78969" y="2434168"/>
            <a:ext cx="13826067" cy="69214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9600"/>
          </a:p>
        </p:txBody>
      </p:sp>
      <p:sp>
        <p:nvSpPr>
          <p:cNvPr id="4" name="矩形 3"/>
          <p:cNvSpPr/>
          <p:nvPr/>
        </p:nvSpPr>
        <p:spPr>
          <a:xfrm>
            <a:off x="5278969" y="1591735"/>
            <a:ext cx="13826067" cy="842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9600"/>
          </a:p>
        </p:txBody>
      </p:sp>
      <p:sp>
        <p:nvSpPr>
          <p:cNvPr id="5" name="矩形 4"/>
          <p:cNvSpPr/>
          <p:nvPr/>
        </p:nvSpPr>
        <p:spPr>
          <a:xfrm>
            <a:off x="5278969" y="1519768"/>
            <a:ext cx="36471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5400" b="1" dirty="0">
                <a:solidFill>
                  <a:srgbClr val="1C2A3A"/>
                </a:solidFill>
                <a:latin typeface="+mj-ea"/>
              </a:rPr>
              <a:t>我的自留地</a:t>
            </a:r>
            <a:endParaRPr lang="zh-CN" altLang="en-US" sz="5400" dirty="0">
              <a:solidFill>
                <a:srgbClr val="1C2A3A"/>
              </a:solidFill>
              <a:latin typeface="+mj-ea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465667" y="9994901"/>
            <a:ext cx="23452667" cy="189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1733" b="1" dirty="0">
                <a:solidFill>
                  <a:schemeClr val="bg1"/>
                </a:solidFill>
                <a:latin typeface="汉仪丫丫体简" charset="-122"/>
                <a:ea typeface="汉仪丫丫体简" charset="-122"/>
              </a:rPr>
              <a:t>你的自留地在哪？</a:t>
            </a:r>
          </a:p>
        </p:txBody>
      </p:sp>
      <p:sp>
        <p:nvSpPr>
          <p:cNvPr id="10" name="矩形 9"/>
          <p:cNvSpPr/>
          <p:nvPr/>
        </p:nvSpPr>
        <p:spPr>
          <a:xfrm>
            <a:off x="2" y="0"/>
            <a:ext cx="1536701" cy="13716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9600"/>
          </a:p>
        </p:txBody>
      </p:sp>
      <p:pic>
        <p:nvPicPr>
          <p:cNvPr id="2765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32000" y="3200402"/>
            <a:ext cx="1320800" cy="131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9"/>
          <p:cNvSpPr>
            <a:spLocks noEditPoints="1"/>
          </p:cNvSpPr>
          <p:nvPr/>
        </p:nvSpPr>
        <p:spPr bwMode="auto">
          <a:xfrm rot="13500000">
            <a:off x="15254819" y="3956049"/>
            <a:ext cx="914400" cy="690035"/>
          </a:xfrm>
          <a:custGeom>
            <a:avLst/>
            <a:gdLst>
              <a:gd name="T0" fmla="*/ 216 w 216"/>
              <a:gd name="T1" fmla="*/ 83 h 163"/>
              <a:gd name="T2" fmla="*/ 0 w 216"/>
              <a:gd name="T3" fmla="*/ 0 h 163"/>
              <a:gd name="T4" fmla="*/ 57 w 216"/>
              <a:gd name="T5" fmla="*/ 83 h 163"/>
              <a:gd name="T6" fmla="*/ 0 w 216"/>
              <a:gd name="T7" fmla="*/ 163 h 163"/>
              <a:gd name="T8" fmla="*/ 216 w 216"/>
              <a:gd name="T9" fmla="*/ 83 h 163"/>
              <a:gd name="T10" fmla="*/ 216 w 216"/>
              <a:gd name="T11" fmla="*/ 83 h 163"/>
              <a:gd name="T12" fmla="*/ 81 w 216"/>
              <a:gd name="T13" fmla="*/ 83 h 163"/>
              <a:gd name="T14" fmla="*/ 50 w 216"/>
              <a:gd name="T15" fmla="*/ 40 h 163"/>
              <a:gd name="T16" fmla="*/ 164 w 216"/>
              <a:gd name="T17" fmla="*/ 83 h 163"/>
              <a:gd name="T18" fmla="*/ 50 w 216"/>
              <a:gd name="T19" fmla="*/ 125 h 163"/>
              <a:gd name="T20" fmla="*/ 81 w 216"/>
              <a:gd name="T21" fmla="*/ 8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6" h="163">
                <a:moveTo>
                  <a:pt x="216" y="83"/>
                </a:moveTo>
                <a:lnTo>
                  <a:pt x="0" y="0"/>
                </a:lnTo>
                <a:lnTo>
                  <a:pt x="57" y="83"/>
                </a:lnTo>
                <a:lnTo>
                  <a:pt x="0" y="163"/>
                </a:lnTo>
                <a:lnTo>
                  <a:pt x="216" y="83"/>
                </a:lnTo>
                <a:lnTo>
                  <a:pt x="216" y="83"/>
                </a:lnTo>
                <a:close/>
                <a:moveTo>
                  <a:pt x="81" y="83"/>
                </a:moveTo>
                <a:lnTo>
                  <a:pt x="50" y="40"/>
                </a:lnTo>
                <a:lnTo>
                  <a:pt x="164" y="83"/>
                </a:lnTo>
                <a:lnTo>
                  <a:pt x="50" y="125"/>
                </a:lnTo>
                <a:lnTo>
                  <a:pt x="81" y="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lang="zh-CN" altLang="en-US" sz="9600"/>
          </a:p>
        </p:txBody>
      </p:sp>
      <p:pic>
        <p:nvPicPr>
          <p:cNvPr id="2765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08970" y="3208868"/>
            <a:ext cx="1363133" cy="136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reeform 9"/>
          <p:cNvSpPr>
            <a:spLocks noEditPoints="1"/>
          </p:cNvSpPr>
          <p:nvPr/>
        </p:nvSpPr>
        <p:spPr bwMode="auto">
          <a:xfrm rot="13500000">
            <a:off x="17324917" y="3947584"/>
            <a:ext cx="914400" cy="690032"/>
          </a:xfrm>
          <a:custGeom>
            <a:avLst/>
            <a:gdLst>
              <a:gd name="T0" fmla="*/ 216 w 216"/>
              <a:gd name="T1" fmla="*/ 83 h 163"/>
              <a:gd name="T2" fmla="*/ 0 w 216"/>
              <a:gd name="T3" fmla="*/ 0 h 163"/>
              <a:gd name="T4" fmla="*/ 57 w 216"/>
              <a:gd name="T5" fmla="*/ 83 h 163"/>
              <a:gd name="T6" fmla="*/ 0 w 216"/>
              <a:gd name="T7" fmla="*/ 163 h 163"/>
              <a:gd name="T8" fmla="*/ 216 w 216"/>
              <a:gd name="T9" fmla="*/ 83 h 163"/>
              <a:gd name="T10" fmla="*/ 216 w 216"/>
              <a:gd name="T11" fmla="*/ 83 h 163"/>
              <a:gd name="T12" fmla="*/ 81 w 216"/>
              <a:gd name="T13" fmla="*/ 83 h 163"/>
              <a:gd name="T14" fmla="*/ 50 w 216"/>
              <a:gd name="T15" fmla="*/ 40 h 163"/>
              <a:gd name="T16" fmla="*/ 164 w 216"/>
              <a:gd name="T17" fmla="*/ 83 h 163"/>
              <a:gd name="T18" fmla="*/ 50 w 216"/>
              <a:gd name="T19" fmla="*/ 125 h 163"/>
              <a:gd name="T20" fmla="*/ 81 w 216"/>
              <a:gd name="T21" fmla="*/ 8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6" h="163">
                <a:moveTo>
                  <a:pt x="216" y="83"/>
                </a:moveTo>
                <a:lnTo>
                  <a:pt x="0" y="0"/>
                </a:lnTo>
                <a:lnTo>
                  <a:pt x="57" y="83"/>
                </a:lnTo>
                <a:lnTo>
                  <a:pt x="0" y="163"/>
                </a:lnTo>
                <a:lnTo>
                  <a:pt x="216" y="83"/>
                </a:lnTo>
                <a:lnTo>
                  <a:pt x="216" y="83"/>
                </a:lnTo>
                <a:close/>
                <a:moveTo>
                  <a:pt x="81" y="83"/>
                </a:moveTo>
                <a:lnTo>
                  <a:pt x="50" y="40"/>
                </a:lnTo>
                <a:lnTo>
                  <a:pt x="164" y="83"/>
                </a:lnTo>
                <a:lnTo>
                  <a:pt x="50" y="125"/>
                </a:lnTo>
                <a:lnTo>
                  <a:pt x="81" y="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lang="zh-CN" altLang="en-US" sz="9600"/>
          </a:p>
        </p:txBody>
      </p:sp>
      <p:pic>
        <p:nvPicPr>
          <p:cNvPr id="2765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021733" y="3162303"/>
            <a:ext cx="115146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Freeform 9"/>
          <p:cNvSpPr>
            <a:spLocks noEditPoints="1"/>
          </p:cNvSpPr>
          <p:nvPr/>
        </p:nvSpPr>
        <p:spPr bwMode="auto">
          <a:xfrm rot="13500000">
            <a:off x="13514917" y="3985685"/>
            <a:ext cx="914400" cy="690032"/>
          </a:xfrm>
          <a:custGeom>
            <a:avLst/>
            <a:gdLst>
              <a:gd name="T0" fmla="*/ 216 w 216"/>
              <a:gd name="T1" fmla="*/ 83 h 163"/>
              <a:gd name="T2" fmla="*/ 0 w 216"/>
              <a:gd name="T3" fmla="*/ 0 h 163"/>
              <a:gd name="T4" fmla="*/ 57 w 216"/>
              <a:gd name="T5" fmla="*/ 83 h 163"/>
              <a:gd name="T6" fmla="*/ 0 w 216"/>
              <a:gd name="T7" fmla="*/ 163 h 163"/>
              <a:gd name="T8" fmla="*/ 216 w 216"/>
              <a:gd name="T9" fmla="*/ 83 h 163"/>
              <a:gd name="T10" fmla="*/ 216 w 216"/>
              <a:gd name="T11" fmla="*/ 83 h 163"/>
              <a:gd name="T12" fmla="*/ 81 w 216"/>
              <a:gd name="T13" fmla="*/ 83 h 163"/>
              <a:gd name="T14" fmla="*/ 50 w 216"/>
              <a:gd name="T15" fmla="*/ 40 h 163"/>
              <a:gd name="T16" fmla="*/ 164 w 216"/>
              <a:gd name="T17" fmla="*/ 83 h 163"/>
              <a:gd name="T18" fmla="*/ 50 w 216"/>
              <a:gd name="T19" fmla="*/ 125 h 163"/>
              <a:gd name="T20" fmla="*/ 81 w 216"/>
              <a:gd name="T21" fmla="*/ 8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6" h="163">
                <a:moveTo>
                  <a:pt x="216" y="83"/>
                </a:moveTo>
                <a:lnTo>
                  <a:pt x="0" y="0"/>
                </a:lnTo>
                <a:lnTo>
                  <a:pt x="57" y="83"/>
                </a:lnTo>
                <a:lnTo>
                  <a:pt x="0" y="163"/>
                </a:lnTo>
                <a:lnTo>
                  <a:pt x="216" y="83"/>
                </a:lnTo>
                <a:lnTo>
                  <a:pt x="216" y="83"/>
                </a:lnTo>
                <a:close/>
                <a:moveTo>
                  <a:pt x="81" y="83"/>
                </a:moveTo>
                <a:lnTo>
                  <a:pt x="50" y="40"/>
                </a:lnTo>
                <a:lnTo>
                  <a:pt x="164" y="83"/>
                </a:lnTo>
                <a:lnTo>
                  <a:pt x="50" y="125"/>
                </a:lnTo>
                <a:lnTo>
                  <a:pt x="81" y="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lang="zh-CN" altLang="en-US" sz="9600"/>
          </a:p>
        </p:txBody>
      </p:sp>
      <p:grpSp>
        <p:nvGrpSpPr>
          <p:cNvPr id="27661" name="组合 2"/>
          <p:cNvGrpSpPr>
            <a:grpSpLocks/>
          </p:cNvGrpSpPr>
          <p:nvPr/>
        </p:nvGrpSpPr>
        <p:grpSpPr bwMode="auto">
          <a:xfrm>
            <a:off x="6311903" y="4982636"/>
            <a:ext cx="1193800" cy="1295400"/>
            <a:chOff x="4018150" y="2090322"/>
            <a:chExt cx="744302" cy="805625"/>
          </a:xfrm>
        </p:grpSpPr>
        <p:sp>
          <p:nvSpPr>
            <p:cNvPr id="28" name="矩形 27"/>
            <p:cNvSpPr/>
            <p:nvPr/>
          </p:nvSpPr>
          <p:spPr>
            <a:xfrm>
              <a:off x="4018150" y="2090322"/>
              <a:ext cx="744302" cy="805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9600"/>
            </a:p>
          </p:txBody>
        </p:sp>
        <p:sp>
          <p:nvSpPr>
            <p:cNvPr id="27692" name="矩形 30"/>
            <p:cNvSpPr>
              <a:spLocks noChangeArrowheads="1"/>
            </p:cNvSpPr>
            <p:nvPr/>
          </p:nvSpPr>
          <p:spPr bwMode="auto">
            <a:xfrm>
              <a:off x="4062122" y="2144466"/>
              <a:ext cx="656360" cy="573533"/>
            </a:xfrm>
            <a:prstGeom prst="rect">
              <a:avLst/>
            </a:prstGeom>
            <a:pattFill prst="smGrid">
              <a:fgClr>
                <a:srgbClr val="2E3B4B"/>
              </a:fgClr>
              <a:bgClr>
                <a:srgbClr val="1C2A3A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9600">
                <a:latin typeface="Verdana" pitchFamily="34" charset="0"/>
                <a:ea typeface="微软雅黑" pitchFamily="34" charset="-122"/>
              </a:endParaRPr>
            </a:p>
          </p:txBody>
        </p:sp>
      </p:grpSp>
      <p:grpSp>
        <p:nvGrpSpPr>
          <p:cNvPr id="27662" name="组合 32"/>
          <p:cNvGrpSpPr>
            <a:grpSpLocks/>
          </p:cNvGrpSpPr>
          <p:nvPr/>
        </p:nvGrpSpPr>
        <p:grpSpPr bwMode="auto">
          <a:xfrm>
            <a:off x="6282267" y="3183467"/>
            <a:ext cx="1206501" cy="1303867"/>
            <a:chOff x="2051720" y="1734429"/>
            <a:chExt cx="1221184" cy="1243711"/>
          </a:xfrm>
        </p:grpSpPr>
        <p:sp>
          <p:nvSpPr>
            <p:cNvPr id="34" name="矩形 33"/>
            <p:cNvSpPr/>
            <p:nvPr/>
          </p:nvSpPr>
          <p:spPr>
            <a:xfrm>
              <a:off x="2051720" y="1734429"/>
              <a:ext cx="1221184" cy="1243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9600"/>
            </a:p>
          </p:txBody>
        </p:sp>
        <p:sp>
          <p:nvSpPr>
            <p:cNvPr id="27688" name="矩形 34"/>
            <p:cNvSpPr>
              <a:spLocks noChangeArrowheads="1"/>
            </p:cNvSpPr>
            <p:nvPr/>
          </p:nvSpPr>
          <p:spPr bwMode="auto">
            <a:xfrm>
              <a:off x="2123864" y="1818015"/>
              <a:ext cx="1076897" cy="885411"/>
            </a:xfrm>
            <a:prstGeom prst="rect">
              <a:avLst/>
            </a:prstGeom>
            <a:pattFill prst="smGrid">
              <a:fgClr>
                <a:srgbClr val="2E3B4B"/>
              </a:fgClr>
              <a:bgClr>
                <a:srgbClr val="1C2A3A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9600">
                <a:latin typeface="Verdana" pitchFamily="34" charset="0"/>
                <a:ea typeface="微软雅黑" pitchFamily="34" charset="-122"/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2077429" y="2122079"/>
              <a:ext cx="1165480" cy="730883"/>
            </a:xfrm>
            <a:custGeom>
              <a:avLst/>
              <a:gdLst>
                <a:gd name="connsiteX0" fmla="*/ 32658 w 1164772"/>
                <a:gd name="connsiteY0" fmla="*/ 337457 h 729343"/>
                <a:gd name="connsiteX1" fmla="*/ 555172 w 1164772"/>
                <a:gd name="connsiteY1" fmla="*/ 87086 h 729343"/>
                <a:gd name="connsiteX2" fmla="*/ 696686 w 1164772"/>
                <a:gd name="connsiteY2" fmla="*/ 228600 h 729343"/>
                <a:gd name="connsiteX3" fmla="*/ 947058 w 1164772"/>
                <a:gd name="connsiteY3" fmla="*/ 0 h 729343"/>
                <a:gd name="connsiteX4" fmla="*/ 1121229 w 1164772"/>
                <a:gd name="connsiteY4" fmla="*/ 130629 h 729343"/>
                <a:gd name="connsiteX5" fmla="*/ 1164772 w 1164772"/>
                <a:gd name="connsiteY5" fmla="*/ 598715 h 729343"/>
                <a:gd name="connsiteX6" fmla="*/ 119743 w 1164772"/>
                <a:gd name="connsiteY6" fmla="*/ 729343 h 729343"/>
                <a:gd name="connsiteX7" fmla="*/ 0 w 1164772"/>
                <a:gd name="connsiteY7" fmla="*/ 674915 h 729343"/>
                <a:gd name="connsiteX8" fmla="*/ 21772 w 1164772"/>
                <a:gd name="connsiteY8" fmla="*/ 402772 h 72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4772" h="729343">
                  <a:moveTo>
                    <a:pt x="32658" y="337457"/>
                  </a:moveTo>
                  <a:lnTo>
                    <a:pt x="555172" y="87086"/>
                  </a:lnTo>
                  <a:lnTo>
                    <a:pt x="696686" y="228600"/>
                  </a:lnTo>
                  <a:lnTo>
                    <a:pt x="947058" y="0"/>
                  </a:lnTo>
                  <a:lnTo>
                    <a:pt x="1121229" y="130629"/>
                  </a:lnTo>
                  <a:lnTo>
                    <a:pt x="1164772" y="598715"/>
                  </a:lnTo>
                  <a:lnTo>
                    <a:pt x="119743" y="729343"/>
                  </a:lnTo>
                  <a:lnTo>
                    <a:pt x="0" y="674915"/>
                  </a:lnTo>
                  <a:lnTo>
                    <a:pt x="21772" y="402772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9600"/>
            </a:p>
          </p:txBody>
        </p:sp>
        <p:sp>
          <p:nvSpPr>
            <p:cNvPr id="37" name="椭圆 36"/>
            <p:cNvSpPr/>
            <p:nvPr/>
          </p:nvSpPr>
          <p:spPr>
            <a:xfrm>
              <a:off x="2313097" y="1968634"/>
              <a:ext cx="145685" cy="1453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9600"/>
            </a:p>
          </p:txBody>
        </p:sp>
      </p:grpSp>
      <p:grpSp>
        <p:nvGrpSpPr>
          <p:cNvPr id="27663" name="组合 37"/>
          <p:cNvGrpSpPr>
            <a:grpSpLocks/>
          </p:cNvGrpSpPr>
          <p:nvPr/>
        </p:nvGrpSpPr>
        <p:grpSpPr bwMode="auto">
          <a:xfrm>
            <a:off x="9626601" y="3183468"/>
            <a:ext cx="1198035" cy="1295400"/>
            <a:chOff x="4018150" y="2090322"/>
            <a:chExt cx="744302" cy="805625"/>
          </a:xfrm>
        </p:grpSpPr>
        <p:sp>
          <p:nvSpPr>
            <p:cNvPr id="39" name="矩形 38"/>
            <p:cNvSpPr/>
            <p:nvPr/>
          </p:nvSpPr>
          <p:spPr>
            <a:xfrm>
              <a:off x="4018150" y="2090322"/>
              <a:ext cx="744302" cy="805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9600"/>
            </a:p>
          </p:txBody>
        </p:sp>
        <p:sp>
          <p:nvSpPr>
            <p:cNvPr id="27686" name="矩形 39"/>
            <p:cNvSpPr>
              <a:spLocks noChangeArrowheads="1"/>
            </p:cNvSpPr>
            <p:nvPr/>
          </p:nvSpPr>
          <p:spPr bwMode="auto">
            <a:xfrm>
              <a:off x="4062122" y="2144466"/>
              <a:ext cx="656360" cy="573533"/>
            </a:xfrm>
            <a:prstGeom prst="rect">
              <a:avLst/>
            </a:prstGeom>
            <a:pattFill prst="smGrid">
              <a:fgClr>
                <a:srgbClr val="2E3B4B"/>
              </a:fgClr>
              <a:bgClr>
                <a:srgbClr val="1C2A3A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9600">
                <a:latin typeface="Verdana" pitchFamily="34" charset="0"/>
                <a:ea typeface="微软雅黑" pitchFamily="34" charset="-122"/>
              </a:endParaRPr>
            </a:p>
          </p:txBody>
        </p:sp>
      </p:grpSp>
      <p:grpSp>
        <p:nvGrpSpPr>
          <p:cNvPr id="27664" name="组合 45"/>
          <p:cNvGrpSpPr>
            <a:grpSpLocks/>
          </p:cNvGrpSpPr>
          <p:nvPr/>
        </p:nvGrpSpPr>
        <p:grpSpPr bwMode="auto">
          <a:xfrm>
            <a:off x="7958667" y="3183467"/>
            <a:ext cx="1206501" cy="1303867"/>
            <a:chOff x="2051720" y="1734429"/>
            <a:chExt cx="1221184" cy="1243711"/>
          </a:xfrm>
        </p:grpSpPr>
        <p:sp>
          <p:nvSpPr>
            <p:cNvPr id="47" name="矩形 46"/>
            <p:cNvSpPr/>
            <p:nvPr/>
          </p:nvSpPr>
          <p:spPr>
            <a:xfrm>
              <a:off x="2051720" y="1734429"/>
              <a:ext cx="1221184" cy="1243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9600"/>
            </a:p>
          </p:txBody>
        </p:sp>
        <p:sp>
          <p:nvSpPr>
            <p:cNvPr id="27682" name="矩形 47"/>
            <p:cNvSpPr>
              <a:spLocks noChangeArrowheads="1"/>
            </p:cNvSpPr>
            <p:nvPr/>
          </p:nvSpPr>
          <p:spPr bwMode="auto">
            <a:xfrm>
              <a:off x="2123864" y="1818015"/>
              <a:ext cx="1076897" cy="885411"/>
            </a:xfrm>
            <a:prstGeom prst="rect">
              <a:avLst/>
            </a:prstGeom>
            <a:pattFill prst="smGrid">
              <a:fgClr>
                <a:srgbClr val="2E3B4B"/>
              </a:fgClr>
              <a:bgClr>
                <a:srgbClr val="1C2A3A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9600">
                <a:latin typeface="Verdana" pitchFamily="34" charset="0"/>
                <a:ea typeface="微软雅黑" pitchFamily="34" charset="-122"/>
              </a:endParaRPr>
            </a:p>
          </p:txBody>
        </p:sp>
        <p:sp>
          <p:nvSpPr>
            <p:cNvPr id="49" name="任意多边形 48"/>
            <p:cNvSpPr/>
            <p:nvPr/>
          </p:nvSpPr>
          <p:spPr>
            <a:xfrm>
              <a:off x="2077429" y="2122079"/>
              <a:ext cx="1165480" cy="730883"/>
            </a:xfrm>
            <a:custGeom>
              <a:avLst/>
              <a:gdLst>
                <a:gd name="connsiteX0" fmla="*/ 32658 w 1164772"/>
                <a:gd name="connsiteY0" fmla="*/ 337457 h 729343"/>
                <a:gd name="connsiteX1" fmla="*/ 555172 w 1164772"/>
                <a:gd name="connsiteY1" fmla="*/ 87086 h 729343"/>
                <a:gd name="connsiteX2" fmla="*/ 696686 w 1164772"/>
                <a:gd name="connsiteY2" fmla="*/ 228600 h 729343"/>
                <a:gd name="connsiteX3" fmla="*/ 947058 w 1164772"/>
                <a:gd name="connsiteY3" fmla="*/ 0 h 729343"/>
                <a:gd name="connsiteX4" fmla="*/ 1121229 w 1164772"/>
                <a:gd name="connsiteY4" fmla="*/ 130629 h 729343"/>
                <a:gd name="connsiteX5" fmla="*/ 1164772 w 1164772"/>
                <a:gd name="connsiteY5" fmla="*/ 598715 h 729343"/>
                <a:gd name="connsiteX6" fmla="*/ 119743 w 1164772"/>
                <a:gd name="connsiteY6" fmla="*/ 729343 h 729343"/>
                <a:gd name="connsiteX7" fmla="*/ 0 w 1164772"/>
                <a:gd name="connsiteY7" fmla="*/ 674915 h 729343"/>
                <a:gd name="connsiteX8" fmla="*/ 21772 w 1164772"/>
                <a:gd name="connsiteY8" fmla="*/ 402772 h 72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4772" h="729343">
                  <a:moveTo>
                    <a:pt x="32658" y="337457"/>
                  </a:moveTo>
                  <a:lnTo>
                    <a:pt x="555172" y="87086"/>
                  </a:lnTo>
                  <a:lnTo>
                    <a:pt x="696686" y="228600"/>
                  </a:lnTo>
                  <a:lnTo>
                    <a:pt x="947058" y="0"/>
                  </a:lnTo>
                  <a:lnTo>
                    <a:pt x="1121229" y="130629"/>
                  </a:lnTo>
                  <a:lnTo>
                    <a:pt x="1164772" y="598715"/>
                  </a:lnTo>
                  <a:lnTo>
                    <a:pt x="119743" y="729343"/>
                  </a:lnTo>
                  <a:lnTo>
                    <a:pt x="0" y="674915"/>
                  </a:lnTo>
                  <a:lnTo>
                    <a:pt x="21772" y="402772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9600"/>
            </a:p>
          </p:txBody>
        </p:sp>
        <p:sp>
          <p:nvSpPr>
            <p:cNvPr id="50" name="椭圆 49"/>
            <p:cNvSpPr/>
            <p:nvPr/>
          </p:nvSpPr>
          <p:spPr>
            <a:xfrm>
              <a:off x="2313097" y="1968634"/>
              <a:ext cx="145685" cy="1453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9600"/>
            </a:p>
          </p:txBody>
        </p:sp>
      </p:grpSp>
      <p:grpSp>
        <p:nvGrpSpPr>
          <p:cNvPr id="27665" name="组合 50"/>
          <p:cNvGrpSpPr>
            <a:grpSpLocks/>
          </p:cNvGrpSpPr>
          <p:nvPr/>
        </p:nvGrpSpPr>
        <p:grpSpPr bwMode="auto">
          <a:xfrm>
            <a:off x="11336867" y="3183467"/>
            <a:ext cx="1206501" cy="1303867"/>
            <a:chOff x="2051720" y="1734429"/>
            <a:chExt cx="1221184" cy="1243711"/>
          </a:xfrm>
        </p:grpSpPr>
        <p:sp>
          <p:nvSpPr>
            <p:cNvPr id="52" name="矩形 51"/>
            <p:cNvSpPr/>
            <p:nvPr/>
          </p:nvSpPr>
          <p:spPr>
            <a:xfrm>
              <a:off x="2051720" y="1734429"/>
              <a:ext cx="1221184" cy="1243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9600"/>
            </a:p>
          </p:txBody>
        </p:sp>
        <p:sp>
          <p:nvSpPr>
            <p:cNvPr id="27678" name="矩形 52"/>
            <p:cNvSpPr>
              <a:spLocks noChangeArrowheads="1"/>
            </p:cNvSpPr>
            <p:nvPr/>
          </p:nvSpPr>
          <p:spPr bwMode="auto">
            <a:xfrm>
              <a:off x="2123864" y="1818015"/>
              <a:ext cx="1076897" cy="885411"/>
            </a:xfrm>
            <a:prstGeom prst="rect">
              <a:avLst/>
            </a:prstGeom>
            <a:pattFill prst="smGrid">
              <a:fgClr>
                <a:srgbClr val="2E3B4B"/>
              </a:fgClr>
              <a:bgClr>
                <a:srgbClr val="1C2A3A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9600">
                <a:latin typeface="Verdana" pitchFamily="34" charset="0"/>
                <a:ea typeface="微软雅黑" pitchFamily="34" charset="-122"/>
              </a:endParaRPr>
            </a:p>
          </p:txBody>
        </p:sp>
        <p:sp>
          <p:nvSpPr>
            <p:cNvPr id="54" name="任意多边形 53"/>
            <p:cNvSpPr/>
            <p:nvPr/>
          </p:nvSpPr>
          <p:spPr>
            <a:xfrm>
              <a:off x="2077429" y="2122079"/>
              <a:ext cx="1165480" cy="730883"/>
            </a:xfrm>
            <a:custGeom>
              <a:avLst/>
              <a:gdLst>
                <a:gd name="connsiteX0" fmla="*/ 32658 w 1164772"/>
                <a:gd name="connsiteY0" fmla="*/ 337457 h 729343"/>
                <a:gd name="connsiteX1" fmla="*/ 555172 w 1164772"/>
                <a:gd name="connsiteY1" fmla="*/ 87086 h 729343"/>
                <a:gd name="connsiteX2" fmla="*/ 696686 w 1164772"/>
                <a:gd name="connsiteY2" fmla="*/ 228600 h 729343"/>
                <a:gd name="connsiteX3" fmla="*/ 947058 w 1164772"/>
                <a:gd name="connsiteY3" fmla="*/ 0 h 729343"/>
                <a:gd name="connsiteX4" fmla="*/ 1121229 w 1164772"/>
                <a:gd name="connsiteY4" fmla="*/ 130629 h 729343"/>
                <a:gd name="connsiteX5" fmla="*/ 1164772 w 1164772"/>
                <a:gd name="connsiteY5" fmla="*/ 598715 h 729343"/>
                <a:gd name="connsiteX6" fmla="*/ 119743 w 1164772"/>
                <a:gd name="connsiteY6" fmla="*/ 729343 h 729343"/>
                <a:gd name="connsiteX7" fmla="*/ 0 w 1164772"/>
                <a:gd name="connsiteY7" fmla="*/ 674915 h 729343"/>
                <a:gd name="connsiteX8" fmla="*/ 21772 w 1164772"/>
                <a:gd name="connsiteY8" fmla="*/ 402772 h 72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4772" h="729343">
                  <a:moveTo>
                    <a:pt x="32658" y="337457"/>
                  </a:moveTo>
                  <a:lnTo>
                    <a:pt x="555172" y="87086"/>
                  </a:lnTo>
                  <a:lnTo>
                    <a:pt x="696686" y="228600"/>
                  </a:lnTo>
                  <a:lnTo>
                    <a:pt x="947058" y="0"/>
                  </a:lnTo>
                  <a:lnTo>
                    <a:pt x="1121229" y="130629"/>
                  </a:lnTo>
                  <a:lnTo>
                    <a:pt x="1164772" y="598715"/>
                  </a:lnTo>
                  <a:lnTo>
                    <a:pt x="119743" y="729343"/>
                  </a:lnTo>
                  <a:lnTo>
                    <a:pt x="0" y="674915"/>
                  </a:lnTo>
                  <a:lnTo>
                    <a:pt x="21772" y="402772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9600"/>
            </a:p>
          </p:txBody>
        </p:sp>
        <p:sp>
          <p:nvSpPr>
            <p:cNvPr id="55" name="椭圆 54"/>
            <p:cNvSpPr/>
            <p:nvPr/>
          </p:nvSpPr>
          <p:spPr>
            <a:xfrm>
              <a:off x="2313097" y="1968634"/>
              <a:ext cx="145685" cy="1453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9600"/>
            </a:p>
          </p:txBody>
        </p:sp>
      </p:grpSp>
      <p:sp>
        <p:nvSpPr>
          <p:cNvPr id="56" name="Freeform 9"/>
          <p:cNvSpPr>
            <a:spLocks noEditPoints="1"/>
          </p:cNvSpPr>
          <p:nvPr/>
        </p:nvSpPr>
        <p:spPr bwMode="auto">
          <a:xfrm rot="13500000">
            <a:off x="11889317" y="3985685"/>
            <a:ext cx="914400" cy="690032"/>
          </a:xfrm>
          <a:custGeom>
            <a:avLst/>
            <a:gdLst>
              <a:gd name="T0" fmla="*/ 216 w 216"/>
              <a:gd name="T1" fmla="*/ 83 h 163"/>
              <a:gd name="T2" fmla="*/ 0 w 216"/>
              <a:gd name="T3" fmla="*/ 0 h 163"/>
              <a:gd name="T4" fmla="*/ 57 w 216"/>
              <a:gd name="T5" fmla="*/ 83 h 163"/>
              <a:gd name="T6" fmla="*/ 0 w 216"/>
              <a:gd name="T7" fmla="*/ 163 h 163"/>
              <a:gd name="T8" fmla="*/ 216 w 216"/>
              <a:gd name="T9" fmla="*/ 83 h 163"/>
              <a:gd name="T10" fmla="*/ 216 w 216"/>
              <a:gd name="T11" fmla="*/ 83 h 163"/>
              <a:gd name="T12" fmla="*/ 81 w 216"/>
              <a:gd name="T13" fmla="*/ 83 h 163"/>
              <a:gd name="T14" fmla="*/ 50 w 216"/>
              <a:gd name="T15" fmla="*/ 40 h 163"/>
              <a:gd name="T16" fmla="*/ 164 w 216"/>
              <a:gd name="T17" fmla="*/ 83 h 163"/>
              <a:gd name="T18" fmla="*/ 50 w 216"/>
              <a:gd name="T19" fmla="*/ 125 h 163"/>
              <a:gd name="T20" fmla="*/ 81 w 216"/>
              <a:gd name="T21" fmla="*/ 8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6" h="163">
                <a:moveTo>
                  <a:pt x="216" y="83"/>
                </a:moveTo>
                <a:lnTo>
                  <a:pt x="0" y="0"/>
                </a:lnTo>
                <a:lnTo>
                  <a:pt x="57" y="83"/>
                </a:lnTo>
                <a:lnTo>
                  <a:pt x="0" y="163"/>
                </a:lnTo>
                <a:lnTo>
                  <a:pt x="216" y="83"/>
                </a:lnTo>
                <a:lnTo>
                  <a:pt x="216" y="83"/>
                </a:lnTo>
                <a:close/>
                <a:moveTo>
                  <a:pt x="81" y="83"/>
                </a:moveTo>
                <a:lnTo>
                  <a:pt x="50" y="40"/>
                </a:lnTo>
                <a:lnTo>
                  <a:pt x="164" y="83"/>
                </a:lnTo>
                <a:lnTo>
                  <a:pt x="50" y="125"/>
                </a:lnTo>
                <a:lnTo>
                  <a:pt x="81" y="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lang="zh-CN" altLang="en-US" sz="9600"/>
          </a:p>
        </p:txBody>
      </p:sp>
      <p:sp>
        <p:nvSpPr>
          <p:cNvPr id="58" name="Freeform 9"/>
          <p:cNvSpPr>
            <a:spLocks noEditPoints="1"/>
          </p:cNvSpPr>
          <p:nvPr/>
        </p:nvSpPr>
        <p:spPr bwMode="auto">
          <a:xfrm rot="13500000">
            <a:off x="8536517" y="3985685"/>
            <a:ext cx="914400" cy="690032"/>
          </a:xfrm>
          <a:custGeom>
            <a:avLst/>
            <a:gdLst>
              <a:gd name="T0" fmla="*/ 216 w 216"/>
              <a:gd name="T1" fmla="*/ 83 h 163"/>
              <a:gd name="T2" fmla="*/ 0 w 216"/>
              <a:gd name="T3" fmla="*/ 0 h 163"/>
              <a:gd name="T4" fmla="*/ 57 w 216"/>
              <a:gd name="T5" fmla="*/ 83 h 163"/>
              <a:gd name="T6" fmla="*/ 0 w 216"/>
              <a:gd name="T7" fmla="*/ 163 h 163"/>
              <a:gd name="T8" fmla="*/ 216 w 216"/>
              <a:gd name="T9" fmla="*/ 83 h 163"/>
              <a:gd name="T10" fmla="*/ 216 w 216"/>
              <a:gd name="T11" fmla="*/ 83 h 163"/>
              <a:gd name="T12" fmla="*/ 81 w 216"/>
              <a:gd name="T13" fmla="*/ 83 h 163"/>
              <a:gd name="T14" fmla="*/ 50 w 216"/>
              <a:gd name="T15" fmla="*/ 40 h 163"/>
              <a:gd name="T16" fmla="*/ 164 w 216"/>
              <a:gd name="T17" fmla="*/ 83 h 163"/>
              <a:gd name="T18" fmla="*/ 50 w 216"/>
              <a:gd name="T19" fmla="*/ 125 h 163"/>
              <a:gd name="T20" fmla="*/ 81 w 216"/>
              <a:gd name="T21" fmla="*/ 8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6" h="163">
                <a:moveTo>
                  <a:pt x="216" y="83"/>
                </a:moveTo>
                <a:lnTo>
                  <a:pt x="0" y="0"/>
                </a:lnTo>
                <a:lnTo>
                  <a:pt x="57" y="83"/>
                </a:lnTo>
                <a:lnTo>
                  <a:pt x="0" y="163"/>
                </a:lnTo>
                <a:lnTo>
                  <a:pt x="216" y="83"/>
                </a:lnTo>
                <a:lnTo>
                  <a:pt x="216" y="83"/>
                </a:lnTo>
                <a:close/>
                <a:moveTo>
                  <a:pt x="81" y="83"/>
                </a:moveTo>
                <a:lnTo>
                  <a:pt x="50" y="40"/>
                </a:lnTo>
                <a:lnTo>
                  <a:pt x="164" y="83"/>
                </a:lnTo>
                <a:lnTo>
                  <a:pt x="50" y="125"/>
                </a:lnTo>
                <a:lnTo>
                  <a:pt x="81" y="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lang="zh-CN" altLang="en-US" sz="9600"/>
          </a:p>
        </p:txBody>
      </p:sp>
      <p:sp>
        <p:nvSpPr>
          <p:cNvPr id="59" name="Freeform 9"/>
          <p:cNvSpPr>
            <a:spLocks noEditPoints="1"/>
          </p:cNvSpPr>
          <p:nvPr/>
        </p:nvSpPr>
        <p:spPr bwMode="auto">
          <a:xfrm rot="13500000">
            <a:off x="6860117" y="3985685"/>
            <a:ext cx="914400" cy="690032"/>
          </a:xfrm>
          <a:custGeom>
            <a:avLst/>
            <a:gdLst>
              <a:gd name="T0" fmla="*/ 216 w 216"/>
              <a:gd name="T1" fmla="*/ 83 h 163"/>
              <a:gd name="T2" fmla="*/ 0 w 216"/>
              <a:gd name="T3" fmla="*/ 0 h 163"/>
              <a:gd name="T4" fmla="*/ 57 w 216"/>
              <a:gd name="T5" fmla="*/ 83 h 163"/>
              <a:gd name="T6" fmla="*/ 0 w 216"/>
              <a:gd name="T7" fmla="*/ 163 h 163"/>
              <a:gd name="T8" fmla="*/ 216 w 216"/>
              <a:gd name="T9" fmla="*/ 83 h 163"/>
              <a:gd name="T10" fmla="*/ 216 w 216"/>
              <a:gd name="T11" fmla="*/ 83 h 163"/>
              <a:gd name="T12" fmla="*/ 81 w 216"/>
              <a:gd name="T13" fmla="*/ 83 h 163"/>
              <a:gd name="T14" fmla="*/ 50 w 216"/>
              <a:gd name="T15" fmla="*/ 40 h 163"/>
              <a:gd name="T16" fmla="*/ 164 w 216"/>
              <a:gd name="T17" fmla="*/ 83 h 163"/>
              <a:gd name="T18" fmla="*/ 50 w 216"/>
              <a:gd name="T19" fmla="*/ 125 h 163"/>
              <a:gd name="T20" fmla="*/ 81 w 216"/>
              <a:gd name="T21" fmla="*/ 8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6" h="163">
                <a:moveTo>
                  <a:pt x="216" y="83"/>
                </a:moveTo>
                <a:lnTo>
                  <a:pt x="0" y="0"/>
                </a:lnTo>
                <a:lnTo>
                  <a:pt x="57" y="83"/>
                </a:lnTo>
                <a:lnTo>
                  <a:pt x="0" y="163"/>
                </a:lnTo>
                <a:lnTo>
                  <a:pt x="216" y="83"/>
                </a:lnTo>
                <a:lnTo>
                  <a:pt x="216" y="83"/>
                </a:lnTo>
                <a:close/>
                <a:moveTo>
                  <a:pt x="81" y="83"/>
                </a:moveTo>
                <a:lnTo>
                  <a:pt x="50" y="40"/>
                </a:lnTo>
                <a:lnTo>
                  <a:pt x="164" y="83"/>
                </a:lnTo>
                <a:lnTo>
                  <a:pt x="50" y="125"/>
                </a:lnTo>
                <a:lnTo>
                  <a:pt x="81" y="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lang="zh-CN" altLang="en-US" sz="9600"/>
          </a:p>
        </p:txBody>
      </p:sp>
      <p:pic>
        <p:nvPicPr>
          <p:cNvPr id="2766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90103" y="3297768"/>
            <a:ext cx="1071032" cy="118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0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1169" y="5096934"/>
            <a:ext cx="1075267" cy="118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矩形 63"/>
          <p:cNvSpPr/>
          <p:nvPr/>
        </p:nvSpPr>
        <p:spPr>
          <a:xfrm>
            <a:off x="6388103" y="5994400"/>
            <a:ext cx="1092200" cy="190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9600"/>
          </a:p>
        </p:txBody>
      </p:sp>
      <p:sp>
        <p:nvSpPr>
          <p:cNvPr id="60" name="Freeform 9"/>
          <p:cNvSpPr>
            <a:spLocks noEditPoints="1"/>
          </p:cNvSpPr>
          <p:nvPr/>
        </p:nvSpPr>
        <p:spPr bwMode="auto">
          <a:xfrm rot="13500000">
            <a:off x="6860117" y="5839885"/>
            <a:ext cx="914400" cy="690032"/>
          </a:xfrm>
          <a:custGeom>
            <a:avLst/>
            <a:gdLst>
              <a:gd name="T0" fmla="*/ 216 w 216"/>
              <a:gd name="T1" fmla="*/ 83 h 163"/>
              <a:gd name="T2" fmla="*/ 0 w 216"/>
              <a:gd name="T3" fmla="*/ 0 h 163"/>
              <a:gd name="T4" fmla="*/ 57 w 216"/>
              <a:gd name="T5" fmla="*/ 83 h 163"/>
              <a:gd name="T6" fmla="*/ 0 w 216"/>
              <a:gd name="T7" fmla="*/ 163 h 163"/>
              <a:gd name="T8" fmla="*/ 216 w 216"/>
              <a:gd name="T9" fmla="*/ 83 h 163"/>
              <a:gd name="T10" fmla="*/ 216 w 216"/>
              <a:gd name="T11" fmla="*/ 83 h 163"/>
              <a:gd name="T12" fmla="*/ 81 w 216"/>
              <a:gd name="T13" fmla="*/ 83 h 163"/>
              <a:gd name="T14" fmla="*/ 50 w 216"/>
              <a:gd name="T15" fmla="*/ 40 h 163"/>
              <a:gd name="T16" fmla="*/ 164 w 216"/>
              <a:gd name="T17" fmla="*/ 83 h 163"/>
              <a:gd name="T18" fmla="*/ 50 w 216"/>
              <a:gd name="T19" fmla="*/ 125 h 163"/>
              <a:gd name="T20" fmla="*/ 81 w 216"/>
              <a:gd name="T21" fmla="*/ 8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6" h="163">
                <a:moveTo>
                  <a:pt x="216" y="83"/>
                </a:moveTo>
                <a:lnTo>
                  <a:pt x="0" y="0"/>
                </a:lnTo>
                <a:lnTo>
                  <a:pt x="57" y="83"/>
                </a:lnTo>
                <a:lnTo>
                  <a:pt x="0" y="163"/>
                </a:lnTo>
                <a:lnTo>
                  <a:pt x="216" y="83"/>
                </a:lnTo>
                <a:lnTo>
                  <a:pt x="216" y="83"/>
                </a:lnTo>
                <a:close/>
                <a:moveTo>
                  <a:pt x="81" y="83"/>
                </a:moveTo>
                <a:lnTo>
                  <a:pt x="50" y="40"/>
                </a:lnTo>
                <a:lnTo>
                  <a:pt x="164" y="83"/>
                </a:lnTo>
                <a:lnTo>
                  <a:pt x="50" y="125"/>
                </a:lnTo>
                <a:lnTo>
                  <a:pt x="81" y="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lang="zh-CN" altLang="en-US" sz="9600"/>
          </a:p>
        </p:txBody>
      </p:sp>
      <p:sp>
        <p:nvSpPr>
          <p:cNvPr id="66" name="矩形 65"/>
          <p:cNvSpPr/>
          <p:nvPr/>
        </p:nvSpPr>
        <p:spPr>
          <a:xfrm>
            <a:off x="9647768" y="4195236"/>
            <a:ext cx="1164165" cy="190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9600"/>
          </a:p>
        </p:txBody>
      </p:sp>
      <p:sp>
        <p:nvSpPr>
          <p:cNvPr id="57" name="Freeform 9"/>
          <p:cNvSpPr>
            <a:spLocks noEditPoints="1"/>
          </p:cNvSpPr>
          <p:nvPr/>
        </p:nvSpPr>
        <p:spPr bwMode="auto">
          <a:xfrm rot="13500000">
            <a:off x="10200219" y="3985684"/>
            <a:ext cx="914400" cy="690035"/>
          </a:xfrm>
          <a:custGeom>
            <a:avLst/>
            <a:gdLst>
              <a:gd name="T0" fmla="*/ 216 w 216"/>
              <a:gd name="T1" fmla="*/ 83 h 163"/>
              <a:gd name="T2" fmla="*/ 0 w 216"/>
              <a:gd name="T3" fmla="*/ 0 h 163"/>
              <a:gd name="T4" fmla="*/ 57 w 216"/>
              <a:gd name="T5" fmla="*/ 83 h 163"/>
              <a:gd name="T6" fmla="*/ 0 w 216"/>
              <a:gd name="T7" fmla="*/ 163 h 163"/>
              <a:gd name="T8" fmla="*/ 216 w 216"/>
              <a:gd name="T9" fmla="*/ 83 h 163"/>
              <a:gd name="T10" fmla="*/ 216 w 216"/>
              <a:gd name="T11" fmla="*/ 83 h 163"/>
              <a:gd name="T12" fmla="*/ 81 w 216"/>
              <a:gd name="T13" fmla="*/ 83 h 163"/>
              <a:gd name="T14" fmla="*/ 50 w 216"/>
              <a:gd name="T15" fmla="*/ 40 h 163"/>
              <a:gd name="T16" fmla="*/ 164 w 216"/>
              <a:gd name="T17" fmla="*/ 83 h 163"/>
              <a:gd name="T18" fmla="*/ 50 w 216"/>
              <a:gd name="T19" fmla="*/ 125 h 163"/>
              <a:gd name="T20" fmla="*/ 81 w 216"/>
              <a:gd name="T21" fmla="*/ 8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6" h="163">
                <a:moveTo>
                  <a:pt x="216" y="83"/>
                </a:moveTo>
                <a:lnTo>
                  <a:pt x="0" y="0"/>
                </a:lnTo>
                <a:lnTo>
                  <a:pt x="57" y="83"/>
                </a:lnTo>
                <a:lnTo>
                  <a:pt x="0" y="163"/>
                </a:lnTo>
                <a:lnTo>
                  <a:pt x="216" y="83"/>
                </a:lnTo>
                <a:lnTo>
                  <a:pt x="216" y="83"/>
                </a:lnTo>
                <a:close/>
                <a:moveTo>
                  <a:pt x="81" y="83"/>
                </a:moveTo>
                <a:lnTo>
                  <a:pt x="50" y="40"/>
                </a:lnTo>
                <a:lnTo>
                  <a:pt x="164" y="83"/>
                </a:lnTo>
                <a:lnTo>
                  <a:pt x="50" y="125"/>
                </a:lnTo>
                <a:lnTo>
                  <a:pt x="81" y="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lang="zh-CN" altLang="en-US" sz="9600"/>
          </a:p>
        </p:txBody>
      </p:sp>
      <p:sp>
        <p:nvSpPr>
          <p:cNvPr id="44" name="矩形 43"/>
          <p:cNvSpPr/>
          <p:nvPr/>
        </p:nvSpPr>
        <p:spPr>
          <a:xfrm>
            <a:off x="330202" y="0"/>
            <a:ext cx="1536701" cy="13716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9600"/>
          </a:p>
        </p:txBody>
      </p:sp>
      <p:pic>
        <p:nvPicPr>
          <p:cNvPr id="45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14201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1260244" y="165099"/>
            <a:ext cx="4288353" cy="116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/>
            </a:pPr>
            <a:r>
              <a:rPr lang="zh-CN" altLang="en-US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阅享电子书</a:t>
            </a:r>
            <a:endParaRPr sz="64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1 Título"/>
          <p:cNvSpPr>
            <a:spLocks noChangeArrowheads="1"/>
          </p:cNvSpPr>
          <p:nvPr/>
        </p:nvSpPr>
        <p:spPr bwMode="auto">
          <a:xfrm>
            <a:off x="1139742" y="1193972"/>
            <a:ext cx="745931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34461" tIns="117231" rIns="234461" bIns="117231" anchor="ctr"/>
          <a:lstStyle/>
          <a:p>
            <a:pPr defTabSz="2344613">
              <a:lnSpc>
                <a:spcPts val="12313"/>
              </a:lnSpc>
            </a:pPr>
            <a:endParaRPr lang="en-US" altLang="zh-Hans" sz="4600" b="1" dirty="0">
              <a:solidFill>
                <a:srgbClr val="214A5C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11" name="图片 10" descr="屏幕快照 2015-03-20 10.34.3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7476" y="4366521"/>
            <a:ext cx="22577779" cy="6029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05323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fill="hold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roup 407"/>
          <p:cNvGrpSpPr/>
          <p:nvPr/>
        </p:nvGrpSpPr>
        <p:grpSpPr>
          <a:xfrm>
            <a:off x="-1828787" y="-7080799"/>
            <a:ext cx="28278513" cy="27744130"/>
            <a:chOff x="4663054" y="4566129"/>
            <a:chExt cx="28278512" cy="27744129"/>
          </a:xfrm>
        </p:grpSpPr>
        <p:grpSp>
          <p:nvGrpSpPr>
            <p:cNvPr id="388" name="Group 388"/>
            <p:cNvGrpSpPr/>
            <p:nvPr/>
          </p:nvGrpSpPr>
          <p:grpSpPr>
            <a:xfrm>
              <a:off x="4663055" y="11916156"/>
              <a:ext cx="28128233" cy="13254920"/>
              <a:chOff x="4663055" y="2016498"/>
              <a:chExt cx="28128232" cy="13254919"/>
            </a:xfrm>
          </p:grpSpPr>
          <p:sp>
            <p:nvSpPr>
              <p:cNvPr id="386" name="Shape 386"/>
              <p:cNvSpPr/>
              <p:nvPr/>
            </p:nvSpPr>
            <p:spPr>
              <a:xfrm rot="14896333">
                <a:off x="24115765" y="-1433536"/>
                <a:ext cx="2617692" cy="14816993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7" name="Shape 387"/>
              <p:cNvSpPr/>
              <p:nvPr/>
            </p:nvSpPr>
            <p:spPr>
              <a:xfrm rot="4096333" flipH="1">
                <a:off x="10720884" y="3904458"/>
                <a:ext cx="2617696" cy="14816993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91" name="Group 391"/>
            <p:cNvGrpSpPr/>
            <p:nvPr/>
          </p:nvGrpSpPr>
          <p:grpSpPr>
            <a:xfrm>
              <a:off x="11247347" y="4566128"/>
              <a:ext cx="14670631" cy="27625959"/>
              <a:chOff x="2260858" y="4566128"/>
              <a:chExt cx="14670630" cy="27625957"/>
            </a:xfrm>
          </p:grpSpPr>
          <p:sp>
            <p:nvSpPr>
              <p:cNvPr id="389" name="Shape 389"/>
              <p:cNvSpPr/>
              <p:nvPr/>
            </p:nvSpPr>
            <p:spPr>
              <a:xfrm rot="12292205">
                <a:off x="11319438" y="4429543"/>
                <a:ext cx="2617695" cy="14816995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0" name="Shape 390"/>
              <p:cNvSpPr/>
              <p:nvPr/>
            </p:nvSpPr>
            <p:spPr>
              <a:xfrm rot="1492205" flipH="1">
                <a:off x="5255213" y="17511676"/>
                <a:ext cx="2617696" cy="14816996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94" name="Group 394"/>
            <p:cNvGrpSpPr/>
            <p:nvPr/>
          </p:nvGrpSpPr>
          <p:grpSpPr>
            <a:xfrm>
              <a:off x="11362176" y="4684301"/>
              <a:ext cx="14670631" cy="27625958"/>
              <a:chOff x="2260857" y="4566129"/>
              <a:chExt cx="14670630" cy="27625957"/>
            </a:xfrm>
          </p:grpSpPr>
          <p:sp>
            <p:nvSpPr>
              <p:cNvPr id="392" name="Shape 392"/>
              <p:cNvSpPr/>
              <p:nvPr/>
            </p:nvSpPr>
            <p:spPr>
              <a:xfrm rot="9307795" flipH="1">
                <a:off x="5255213" y="4429544"/>
                <a:ext cx="2617695" cy="14816994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3" name="Shape 393"/>
              <p:cNvSpPr/>
              <p:nvPr/>
            </p:nvSpPr>
            <p:spPr>
              <a:xfrm rot="20107795">
                <a:off x="11319438" y="17511676"/>
                <a:ext cx="2617696" cy="14816996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97" name="Group 397"/>
            <p:cNvGrpSpPr/>
            <p:nvPr/>
          </p:nvGrpSpPr>
          <p:grpSpPr>
            <a:xfrm>
              <a:off x="4813330" y="12029171"/>
              <a:ext cx="28128238" cy="13254923"/>
              <a:chOff x="4663052" y="2016496"/>
              <a:chExt cx="28128237" cy="13254921"/>
            </a:xfrm>
          </p:grpSpPr>
          <p:sp>
            <p:nvSpPr>
              <p:cNvPr id="395" name="Shape 395"/>
              <p:cNvSpPr/>
              <p:nvPr/>
            </p:nvSpPr>
            <p:spPr>
              <a:xfrm rot="6703667" flipH="1">
                <a:off x="10720883" y="-1433538"/>
                <a:ext cx="2617695" cy="14816995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6" name="Shape 396"/>
              <p:cNvSpPr/>
              <p:nvPr/>
            </p:nvSpPr>
            <p:spPr>
              <a:xfrm rot="17503667">
                <a:off x="24115765" y="3904458"/>
                <a:ext cx="2617696" cy="14816992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00" name="Group 400"/>
            <p:cNvGrpSpPr/>
            <p:nvPr/>
          </p:nvGrpSpPr>
          <p:grpSpPr>
            <a:xfrm>
              <a:off x="17329690" y="6568351"/>
              <a:ext cx="2617696" cy="23973738"/>
              <a:chOff x="202478" y="4049969"/>
              <a:chExt cx="2617694" cy="23973736"/>
            </a:xfrm>
          </p:grpSpPr>
          <p:sp>
            <p:nvSpPr>
              <p:cNvPr id="398" name="Shape 398"/>
              <p:cNvSpPr/>
              <p:nvPr/>
            </p:nvSpPr>
            <p:spPr>
              <a:xfrm rot="10800000" flipH="1">
                <a:off x="202479" y="4049969"/>
                <a:ext cx="2617694" cy="12149912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9" name="Shape 399"/>
              <p:cNvSpPr/>
              <p:nvPr/>
            </p:nvSpPr>
            <p:spPr>
              <a:xfrm>
                <a:off x="202479" y="15873796"/>
                <a:ext cx="2617694" cy="12149911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01" name="Shape 401"/>
            <p:cNvSpPr/>
            <p:nvPr/>
          </p:nvSpPr>
          <p:spPr>
            <a:xfrm rot="5400000">
              <a:off x="11257944" y="12386730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 rot="16200000" flipH="1">
              <a:off x="23453658" y="12383946"/>
              <a:ext cx="2617695" cy="12226667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 rot="2700000" flipH="1">
              <a:off x="12976890" y="16758106"/>
              <a:ext cx="2617694" cy="1214991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 rot="18900000">
              <a:off x="21660194" y="16680824"/>
              <a:ext cx="2617694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 rot="13500000" flipH="1">
              <a:off x="21660195" y="8183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 rot="8100000">
              <a:off x="13052459" y="810563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5" name="组 7"/>
          <p:cNvGrpSpPr/>
          <p:nvPr/>
        </p:nvGrpSpPr>
        <p:grpSpPr>
          <a:xfrm>
            <a:off x="8299938" y="2726097"/>
            <a:ext cx="7394713" cy="7725193"/>
            <a:chOff x="3435350" y="1523096"/>
            <a:chExt cx="2089150" cy="2182517"/>
          </a:xfrm>
        </p:grpSpPr>
        <p:sp>
          <p:nvSpPr>
            <p:cNvPr id="27" name="同侧圆角矩形 26"/>
            <p:cNvSpPr/>
            <p:nvPr/>
          </p:nvSpPr>
          <p:spPr>
            <a:xfrm>
              <a:off x="3435350" y="1755775"/>
              <a:ext cx="2089150" cy="93662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Hans" altLang="en-US"/>
            </a:p>
          </p:txBody>
        </p:sp>
        <p:sp>
          <p:nvSpPr>
            <p:cNvPr id="28" name="同侧圆角矩形 27"/>
            <p:cNvSpPr/>
            <p:nvPr/>
          </p:nvSpPr>
          <p:spPr>
            <a:xfrm rot="10800000">
              <a:off x="3435350" y="2727325"/>
              <a:ext cx="2089150" cy="93662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Hans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3491880" y="1523096"/>
              <a:ext cx="1849197" cy="21825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Hans" altLang="en-US" sz="49600" b="1" dirty="0" smtClean="0">
                  <a:pattFill prst="narHorz">
                    <a:fgClr>
                      <a:srgbClr val="2E3B4B"/>
                    </a:fgClr>
                    <a:bgClr>
                      <a:srgbClr val="1C2A3A"/>
                    </a:bgClr>
                  </a:pattFill>
                  <a:latin typeface="Impact" pitchFamily="34" charset="0"/>
                  <a:ea typeface="+mj-ea"/>
                </a:rPr>
                <a:t>写</a:t>
              </a:r>
              <a:endParaRPr lang="zh-Hans" altLang="en-US" sz="6600" dirty="0">
                <a:pattFill prst="narHorz">
                  <a:fgClr>
                    <a:srgbClr val="2E3B4B"/>
                  </a:fgClr>
                  <a:bgClr>
                    <a:srgbClr val="1C2A3A"/>
                  </a:bgClr>
                </a:pattFill>
                <a:latin typeface="Impact" pitchFamily="34" charset="0"/>
                <a:ea typeface="+mj-ea"/>
              </a:endParaRPr>
            </a:p>
          </p:txBody>
        </p:sp>
      </p:grpSp>
      <p:pic>
        <p:nvPicPr>
          <p:cNvPr id="30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08262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5"/>
          <p:cNvGrpSpPr/>
          <p:nvPr/>
        </p:nvGrpSpPr>
        <p:grpSpPr>
          <a:xfrm>
            <a:off x="-2103940" y="-7292589"/>
            <a:ext cx="28459842" cy="28059532"/>
            <a:chOff x="4663051" y="4605343"/>
            <a:chExt cx="28459841" cy="28059531"/>
          </a:xfrm>
        </p:grpSpPr>
        <p:sp>
          <p:nvSpPr>
            <p:cNvPr id="189" name="Shape 189"/>
            <p:cNvSpPr/>
            <p:nvPr/>
          </p:nvSpPr>
          <p:spPr>
            <a:xfrm rot="14896333">
              <a:off x="24445478" y="8518517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rot="4096333" flipH="1">
              <a:off x="10720882" y="13988609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rot="12219129">
              <a:off x="20563701" y="4508101"/>
              <a:ext cx="2617696" cy="1481699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rot="1492205" flipH="1">
              <a:off x="14481593" y="17984466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 rot="9337947" flipH="1">
              <a:off x="14545011" y="4503469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 rot="20107795">
              <a:off x="20693375" y="17913002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 rot="6703667" flipH="1">
              <a:off x="10743158" y="8508282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 rot="17503667">
              <a:off x="24447370" y="13973904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 rot="10800000" flipH="1">
              <a:off x="17603220" y="6534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7603221" y="18635733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 rot="5400000">
              <a:off x="11556950" y="12572435"/>
              <a:ext cx="2617694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 rot="16200000" flipH="1">
              <a:off x="23698682" y="12508827"/>
              <a:ext cx="2617696" cy="12286920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rot="2700000" flipH="1">
              <a:off x="13322886" y="16868900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 rot="18900000">
              <a:off x="21910020" y="1688082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 rot="13500000" flipH="1">
              <a:off x="21935345" y="8263429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 rot="8126060">
              <a:off x="13344894" y="8253550"/>
              <a:ext cx="2617695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8" name="Group 208"/>
          <p:cNvGrpSpPr/>
          <p:nvPr/>
        </p:nvGrpSpPr>
        <p:grpSpPr>
          <a:xfrm>
            <a:off x="441812" y="4411419"/>
            <a:ext cx="7025786" cy="443157"/>
            <a:chOff x="0" y="0"/>
            <a:chExt cx="7025785" cy="443155"/>
          </a:xfrm>
        </p:grpSpPr>
        <p:sp>
          <p:nvSpPr>
            <p:cNvPr id="206" name="Shape 206"/>
            <p:cNvSpPr/>
            <p:nvPr/>
          </p:nvSpPr>
          <p:spPr>
            <a:xfrm>
              <a:off x="0" y="0"/>
              <a:ext cx="7025786" cy="443156"/>
            </a:xfrm>
            <a:prstGeom prst="rect">
              <a:avLst/>
            </a:prstGeom>
            <a:solidFill>
              <a:srgbClr val="6D8B9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0" y="0"/>
              <a:ext cx="7025786" cy="443156"/>
            </a:xfrm>
            <a:prstGeom prst="rect">
              <a:avLst/>
            </a:pr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13" name="Group 213"/>
          <p:cNvGrpSpPr/>
          <p:nvPr/>
        </p:nvGrpSpPr>
        <p:grpSpPr>
          <a:xfrm>
            <a:off x="3864133" y="1516355"/>
            <a:ext cx="970413" cy="2895065"/>
            <a:chOff x="0" y="0"/>
            <a:chExt cx="970411" cy="2895063"/>
          </a:xfrm>
        </p:grpSpPr>
        <p:sp>
          <p:nvSpPr>
            <p:cNvPr id="209" name="Shape 209"/>
            <p:cNvSpPr/>
            <p:nvPr/>
          </p:nvSpPr>
          <p:spPr>
            <a:xfrm>
              <a:off x="-1" y="-1"/>
              <a:ext cx="970413" cy="2895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56" y="21600"/>
                  </a:moveTo>
                  <a:lnTo>
                    <a:pt x="21600" y="21021"/>
                  </a:lnTo>
                  <a:lnTo>
                    <a:pt x="14472" y="0"/>
                  </a:lnTo>
                  <a:lnTo>
                    <a:pt x="0" y="531"/>
                  </a:lnTo>
                  <a:lnTo>
                    <a:pt x="7056" y="21600"/>
                  </a:lnTo>
                  <a:close/>
                </a:path>
              </a:pathLst>
            </a:custGeom>
            <a:solidFill>
              <a:srgbClr val="3ABDD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>
              <a:off x="152031" y="249073"/>
              <a:ext cx="459330" cy="582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90" y="21600"/>
                  </a:moveTo>
                  <a:lnTo>
                    <a:pt x="21600" y="19920"/>
                  </a:lnTo>
                  <a:lnTo>
                    <a:pt x="18710" y="0"/>
                  </a:lnTo>
                  <a:lnTo>
                    <a:pt x="0" y="1680"/>
                  </a:lnTo>
                  <a:lnTo>
                    <a:pt x="2890" y="21600"/>
                  </a:lnTo>
                  <a:close/>
                </a:path>
              </a:pathLst>
            </a:custGeom>
            <a:solidFill>
              <a:srgbClr val="1F8F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232897" y="983350"/>
              <a:ext cx="342881" cy="1714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45"/>
                  </a:moveTo>
                  <a:lnTo>
                    <a:pt x="9577" y="0"/>
                  </a:lnTo>
                  <a:lnTo>
                    <a:pt x="21600" y="21396"/>
                  </a:lnTo>
                  <a:lnTo>
                    <a:pt x="12023" y="21600"/>
                  </a:lnTo>
                  <a:lnTo>
                    <a:pt x="0" y="245"/>
                  </a:lnTo>
                  <a:close/>
                </a:path>
              </a:pathLst>
            </a:custGeom>
            <a:solidFill>
              <a:srgbClr val="1F8F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2" name="Shape 212"/>
            <p:cNvSpPr/>
            <p:nvPr/>
          </p:nvSpPr>
          <p:spPr>
            <a:xfrm>
              <a:off x="478735" y="954240"/>
              <a:ext cx="346115" cy="1714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4"/>
                  </a:moveTo>
                  <a:lnTo>
                    <a:pt x="9488" y="0"/>
                  </a:lnTo>
                  <a:lnTo>
                    <a:pt x="21600" y="21396"/>
                  </a:lnTo>
                  <a:lnTo>
                    <a:pt x="12112" y="2160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1F8F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16" name="Group 216"/>
          <p:cNvGrpSpPr/>
          <p:nvPr/>
        </p:nvGrpSpPr>
        <p:grpSpPr>
          <a:xfrm>
            <a:off x="4572536" y="1969213"/>
            <a:ext cx="769861" cy="2442207"/>
            <a:chOff x="0" y="0"/>
            <a:chExt cx="769859" cy="2442205"/>
          </a:xfrm>
        </p:grpSpPr>
        <p:sp>
          <p:nvSpPr>
            <p:cNvPr id="214" name="Shape 214"/>
            <p:cNvSpPr/>
            <p:nvPr/>
          </p:nvSpPr>
          <p:spPr>
            <a:xfrm>
              <a:off x="0" y="0"/>
              <a:ext cx="769860" cy="244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24" y="21600"/>
                  </a:moveTo>
                  <a:lnTo>
                    <a:pt x="21600" y="21085"/>
                  </a:lnTo>
                  <a:lnTo>
                    <a:pt x="14067" y="0"/>
                  </a:lnTo>
                  <a:lnTo>
                    <a:pt x="0" y="486"/>
                  </a:lnTo>
                  <a:lnTo>
                    <a:pt x="7624" y="21600"/>
                  </a:lnTo>
                  <a:close/>
                </a:path>
              </a:pathLst>
            </a:custGeom>
            <a:solidFill>
              <a:srgbClr val="E24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>
              <a:off x="177907" y="274951"/>
              <a:ext cx="294361" cy="818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46" y="21600"/>
                  </a:moveTo>
                  <a:lnTo>
                    <a:pt x="21600" y="21002"/>
                  </a:lnTo>
                  <a:lnTo>
                    <a:pt x="14954" y="0"/>
                  </a:lnTo>
                  <a:lnTo>
                    <a:pt x="0" y="598"/>
                  </a:lnTo>
                  <a:lnTo>
                    <a:pt x="6646" y="2160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30" name="Group 230"/>
          <p:cNvGrpSpPr/>
          <p:nvPr/>
        </p:nvGrpSpPr>
        <p:grpSpPr>
          <a:xfrm>
            <a:off x="2227370" y="1361089"/>
            <a:ext cx="786036" cy="3050332"/>
            <a:chOff x="0" y="0"/>
            <a:chExt cx="786035" cy="3050330"/>
          </a:xfrm>
        </p:grpSpPr>
        <p:sp>
          <p:nvSpPr>
            <p:cNvPr id="217" name="Shape 217"/>
            <p:cNvSpPr/>
            <p:nvPr/>
          </p:nvSpPr>
          <p:spPr>
            <a:xfrm>
              <a:off x="0" y="-1"/>
              <a:ext cx="786036" cy="3050332"/>
            </a:xfrm>
            <a:prstGeom prst="rect">
              <a:avLst/>
            </a:pr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>
              <a:off x="145563" y="2468082"/>
              <a:ext cx="498147" cy="320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00"/>
                  </a:moveTo>
                  <a:lnTo>
                    <a:pt x="21600" y="21600"/>
                  </a:lnTo>
                  <a:lnTo>
                    <a:pt x="21600" y="14400"/>
                  </a:lnTo>
                  <a:lnTo>
                    <a:pt x="0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>
              <a:off x="145563" y="2267530"/>
              <a:ext cx="498147" cy="320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00"/>
                  </a:moveTo>
                  <a:lnTo>
                    <a:pt x="21600" y="21600"/>
                  </a:lnTo>
                  <a:lnTo>
                    <a:pt x="21600" y="14400"/>
                  </a:lnTo>
                  <a:lnTo>
                    <a:pt x="0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145563" y="2066978"/>
              <a:ext cx="498147" cy="320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00"/>
                  </a:moveTo>
                  <a:lnTo>
                    <a:pt x="21600" y="21600"/>
                  </a:lnTo>
                  <a:lnTo>
                    <a:pt x="21600" y="14400"/>
                  </a:lnTo>
                  <a:lnTo>
                    <a:pt x="0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>
              <a:off x="145563" y="1866428"/>
              <a:ext cx="498147" cy="317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73"/>
                  </a:moveTo>
                  <a:lnTo>
                    <a:pt x="21600" y="21600"/>
                  </a:lnTo>
                  <a:lnTo>
                    <a:pt x="21600" y="14547"/>
                  </a:lnTo>
                  <a:lnTo>
                    <a:pt x="0" y="0"/>
                  </a:lnTo>
                  <a:lnTo>
                    <a:pt x="0" y="727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145563" y="1665876"/>
              <a:ext cx="498147" cy="31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73"/>
                  </a:moveTo>
                  <a:lnTo>
                    <a:pt x="21600" y="21600"/>
                  </a:lnTo>
                  <a:lnTo>
                    <a:pt x="21600" y="14327"/>
                  </a:lnTo>
                  <a:lnTo>
                    <a:pt x="0" y="0"/>
                  </a:lnTo>
                  <a:lnTo>
                    <a:pt x="0" y="727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>
              <a:off x="145563" y="1465324"/>
              <a:ext cx="498147" cy="31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73"/>
                  </a:moveTo>
                  <a:lnTo>
                    <a:pt x="21600" y="21600"/>
                  </a:lnTo>
                  <a:lnTo>
                    <a:pt x="21600" y="14547"/>
                  </a:lnTo>
                  <a:lnTo>
                    <a:pt x="0" y="0"/>
                  </a:lnTo>
                  <a:lnTo>
                    <a:pt x="0" y="727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4" name="Shape 224"/>
            <p:cNvSpPr/>
            <p:nvPr/>
          </p:nvSpPr>
          <p:spPr>
            <a:xfrm>
              <a:off x="145563" y="1264772"/>
              <a:ext cx="498147" cy="31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73"/>
                  </a:moveTo>
                  <a:lnTo>
                    <a:pt x="21600" y="21600"/>
                  </a:lnTo>
                  <a:lnTo>
                    <a:pt x="21600" y="14547"/>
                  </a:lnTo>
                  <a:lnTo>
                    <a:pt x="0" y="0"/>
                  </a:lnTo>
                  <a:lnTo>
                    <a:pt x="0" y="727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5" name="Shape 225"/>
            <p:cNvSpPr/>
            <p:nvPr/>
          </p:nvSpPr>
          <p:spPr>
            <a:xfrm>
              <a:off x="145563" y="1064220"/>
              <a:ext cx="498147" cy="31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73"/>
                  </a:moveTo>
                  <a:lnTo>
                    <a:pt x="21600" y="21600"/>
                  </a:lnTo>
                  <a:lnTo>
                    <a:pt x="21600" y="14327"/>
                  </a:lnTo>
                  <a:lnTo>
                    <a:pt x="0" y="0"/>
                  </a:lnTo>
                  <a:lnTo>
                    <a:pt x="0" y="727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6" name="Shape 226"/>
            <p:cNvSpPr/>
            <p:nvPr/>
          </p:nvSpPr>
          <p:spPr>
            <a:xfrm>
              <a:off x="145563" y="863668"/>
              <a:ext cx="498147" cy="31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053"/>
                  </a:moveTo>
                  <a:lnTo>
                    <a:pt x="21600" y="21600"/>
                  </a:lnTo>
                  <a:lnTo>
                    <a:pt x="21600" y="14327"/>
                  </a:lnTo>
                  <a:lnTo>
                    <a:pt x="0" y="0"/>
                  </a:lnTo>
                  <a:lnTo>
                    <a:pt x="0" y="705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7" name="Shape 227"/>
            <p:cNvSpPr/>
            <p:nvPr/>
          </p:nvSpPr>
          <p:spPr>
            <a:xfrm>
              <a:off x="145563" y="659880"/>
              <a:ext cx="498147" cy="320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00"/>
                  </a:moveTo>
                  <a:lnTo>
                    <a:pt x="21600" y="21600"/>
                  </a:lnTo>
                  <a:lnTo>
                    <a:pt x="21600" y="14400"/>
                  </a:lnTo>
                  <a:lnTo>
                    <a:pt x="0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8" name="Shape 228"/>
            <p:cNvSpPr/>
            <p:nvPr/>
          </p:nvSpPr>
          <p:spPr>
            <a:xfrm>
              <a:off x="145563" y="462564"/>
              <a:ext cx="498147" cy="317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053"/>
                  </a:moveTo>
                  <a:lnTo>
                    <a:pt x="21600" y="21600"/>
                  </a:lnTo>
                  <a:lnTo>
                    <a:pt x="21600" y="14327"/>
                  </a:lnTo>
                  <a:lnTo>
                    <a:pt x="0" y="0"/>
                  </a:lnTo>
                  <a:lnTo>
                    <a:pt x="0" y="705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9" name="Shape 229"/>
            <p:cNvSpPr/>
            <p:nvPr/>
          </p:nvSpPr>
          <p:spPr>
            <a:xfrm>
              <a:off x="145563" y="262012"/>
              <a:ext cx="498147" cy="3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126"/>
                  </a:moveTo>
                  <a:lnTo>
                    <a:pt x="21600" y="21600"/>
                  </a:lnTo>
                  <a:lnTo>
                    <a:pt x="21600" y="14474"/>
                  </a:lnTo>
                  <a:lnTo>
                    <a:pt x="0" y="0"/>
                  </a:lnTo>
                  <a:lnTo>
                    <a:pt x="0" y="7126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34" name="Group 234"/>
          <p:cNvGrpSpPr/>
          <p:nvPr/>
        </p:nvGrpSpPr>
        <p:grpSpPr>
          <a:xfrm>
            <a:off x="3013405" y="2008032"/>
            <a:ext cx="504615" cy="2403389"/>
            <a:chOff x="0" y="0"/>
            <a:chExt cx="504614" cy="2403388"/>
          </a:xfrm>
        </p:grpSpPr>
        <p:sp>
          <p:nvSpPr>
            <p:cNvPr id="231" name="Shape 231"/>
            <p:cNvSpPr/>
            <p:nvPr/>
          </p:nvSpPr>
          <p:spPr>
            <a:xfrm>
              <a:off x="-1" y="0"/>
              <a:ext cx="504616" cy="2403388"/>
            </a:xfrm>
            <a:prstGeom prst="rect">
              <a:avLst/>
            </a:pr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2" name="Shape 232"/>
            <p:cNvSpPr/>
            <p:nvPr/>
          </p:nvSpPr>
          <p:spPr>
            <a:xfrm>
              <a:off x="-1" y="-1"/>
              <a:ext cx="504616" cy="223197"/>
            </a:xfrm>
            <a:prstGeom prst="rect">
              <a:avLst/>
            </a:prstGeom>
            <a:solidFill>
              <a:srgbClr val="3ABDD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3" name="Shape 233"/>
            <p:cNvSpPr/>
            <p:nvPr/>
          </p:nvSpPr>
          <p:spPr>
            <a:xfrm>
              <a:off x="177908" y="326705"/>
              <a:ext cx="152033" cy="1921418"/>
            </a:xfrm>
            <a:prstGeom prst="rect">
              <a:avLst/>
            </a:pr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39" name="Group 239"/>
          <p:cNvGrpSpPr/>
          <p:nvPr/>
        </p:nvGrpSpPr>
        <p:grpSpPr>
          <a:xfrm>
            <a:off x="3518020" y="694739"/>
            <a:ext cx="326707" cy="3716682"/>
            <a:chOff x="0" y="0"/>
            <a:chExt cx="326706" cy="3716680"/>
          </a:xfrm>
        </p:grpSpPr>
        <p:sp>
          <p:nvSpPr>
            <p:cNvPr id="235" name="Shape 235"/>
            <p:cNvSpPr/>
            <p:nvPr/>
          </p:nvSpPr>
          <p:spPr>
            <a:xfrm>
              <a:off x="-1" y="-1"/>
              <a:ext cx="326708" cy="3716682"/>
            </a:xfrm>
            <a:prstGeom prst="rect">
              <a:avLst/>
            </a:prstGeom>
            <a:solidFill>
              <a:srgbClr val="1C201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>
              <a:off x="77634" y="116450"/>
              <a:ext cx="168205" cy="310533"/>
            </a:xfrm>
            <a:prstGeom prst="rect">
              <a:avLst/>
            </a:prstGeom>
            <a:solidFill>
              <a:srgbClr val="1C201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>
              <a:off x="77634" y="524022"/>
              <a:ext cx="168205" cy="310533"/>
            </a:xfrm>
            <a:prstGeom prst="rect">
              <a:avLst/>
            </a:prstGeom>
            <a:solidFill>
              <a:srgbClr val="1C201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8" name="Shape 238"/>
            <p:cNvSpPr/>
            <p:nvPr/>
          </p:nvSpPr>
          <p:spPr>
            <a:xfrm>
              <a:off x="77634" y="931596"/>
              <a:ext cx="168205" cy="310533"/>
            </a:xfrm>
            <a:prstGeom prst="rect">
              <a:avLst/>
            </a:prstGeom>
            <a:solidFill>
              <a:srgbClr val="1C201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240" name="Shape 240"/>
          <p:cNvSpPr/>
          <p:nvPr/>
        </p:nvSpPr>
        <p:spPr>
          <a:xfrm>
            <a:off x="1011119" y="1561641"/>
            <a:ext cx="1219488" cy="2849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84" y="16500"/>
                </a:moveTo>
                <a:cubicBezTo>
                  <a:pt x="11212" y="16500"/>
                  <a:pt x="11212" y="16500"/>
                  <a:pt x="11212" y="16500"/>
                </a:cubicBezTo>
                <a:cubicBezTo>
                  <a:pt x="11212" y="16500"/>
                  <a:pt x="11212" y="16500"/>
                  <a:pt x="11212" y="16500"/>
                </a:cubicBezTo>
                <a:cubicBezTo>
                  <a:pt x="11212" y="16500"/>
                  <a:pt x="11212" y="16500"/>
                  <a:pt x="11212" y="16500"/>
                </a:cubicBezTo>
                <a:cubicBezTo>
                  <a:pt x="12070" y="16500"/>
                  <a:pt x="12070" y="16500"/>
                  <a:pt x="12070" y="16500"/>
                </a:cubicBezTo>
                <a:cubicBezTo>
                  <a:pt x="12070" y="16500"/>
                  <a:pt x="12070" y="16500"/>
                  <a:pt x="12070" y="16500"/>
                </a:cubicBezTo>
                <a:cubicBezTo>
                  <a:pt x="12070" y="16500"/>
                  <a:pt x="12070" y="16500"/>
                  <a:pt x="12070" y="16500"/>
                </a:cubicBezTo>
                <a:cubicBezTo>
                  <a:pt x="12795" y="16500"/>
                  <a:pt x="12795" y="16500"/>
                  <a:pt x="12795" y="16500"/>
                </a:cubicBezTo>
                <a:cubicBezTo>
                  <a:pt x="12729" y="16401"/>
                  <a:pt x="12696" y="16288"/>
                  <a:pt x="12630" y="16189"/>
                </a:cubicBezTo>
                <a:cubicBezTo>
                  <a:pt x="12630" y="16189"/>
                  <a:pt x="12630" y="16189"/>
                  <a:pt x="12630" y="16189"/>
                </a:cubicBezTo>
                <a:cubicBezTo>
                  <a:pt x="12498" y="15921"/>
                  <a:pt x="12366" y="15667"/>
                  <a:pt x="12267" y="15384"/>
                </a:cubicBezTo>
                <a:cubicBezTo>
                  <a:pt x="12267" y="15384"/>
                  <a:pt x="12235" y="15384"/>
                  <a:pt x="12235" y="15384"/>
                </a:cubicBezTo>
                <a:cubicBezTo>
                  <a:pt x="12235" y="15384"/>
                  <a:pt x="12235" y="15384"/>
                  <a:pt x="12235" y="15384"/>
                </a:cubicBezTo>
                <a:cubicBezTo>
                  <a:pt x="12136" y="15130"/>
                  <a:pt x="12037" y="14847"/>
                  <a:pt x="11938" y="14565"/>
                </a:cubicBezTo>
                <a:cubicBezTo>
                  <a:pt x="11938" y="14551"/>
                  <a:pt x="11938" y="14551"/>
                  <a:pt x="11938" y="14551"/>
                </a:cubicBezTo>
                <a:cubicBezTo>
                  <a:pt x="11938" y="14494"/>
                  <a:pt x="11905" y="14438"/>
                  <a:pt x="11905" y="14367"/>
                </a:cubicBezTo>
                <a:cubicBezTo>
                  <a:pt x="10784" y="14367"/>
                  <a:pt x="10784" y="14367"/>
                  <a:pt x="10784" y="14367"/>
                </a:cubicBezTo>
                <a:cubicBezTo>
                  <a:pt x="10784" y="0"/>
                  <a:pt x="10784" y="0"/>
                  <a:pt x="10784" y="0"/>
                </a:cubicBezTo>
                <a:cubicBezTo>
                  <a:pt x="10784" y="0"/>
                  <a:pt x="10784" y="0"/>
                  <a:pt x="10784" y="0"/>
                </a:cubicBezTo>
                <a:cubicBezTo>
                  <a:pt x="10882" y="0"/>
                  <a:pt x="10981" y="28"/>
                  <a:pt x="11014" y="71"/>
                </a:cubicBezTo>
                <a:cubicBezTo>
                  <a:pt x="11047" y="113"/>
                  <a:pt x="11080" y="155"/>
                  <a:pt x="11080" y="198"/>
                </a:cubicBezTo>
                <a:cubicBezTo>
                  <a:pt x="11080" y="198"/>
                  <a:pt x="11080" y="198"/>
                  <a:pt x="11080" y="198"/>
                </a:cubicBezTo>
                <a:cubicBezTo>
                  <a:pt x="11080" y="551"/>
                  <a:pt x="11212" y="777"/>
                  <a:pt x="11410" y="932"/>
                </a:cubicBezTo>
                <a:cubicBezTo>
                  <a:pt x="11641" y="1130"/>
                  <a:pt x="11971" y="1201"/>
                  <a:pt x="12235" y="1201"/>
                </a:cubicBezTo>
                <a:cubicBezTo>
                  <a:pt x="12300" y="1201"/>
                  <a:pt x="12366" y="1215"/>
                  <a:pt x="12366" y="1243"/>
                </a:cubicBezTo>
                <a:cubicBezTo>
                  <a:pt x="12366" y="1243"/>
                  <a:pt x="12366" y="1243"/>
                  <a:pt x="12366" y="1243"/>
                </a:cubicBezTo>
                <a:cubicBezTo>
                  <a:pt x="12366" y="1455"/>
                  <a:pt x="12366" y="1455"/>
                  <a:pt x="12366" y="1455"/>
                </a:cubicBezTo>
                <a:cubicBezTo>
                  <a:pt x="12366" y="1455"/>
                  <a:pt x="12366" y="1455"/>
                  <a:pt x="12366" y="1455"/>
                </a:cubicBezTo>
                <a:cubicBezTo>
                  <a:pt x="12366" y="1483"/>
                  <a:pt x="12300" y="1497"/>
                  <a:pt x="12235" y="1497"/>
                </a:cubicBezTo>
                <a:cubicBezTo>
                  <a:pt x="11905" y="1497"/>
                  <a:pt x="11905" y="1497"/>
                  <a:pt x="11905" y="1497"/>
                </a:cubicBezTo>
                <a:cubicBezTo>
                  <a:pt x="11905" y="1794"/>
                  <a:pt x="11905" y="1794"/>
                  <a:pt x="11905" y="1794"/>
                </a:cubicBezTo>
                <a:cubicBezTo>
                  <a:pt x="12136" y="1822"/>
                  <a:pt x="12267" y="1865"/>
                  <a:pt x="12267" y="1921"/>
                </a:cubicBezTo>
                <a:cubicBezTo>
                  <a:pt x="12267" y="1964"/>
                  <a:pt x="12267" y="1964"/>
                  <a:pt x="12267" y="1964"/>
                </a:cubicBezTo>
                <a:cubicBezTo>
                  <a:pt x="12267" y="1964"/>
                  <a:pt x="12267" y="1964"/>
                  <a:pt x="12267" y="1964"/>
                </a:cubicBezTo>
                <a:cubicBezTo>
                  <a:pt x="12267" y="1964"/>
                  <a:pt x="12267" y="1964"/>
                  <a:pt x="12267" y="1964"/>
                </a:cubicBezTo>
                <a:cubicBezTo>
                  <a:pt x="12267" y="2119"/>
                  <a:pt x="12267" y="2119"/>
                  <a:pt x="12267" y="2119"/>
                </a:cubicBezTo>
                <a:cubicBezTo>
                  <a:pt x="12267" y="2317"/>
                  <a:pt x="12037" y="2458"/>
                  <a:pt x="11707" y="2543"/>
                </a:cubicBezTo>
                <a:cubicBezTo>
                  <a:pt x="11674" y="2613"/>
                  <a:pt x="11674" y="2613"/>
                  <a:pt x="11674" y="2613"/>
                </a:cubicBezTo>
                <a:cubicBezTo>
                  <a:pt x="11707" y="2769"/>
                  <a:pt x="11740" y="2924"/>
                  <a:pt x="11740" y="3080"/>
                </a:cubicBezTo>
                <a:cubicBezTo>
                  <a:pt x="11740" y="3080"/>
                  <a:pt x="11740" y="3080"/>
                  <a:pt x="11740" y="3080"/>
                </a:cubicBezTo>
                <a:cubicBezTo>
                  <a:pt x="11740" y="3080"/>
                  <a:pt x="11740" y="3080"/>
                  <a:pt x="11740" y="3080"/>
                </a:cubicBezTo>
                <a:cubicBezTo>
                  <a:pt x="11740" y="3080"/>
                  <a:pt x="11740" y="3094"/>
                  <a:pt x="11740" y="3094"/>
                </a:cubicBezTo>
                <a:cubicBezTo>
                  <a:pt x="11740" y="3094"/>
                  <a:pt x="11740" y="3094"/>
                  <a:pt x="11740" y="3094"/>
                </a:cubicBezTo>
                <a:cubicBezTo>
                  <a:pt x="11773" y="3419"/>
                  <a:pt x="11773" y="3419"/>
                  <a:pt x="11773" y="3419"/>
                </a:cubicBezTo>
                <a:cubicBezTo>
                  <a:pt x="11773" y="3419"/>
                  <a:pt x="11773" y="3419"/>
                  <a:pt x="11773" y="3419"/>
                </a:cubicBezTo>
                <a:cubicBezTo>
                  <a:pt x="11773" y="3419"/>
                  <a:pt x="11773" y="3419"/>
                  <a:pt x="11773" y="3419"/>
                </a:cubicBezTo>
                <a:cubicBezTo>
                  <a:pt x="11773" y="3419"/>
                  <a:pt x="11773" y="3419"/>
                  <a:pt x="11773" y="3419"/>
                </a:cubicBezTo>
                <a:cubicBezTo>
                  <a:pt x="11773" y="3433"/>
                  <a:pt x="11773" y="3433"/>
                  <a:pt x="11773" y="3433"/>
                </a:cubicBezTo>
                <a:cubicBezTo>
                  <a:pt x="11773" y="3433"/>
                  <a:pt x="11773" y="3433"/>
                  <a:pt x="11773" y="3433"/>
                </a:cubicBezTo>
                <a:cubicBezTo>
                  <a:pt x="11806" y="3588"/>
                  <a:pt x="11806" y="3729"/>
                  <a:pt x="11839" y="3885"/>
                </a:cubicBezTo>
                <a:cubicBezTo>
                  <a:pt x="11839" y="3885"/>
                  <a:pt x="11839" y="3885"/>
                  <a:pt x="11839" y="3899"/>
                </a:cubicBezTo>
                <a:cubicBezTo>
                  <a:pt x="11839" y="3899"/>
                  <a:pt x="11839" y="3899"/>
                  <a:pt x="11839" y="3899"/>
                </a:cubicBezTo>
                <a:cubicBezTo>
                  <a:pt x="11872" y="4054"/>
                  <a:pt x="11872" y="4210"/>
                  <a:pt x="11905" y="4365"/>
                </a:cubicBezTo>
                <a:cubicBezTo>
                  <a:pt x="11905" y="4365"/>
                  <a:pt x="11905" y="4365"/>
                  <a:pt x="11905" y="4379"/>
                </a:cubicBezTo>
                <a:cubicBezTo>
                  <a:pt x="11905" y="4379"/>
                  <a:pt x="11905" y="4379"/>
                  <a:pt x="11905" y="4379"/>
                </a:cubicBezTo>
                <a:cubicBezTo>
                  <a:pt x="11905" y="4379"/>
                  <a:pt x="11905" y="4379"/>
                  <a:pt x="11905" y="4379"/>
                </a:cubicBezTo>
                <a:cubicBezTo>
                  <a:pt x="11905" y="4535"/>
                  <a:pt x="11938" y="4676"/>
                  <a:pt x="11971" y="4831"/>
                </a:cubicBezTo>
                <a:cubicBezTo>
                  <a:pt x="11971" y="4831"/>
                  <a:pt x="11971" y="4846"/>
                  <a:pt x="11971" y="4846"/>
                </a:cubicBezTo>
                <a:cubicBezTo>
                  <a:pt x="11971" y="5001"/>
                  <a:pt x="12004" y="5156"/>
                  <a:pt x="12004" y="5298"/>
                </a:cubicBezTo>
                <a:cubicBezTo>
                  <a:pt x="12004" y="5298"/>
                  <a:pt x="12004" y="5298"/>
                  <a:pt x="12004" y="5312"/>
                </a:cubicBezTo>
                <a:cubicBezTo>
                  <a:pt x="12004" y="5312"/>
                  <a:pt x="12004" y="5312"/>
                  <a:pt x="12004" y="5312"/>
                </a:cubicBezTo>
                <a:cubicBezTo>
                  <a:pt x="12004" y="5312"/>
                  <a:pt x="12004" y="5312"/>
                  <a:pt x="12004" y="5312"/>
                </a:cubicBezTo>
                <a:cubicBezTo>
                  <a:pt x="12037" y="5481"/>
                  <a:pt x="12070" y="5651"/>
                  <a:pt x="12103" y="5806"/>
                </a:cubicBezTo>
                <a:cubicBezTo>
                  <a:pt x="12103" y="5806"/>
                  <a:pt x="12103" y="5806"/>
                  <a:pt x="12103" y="5806"/>
                </a:cubicBezTo>
                <a:cubicBezTo>
                  <a:pt x="12103" y="5820"/>
                  <a:pt x="12103" y="5820"/>
                  <a:pt x="12103" y="5820"/>
                </a:cubicBezTo>
                <a:cubicBezTo>
                  <a:pt x="12103" y="5820"/>
                  <a:pt x="12103" y="5820"/>
                  <a:pt x="12103" y="5820"/>
                </a:cubicBezTo>
                <a:cubicBezTo>
                  <a:pt x="12103" y="5820"/>
                  <a:pt x="12103" y="5820"/>
                  <a:pt x="12103" y="5820"/>
                </a:cubicBezTo>
                <a:cubicBezTo>
                  <a:pt x="12103" y="6004"/>
                  <a:pt x="12136" y="6173"/>
                  <a:pt x="12169" y="6343"/>
                </a:cubicBezTo>
                <a:cubicBezTo>
                  <a:pt x="12169" y="6343"/>
                  <a:pt x="12169" y="6343"/>
                  <a:pt x="12169" y="6343"/>
                </a:cubicBezTo>
                <a:cubicBezTo>
                  <a:pt x="12169" y="6343"/>
                  <a:pt x="12169" y="6343"/>
                  <a:pt x="12169" y="6343"/>
                </a:cubicBezTo>
                <a:cubicBezTo>
                  <a:pt x="12169" y="6357"/>
                  <a:pt x="12169" y="6357"/>
                  <a:pt x="12169" y="6357"/>
                </a:cubicBezTo>
                <a:cubicBezTo>
                  <a:pt x="12202" y="6484"/>
                  <a:pt x="12202" y="6626"/>
                  <a:pt x="12235" y="6767"/>
                </a:cubicBezTo>
                <a:cubicBezTo>
                  <a:pt x="12235" y="6767"/>
                  <a:pt x="12235" y="6767"/>
                  <a:pt x="12235" y="6767"/>
                </a:cubicBezTo>
                <a:cubicBezTo>
                  <a:pt x="12235" y="6767"/>
                  <a:pt x="12235" y="6767"/>
                  <a:pt x="12235" y="6767"/>
                </a:cubicBezTo>
                <a:cubicBezTo>
                  <a:pt x="12235" y="6894"/>
                  <a:pt x="12267" y="7035"/>
                  <a:pt x="12300" y="7162"/>
                </a:cubicBezTo>
                <a:cubicBezTo>
                  <a:pt x="12300" y="7162"/>
                  <a:pt x="12300" y="7162"/>
                  <a:pt x="12300" y="7162"/>
                </a:cubicBezTo>
                <a:cubicBezTo>
                  <a:pt x="12300" y="7162"/>
                  <a:pt x="12300" y="7162"/>
                  <a:pt x="12300" y="7162"/>
                </a:cubicBezTo>
                <a:cubicBezTo>
                  <a:pt x="12300" y="7176"/>
                  <a:pt x="12300" y="7176"/>
                  <a:pt x="12300" y="7176"/>
                </a:cubicBezTo>
                <a:cubicBezTo>
                  <a:pt x="12300" y="7176"/>
                  <a:pt x="12300" y="7191"/>
                  <a:pt x="12300" y="7191"/>
                </a:cubicBezTo>
                <a:cubicBezTo>
                  <a:pt x="12300" y="7318"/>
                  <a:pt x="12333" y="7445"/>
                  <a:pt x="12366" y="7572"/>
                </a:cubicBezTo>
                <a:cubicBezTo>
                  <a:pt x="12366" y="7572"/>
                  <a:pt x="12366" y="7572"/>
                  <a:pt x="12366" y="7572"/>
                </a:cubicBezTo>
                <a:cubicBezTo>
                  <a:pt x="12366" y="7586"/>
                  <a:pt x="12366" y="7586"/>
                  <a:pt x="12366" y="7586"/>
                </a:cubicBezTo>
                <a:cubicBezTo>
                  <a:pt x="12366" y="7586"/>
                  <a:pt x="12366" y="7586"/>
                  <a:pt x="12366" y="7586"/>
                </a:cubicBezTo>
                <a:cubicBezTo>
                  <a:pt x="12366" y="7586"/>
                  <a:pt x="12366" y="7586"/>
                  <a:pt x="12366" y="7586"/>
                </a:cubicBezTo>
                <a:cubicBezTo>
                  <a:pt x="12366" y="7586"/>
                  <a:pt x="12366" y="7586"/>
                  <a:pt x="12366" y="7586"/>
                </a:cubicBezTo>
                <a:cubicBezTo>
                  <a:pt x="12399" y="7770"/>
                  <a:pt x="12432" y="7953"/>
                  <a:pt x="12465" y="8137"/>
                </a:cubicBezTo>
                <a:cubicBezTo>
                  <a:pt x="12465" y="8137"/>
                  <a:pt x="12465" y="8137"/>
                  <a:pt x="12465" y="8151"/>
                </a:cubicBezTo>
                <a:cubicBezTo>
                  <a:pt x="12498" y="8335"/>
                  <a:pt x="12531" y="8533"/>
                  <a:pt x="12564" y="8716"/>
                </a:cubicBezTo>
                <a:cubicBezTo>
                  <a:pt x="12564" y="8716"/>
                  <a:pt x="12564" y="8716"/>
                  <a:pt x="12564" y="8716"/>
                </a:cubicBezTo>
                <a:cubicBezTo>
                  <a:pt x="12564" y="8716"/>
                  <a:pt x="12564" y="8716"/>
                  <a:pt x="12564" y="8716"/>
                </a:cubicBezTo>
                <a:cubicBezTo>
                  <a:pt x="12564" y="8716"/>
                  <a:pt x="12564" y="8716"/>
                  <a:pt x="12564" y="8716"/>
                </a:cubicBezTo>
                <a:cubicBezTo>
                  <a:pt x="12564" y="8716"/>
                  <a:pt x="12564" y="8716"/>
                  <a:pt x="12564" y="8716"/>
                </a:cubicBezTo>
                <a:cubicBezTo>
                  <a:pt x="12564" y="8716"/>
                  <a:pt x="12564" y="8716"/>
                  <a:pt x="12564" y="8716"/>
                </a:cubicBezTo>
                <a:cubicBezTo>
                  <a:pt x="12597" y="8886"/>
                  <a:pt x="12630" y="9041"/>
                  <a:pt x="12663" y="9197"/>
                </a:cubicBezTo>
                <a:cubicBezTo>
                  <a:pt x="12696" y="9197"/>
                  <a:pt x="12696" y="9211"/>
                  <a:pt x="12696" y="9225"/>
                </a:cubicBezTo>
                <a:cubicBezTo>
                  <a:pt x="12696" y="9239"/>
                  <a:pt x="12696" y="9253"/>
                  <a:pt x="12663" y="9253"/>
                </a:cubicBezTo>
                <a:cubicBezTo>
                  <a:pt x="12696" y="9437"/>
                  <a:pt x="12729" y="9592"/>
                  <a:pt x="12795" y="9762"/>
                </a:cubicBezTo>
                <a:cubicBezTo>
                  <a:pt x="12795" y="9762"/>
                  <a:pt x="12795" y="9762"/>
                  <a:pt x="12795" y="9762"/>
                </a:cubicBezTo>
                <a:cubicBezTo>
                  <a:pt x="12795" y="9762"/>
                  <a:pt x="12795" y="9762"/>
                  <a:pt x="12795" y="9762"/>
                </a:cubicBezTo>
                <a:cubicBezTo>
                  <a:pt x="12828" y="10002"/>
                  <a:pt x="12894" y="10228"/>
                  <a:pt x="12927" y="10454"/>
                </a:cubicBezTo>
                <a:cubicBezTo>
                  <a:pt x="12927" y="10454"/>
                  <a:pt x="12927" y="10454"/>
                  <a:pt x="12927" y="10454"/>
                </a:cubicBezTo>
                <a:cubicBezTo>
                  <a:pt x="12960" y="10454"/>
                  <a:pt x="12960" y="10454"/>
                  <a:pt x="12960" y="10454"/>
                </a:cubicBezTo>
                <a:cubicBezTo>
                  <a:pt x="12960" y="10454"/>
                  <a:pt x="12960" y="10454"/>
                  <a:pt x="12960" y="10454"/>
                </a:cubicBezTo>
                <a:cubicBezTo>
                  <a:pt x="12960" y="10454"/>
                  <a:pt x="12960" y="10454"/>
                  <a:pt x="12960" y="10454"/>
                </a:cubicBezTo>
                <a:cubicBezTo>
                  <a:pt x="12993" y="10708"/>
                  <a:pt x="13059" y="1094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224" y="11471"/>
                  <a:pt x="13323" y="11739"/>
                  <a:pt x="13389" y="11994"/>
                </a:cubicBezTo>
                <a:cubicBezTo>
                  <a:pt x="13389" y="11994"/>
                  <a:pt x="13389" y="11994"/>
                  <a:pt x="13389" y="11994"/>
                </a:cubicBezTo>
                <a:cubicBezTo>
                  <a:pt x="13389" y="11994"/>
                  <a:pt x="13389" y="11994"/>
                  <a:pt x="13389" y="11994"/>
                </a:cubicBezTo>
                <a:cubicBezTo>
                  <a:pt x="13389" y="11994"/>
                  <a:pt x="13389" y="11994"/>
                  <a:pt x="13389" y="11994"/>
                </a:cubicBezTo>
                <a:cubicBezTo>
                  <a:pt x="13455" y="12191"/>
                  <a:pt x="13554" y="12389"/>
                  <a:pt x="13620" y="12573"/>
                </a:cubicBezTo>
                <a:cubicBezTo>
                  <a:pt x="14378" y="12573"/>
                  <a:pt x="14378" y="12573"/>
                  <a:pt x="14378" y="12573"/>
                </a:cubicBezTo>
                <a:cubicBezTo>
                  <a:pt x="14378" y="12573"/>
                  <a:pt x="14378" y="12573"/>
                  <a:pt x="14378" y="12573"/>
                </a:cubicBezTo>
                <a:cubicBezTo>
                  <a:pt x="14444" y="12573"/>
                  <a:pt x="14510" y="12587"/>
                  <a:pt x="14510" y="12615"/>
                </a:cubicBezTo>
                <a:cubicBezTo>
                  <a:pt x="14510" y="12615"/>
                  <a:pt x="14510" y="12615"/>
                  <a:pt x="14510" y="12615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477" y="12714"/>
                  <a:pt x="14477" y="12714"/>
                  <a:pt x="14477" y="12714"/>
                </a:cubicBezTo>
                <a:cubicBezTo>
                  <a:pt x="14477" y="12714"/>
                  <a:pt x="14477" y="12714"/>
                  <a:pt x="14477" y="12714"/>
                </a:cubicBezTo>
                <a:cubicBezTo>
                  <a:pt x="14477" y="12714"/>
                  <a:pt x="14477" y="12714"/>
                  <a:pt x="14477" y="12714"/>
                </a:cubicBezTo>
                <a:cubicBezTo>
                  <a:pt x="14477" y="12714"/>
                  <a:pt x="14477" y="12714"/>
                  <a:pt x="14477" y="12714"/>
                </a:cubicBezTo>
                <a:cubicBezTo>
                  <a:pt x="14477" y="12714"/>
                  <a:pt x="14477" y="12714"/>
                  <a:pt x="14477" y="12714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015" y="13435"/>
                  <a:pt x="14015" y="13435"/>
                  <a:pt x="14015" y="13435"/>
                </a:cubicBezTo>
                <a:cubicBezTo>
                  <a:pt x="14675" y="14748"/>
                  <a:pt x="15499" y="15596"/>
                  <a:pt x="16555" y="16500"/>
                </a:cubicBezTo>
                <a:cubicBezTo>
                  <a:pt x="17115" y="16500"/>
                  <a:pt x="17115" y="16500"/>
                  <a:pt x="17115" y="16500"/>
                </a:cubicBezTo>
                <a:cubicBezTo>
                  <a:pt x="17115" y="16500"/>
                  <a:pt x="17115" y="16500"/>
                  <a:pt x="17115" y="16500"/>
                </a:cubicBezTo>
                <a:cubicBezTo>
                  <a:pt x="17181" y="16500"/>
                  <a:pt x="17247" y="16528"/>
                  <a:pt x="17247" y="16543"/>
                </a:cubicBezTo>
                <a:cubicBezTo>
                  <a:pt x="17247" y="16557"/>
                  <a:pt x="17247" y="16557"/>
                  <a:pt x="17247" y="16557"/>
                </a:cubicBezTo>
                <a:cubicBezTo>
                  <a:pt x="17247" y="17065"/>
                  <a:pt x="17247" y="17065"/>
                  <a:pt x="17247" y="17065"/>
                </a:cubicBezTo>
                <a:cubicBezTo>
                  <a:pt x="17247" y="17065"/>
                  <a:pt x="17247" y="17065"/>
                  <a:pt x="17247" y="17065"/>
                </a:cubicBezTo>
                <a:cubicBezTo>
                  <a:pt x="17247" y="17065"/>
                  <a:pt x="17247" y="17065"/>
                  <a:pt x="17247" y="17065"/>
                </a:cubicBezTo>
                <a:cubicBezTo>
                  <a:pt x="17247" y="17560"/>
                  <a:pt x="17247" y="17560"/>
                  <a:pt x="17247" y="17560"/>
                </a:cubicBezTo>
                <a:cubicBezTo>
                  <a:pt x="17940" y="18068"/>
                  <a:pt x="17940" y="18068"/>
                  <a:pt x="17940" y="18068"/>
                </a:cubicBezTo>
                <a:cubicBezTo>
                  <a:pt x="17940" y="18068"/>
                  <a:pt x="17940" y="18068"/>
                  <a:pt x="17940" y="18082"/>
                </a:cubicBezTo>
                <a:cubicBezTo>
                  <a:pt x="18170" y="18238"/>
                  <a:pt x="18170" y="18238"/>
                  <a:pt x="18170" y="18238"/>
                </a:cubicBezTo>
                <a:cubicBezTo>
                  <a:pt x="18203" y="18238"/>
                  <a:pt x="18236" y="18252"/>
                  <a:pt x="18236" y="18280"/>
                </a:cubicBezTo>
                <a:cubicBezTo>
                  <a:pt x="18236" y="18280"/>
                  <a:pt x="18236" y="18280"/>
                  <a:pt x="18236" y="18280"/>
                </a:cubicBezTo>
                <a:cubicBezTo>
                  <a:pt x="19522" y="19198"/>
                  <a:pt x="19522" y="19198"/>
                  <a:pt x="19522" y="19198"/>
                </a:cubicBezTo>
                <a:cubicBezTo>
                  <a:pt x="19522" y="19198"/>
                  <a:pt x="19522" y="19198"/>
                  <a:pt x="19522" y="19198"/>
                </a:cubicBezTo>
                <a:cubicBezTo>
                  <a:pt x="20512" y="19891"/>
                  <a:pt x="20512" y="19891"/>
                  <a:pt x="20512" y="19891"/>
                </a:cubicBezTo>
                <a:cubicBezTo>
                  <a:pt x="20512" y="19905"/>
                  <a:pt x="20512" y="19905"/>
                  <a:pt x="20512" y="19905"/>
                </a:cubicBezTo>
                <a:cubicBezTo>
                  <a:pt x="21567" y="20668"/>
                  <a:pt x="21567" y="20668"/>
                  <a:pt x="21567" y="20668"/>
                </a:cubicBezTo>
                <a:cubicBezTo>
                  <a:pt x="21600" y="20682"/>
                  <a:pt x="21600" y="20682"/>
                  <a:pt x="21600" y="20696"/>
                </a:cubicBezTo>
                <a:cubicBezTo>
                  <a:pt x="21600" y="20710"/>
                  <a:pt x="21600" y="20809"/>
                  <a:pt x="21567" y="20936"/>
                </a:cubicBezTo>
                <a:cubicBezTo>
                  <a:pt x="21567" y="21600"/>
                  <a:pt x="21567" y="21600"/>
                  <a:pt x="21567" y="21600"/>
                </a:cubicBezTo>
                <a:cubicBezTo>
                  <a:pt x="10784" y="21600"/>
                  <a:pt x="10784" y="21600"/>
                  <a:pt x="10784" y="21600"/>
                </a:cubicBezTo>
                <a:cubicBezTo>
                  <a:pt x="10784" y="20653"/>
                  <a:pt x="10784" y="20653"/>
                  <a:pt x="10784" y="20653"/>
                </a:cubicBezTo>
                <a:cubicBezTo>
                  <a:pt x="16653" y="20653"/>
                  <a:pt x="16653" y="20653"/>
                  <a:pt x="16653" y="20653"/>
                </a:cubicBezTo>
                <a:cubicBezTo>
                  <a:pt x="16620" y="20583"/>
                  <a:pt x="16555" y="20512"/>
                  <a:pt x="16522" y="20442"/>
                </a:cubicBezTo>
                <a:cubicBezTo>
                  <a:pt x="16489" y="20442"/>
                  <a:pt x="16489" y="20442"/>
                  <a:pt x="16489" y="20442"/>
                </a:cubicBezTo>
                <a:cubicBezTo>
                  <a:pt x="16489" y="20442"/>
                  <a:pt x="16489" y="20442"/>
                  <a:pt x="16489" y="20442"/>
                </a:cubicBezTo>
                <a:cubicBezTo>
                  <a:pt x="16093" y="19919"/>
                  <a:pt x="15334" y="19523"/>
                  <a:pt x="14345" y="19269"/>
                </a:cubicBezTo>
                <a:cubicBezTo>
                  <a:pt x="14345" y="19269"/>
                  <a:pt x="14345" y="19269"/>
                  <a:pt x="14345" y="19269"/>
                </a:cubicBezTo>
                <a:cubicBezTo>
                  <a:pt x="14345" y="19255"/>
                  <a:pt x="14345" y="19255"/>
                  <a:pt x="14345" y="19255"/>
                </a:cubicBezTo>
                <a:cubicBezTo>
                  <a:pt x="14213" y="19227"/>
                  <a:pt x="14081" y="19184"/>
                  <a:pt x="13916" y="19156"/>
                </a:cubicBezTo>
                <a:cubicBezTo>
                  <a:pt x="13850" y="19142"/>
                  <a:pt x="13784" y="19128"/>
                  <a:pt x="13718" y="19114"/>
                </a:cubicBezTo>
                <a:cubicBezTo>
                  <a:pt x="13718" y="19114"/>
                  <a:pt x="13718" y="19114"/>
                  <a:pt x="13718" y="19114"/>
                </a:cubicBezTo>
                <a:cubicBezTo>
                  <a:pt x="13718" y="19114"/>
                  <a:pt x="13718" y="19114"/>
                  <a:pt x="13718" y="19114"/>
                </a:cubicBezTo>
                <a:cubicBezTo>
                  <a:pt x="13718" y="19114"/>
                  <a:pt x="13718" y="19114"/>
                  <a:pt x="13718" y="19114"/>
                </a:cubicBezTo>
                <a:cubicBezTo>
                  <a:pt x="13718" y="19114"/>
                  <a:pt x="13718" y="19114"/>
                  <a:pt x="13718" y="19114"/>
                </a:cubicBezTo>
                <a:cubicBezTo>
                  <a:pt x="12828" y="18930"/>
                  <a:pt x="11806" y="18831"/>
                  <a:pt x="10784" y="18831"/>
                </a:cubicBezTo>
                <a:lnTo>
                  <a:pt x="10784" y="16500"/>
                </a:lnTo>
                <a:close/>
                <a:moveTo>
                  <a:pt x="8772" y="16500"/>
                </a:moveTo>
                <a:cubicBezTo>
                  <a:pt x="9530" y="16500"/>
                  <a:pt x="9530" y="16500"/>
                  <a:pt x="9530" y="16500"/>
                </a:cubicBezTo>
                <a:cubicBezTo>
                  <a:pt x="9530" y="16500"/>
                  <a:pt x="9530" y="16500"/>
                  <a:pt x="9530" y="16500"/>
                </a:cubicBezTo>
                <a:cubicBezTo>
                  <a:pt x="9530" y="16500"/>
                  <a:pt x="9530" y="16500"/>
                  <a:pt x="9530" y="16500"/>
                </a:cubicBezTo>
                <a:cubicBezTo>
                  <a:pt x="10388" y="16500"/>
                  <a:pt x="10388" y="16500"/>
                  <a:pt x="10388" y="16500"/>
                </a:cubicBezTo>
                <a:cubicBezTo>
                  <a:pt x="10388" y="16500"/>
                  <a:pt x="10388" y="16500"/>
                  <a:pt x="10388" y="16500"/>
                </a:cubicBezTo>
                <a:cubicBezTo>
                  <a:pt x="10388" y="16500"/>
                  <a:pt x="10388" y="16500"/>
                  <a:pt x="10388" y="16500"/>
                </a:cubicBezTo>
                <a:cubicBezTo>
                  <a:pt x="10784" y="16500"/>
                  <a:pt x="10784" y="16500"/>
                  <a:pt x="10784" y="16500"/>
                </a:cubicBezTo>
                <a:cubicBezTo>
                  <a:pt x="10784" y="18831"/>
                  <a:pt x="10784" y="18831"/>
                  <a:pt x="10784" y="18831"/>
                </a:cubicBezTo>
                <a:cubicBezTo>
                  <a:pt x="10784" y="18831"/>
                  <a:pt x="10784" y="18831"/>
                  <a:pt x="10784" y="18831"/>
                </a:cubicBezTo>
                <a:cubicBezTo>
                  <a:pt x="9761" y="18831"/>
                  <a:pt x="8739" y="18916"/>
                  <a:pt x="7849" y="19114"/>
                </a:cubicBezTo>
                <a:cubicBezTo>
                  <a:pt x="7849" y="19114"/>
                  <a:pt x="7849" y="19114"/>
                  <a:pt x="7849" y="19114"/>
                </a:cubicBezTo>
                <a:cubicBezTo>
                  <a:pt x="7849" y="19114"/>
                  <a:pt x="7849" y="19114"/>
                  <a:pt x="7849" y="19114"/>
                </a:cubicBezTo>
                <a:cubicBezTo>
                  <a:pt x="7849" y="19114"/>
                  <a:pt x="7849" y="19114"/>
                  <a:pt x="7849" y="19114"/>
                </a:cubicBezTo>
                <a:cubicBezTo>
                  <a:pt x="7783" y="19128"/>
                  <a:pt x="7717" y="19142"/>
                  <a:pt x="7651" y="19156"/>
                </a:cubicBezTo>
                <a:cubicBezTo>
                  <a:pt x="7486" y="19184"/>
                  <a:pt x="7354" y="19227"/>
                  <a:pt x="7189" y="19255"/>
                </a:cubicBezTo>
                <a:cubicBezTo>
                  <a:pt x="7189" y="19269"/>
                  <a:pt x="7189" y="19269"/>
                  <a:pt x="7189" y="19269"/>
                </a:cubicBezTo>
                <a:cubicBezTo>
                  <a:pt x="7189" y="19269"/>
                  <a:pt x="7189" y="19269"/>
                  <a:pt x="7189" y="19269"/>
                </a:cubicBezTo>
                <a:cubicBezTo>
                  <a:pt x="6233" y="19523"/>
                  <a:pt x="5441" y="19919"/>
                  <a:pt x="5045" y="20442"/>
                </a:cubicBezTo>
                <a:cubicBezTo>
                  <a:pt x="5045" y="20442"/>
                  <a:pt x="5045" y="20442"/>
                  <a:pt x="5045" y="20442"/>
                </a:cubicBezTo>
                <a:cubicBezTo>
                  <a:pt x="5045" y="20442"/>
                  <a:pt x="5045" y="20442"/>
                  <a:pt x="5045" y="20442"/>
                </a:cubicBezTo>
                <a:cubicBezTo>
                  <a:pt x="5013" y="20512"/>
                  <a:pt x="4947" y="20583"/>
                  <a:pt x="4914" y="20653"/>
                </a:cubicBezTo>
                <a:cubicBezTo>
                  <a:pt x="10784" y="20653"/>
                  <a:pt x="10784" y="20653"/>
                  <a:pt x="10784" y="20653"/>
                </a:cubicBezTo>
                <a:cubicBezTo>
                  <a:pt x="10784" y="21600"/>
                  <a:pt x="10784" y="21600"/>
                  <a:pt x="10784" y="2160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0" y="20696"/>
                  <a:pt x="0" y="20696"/>
                  <a:pt x="0" y="20696"/>
                </a:cubicBezTo>
                <a:cubicBezTo>
                  <a:pt x="0" y="20696"/>
                  <a:pt x="0" y="20696"/>
                  <a:pt x="0" y="20696"/>
                </a:cubicBezTo>
                <a:cubicBezTo>
                  <a:pt x="0" y="20682"/>
                  <a:pt x="0" y="20682"/>
                  <a:pt x="0" y="20668"/>
                </a:cubicBezTo>
                <a:cubicBezTo>
                  <a:pt x="1088" y="19905"/>
                  <a:pt x="1088" y="19905"/>
                  <a:pt x="1088" y="19905"/>
                </a:cubicBezTo>
                <a:cubicBezTo>
                  <a:pt x="1088" y="19905"/>
                  <a:pt x="1088" y="19905"/>
                  <a:pt x="1088" y="19891"/>
                </a:cubicBezTo>
                <a:cubicBezTo>
                  <a:pt x="2078" y="19198"/>
                  <a:pt x="2078" y="19198"/>
                  <a:pt x="2078" y="19198"/>
                </a:cubicBezTo>
                <a:cubicBezTo>
                  <a:pt x="2078" y="19198"/>
                  <a:pt x="2078" y="19198"/>
                  <a:pt x="2078" y="19198"/>
                </a:cubicBezTo>
                <a:cubicBezTo>
                  <a:pt x="3397" y="18252"/>
                  <a:pt x="3397" y="18252"/>
                  <a:pt x="3397" y="18252"/>
                </a:cubicBezTo>
                <a:cubicBezTo>
                  <a:pt x="3397" y="18252"/>
                  <a:pt x="3397" y="18252"/>
                  <a:pt x="3397" y="18252"/>
                </a:cubicBezTo>
                <a:cubicBezTo>
                  <a:pt x="3627" y="18082"/>
                  <a:pt x="3627" y="18082"/>
                  <a:pt x="3627" y="18082"/>
                </a:cubicBezTo>
                <a:cubicBezTo>
                  <a:pt x="3627" y="18068"/>
                  <a:pt x="3660" y="18068"/>
                  <a:pt x="3660" y="18068"/>
                </a:cubicBezTo>
                <a:cubicBezTo>
                  <a:pt x="4353" y="17560"/>
                  <a:pt x="4353" y="17560"/>
                  <a:pt x="4353" y="17560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6557"/>
                  <a:pt x="4353" y="16557"/>
                  <a:pt x="4353" y="16557"/>
                </a:cubicBezTo>
                <a:cubicBezTo>
                  <a:pt x="4353" y="16543"/>
                  <a:pt x="4353" y="16543"/>
                  <a:pt x="4353" y="16543"/>
                </a:cubicBezTo>
                <a:cubicBezTo>
                  <a:pt x="4353" y="16543"/>
                  <a:pt x="4353" y="16543"/>
                  <a:pt x="4353" y="16543"/>
                </a:cubicBezTo>
                <a:cubicBezTo>
                  <a:pt x="4353" y="16528"/>
                  <a:pt x="4419" y="16500"/>
                  <a:pt x="4452" y="16500"/>
                </a:cubicBezTo>
                <a:cubicBezTo>
                  <a:pt x="4452" y="16500"/>
                  <a:pt x="4452" y="16500"/>
                  <a:pt x="4452" y="16500"/>
                </a:cubicBezTo>
                <a:cubicBezTo>
                  <a:pt x="5013" y="16500"/>
                  <a:pt x="5013" y="16500"/>
                  <a:pt x="5013" y="16500"/>
                </a:cubicBezTo>
                <a:cubicBezTo>
                  <a:pt x="5177" y="16387"/>
                  <a:pt x="5309" y="16274"/>
                  <a:pt x="5408" y="16161"/>
                </a:cubicBezTo>
                <a:cubicBezTo>
                  <a:pt x="5441" y="16161"/>
                  <a:pt x="5441" y="16161"/>
                  <a:pt x="5441" y="16161"/>
                </a:cubicBezTo>
                <a:cubicBezTo>
                  <a:pt x="5441" y="16161"/>
                  <a:pt x="5441" y="16161"/>
                  <a:pt x="5441" y="16161"/>
                </a:cubicBezTo>
                <a:cubicBezTo>
                  <a:pt x="6200" y="15455"/>
                  <a:pt x="6826" y="14763"/>
                  <a:pt x="7387" y="13816"/>
                </a:cubicBezTo>
                <a:cubicBezTo>
                  <a:pt x="7387" y="13816"/>
                  <a:pt x="7387" y="13816"/>
                  <a:pt x="7387" y="13816"/>
                </a:cubicBezTo>
                <a:cubicBezTo>
                  <a:pt x="7453" y="13689"/>
                  <a:pt x="7519" y="13562"/>
                  <a:pt x="7585" y="13435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615"/>
                  <a:pt x="7090" y="12615"/>
                  <a:pt x="7090" y="12615"/>
                </a:cubicBezTo>
                <a:cubicBezTo>
                  <a:pt x="7090" y="12615"/>
                  <a:pt x="7090" y="12615"/>
                  <a:pt x="7090" y="12615"/>
                </a:cubicBezTo>
                <a:cubicBezTo>
                  <a:pt x="7090" y="12587"/>
                  <a:pt x="7156" y="12573"/>
                  <a:pt x="7189" y="12573"/>
                </a:cubicBezTo>
                <a:cubicBezTo>
                  <a:pt x="7189" y="12573"/>
                  <a:pt x="7189" y="12573"/>
                  <a:pt x="7189" y="12573"/>
                </a:cubicBezTo>
                <a:cubicBezTo>
                  <a:pt x="7980" y="12573"/>
                  <a:pt x="7980" y="12573"/>
                  <a:pt x="7980" y="12573"/>
                </a:cubicBezTo>
                <a:cubicBezTo>
                  <a:pt x="8343" y="11683"/>
                  <a:pt x="8640" y="10609"/>
                  <a:pt x="8937" y="9239"/>
                </a:cubicBezTo>
                <a:cubicBezTo>
                  <a:pt x="8937" y="9239"/>
                  <a:pt x="8937" y="9225"/>
                  <a:pt x="8937" y="9225"/>
                </a:cubicBezTo>
                <a:cubicBezTo>
                  <a:pt x="8937" y="9225"/>
                  <a:pt x="8937" y="9211"/>
                  <a:pt x="8937" y="9211"/>
                </a:cubicBezTo>
                <a:cubicBezTo>
                  <a:pt x="9168" y="8010"/>
                  <a:pt x="9398" y="6569"/>
                  <a:pt x="9629" y="4846"/>
                </a:cubicBezTo>
                <a:cubicBezTo>
                  <a:pt x="9629" y="4846"/>
                  <a:pt x="9629" y="4846"/>
                  <a:pt x="9629" y="4846"/>
                </a:cubicBezTo>
                <a:cubicBezTo>
                  <a:pt x="9629" y="4831"/>
                  <a:pt x="9629" y="4831"/>
                  <a:pt x="9629" y="4831"/>
                </a:cubicBezTo>
                <a:cubicBezTo>
                  <a:pt x="9695" y="4379"/>
                  <a:pt x="9761" y="3913"/>
                  <a:pt x="9794" y="3433"/>
                </a:cubicBezTo>
                <a:cubicBezTo>
                  <a:pt x="9794" y="3433"/>
                  <a:pt x="9794" y="3433"/>
                  <a:pt x="9794" y="3433"/>
                </a:cubicBezTo>
                <a:cubicBezTo>
                  <a:pt x="9794" y="3419"/>
                  <a:pt x="9794" y="3419"/>
                  <a:pt x="9794" y="3419"/>
                </a:cubicBezTo>
                <a:cubicBezTo>
                  <a:pt x="9827" y="3150"/>
                  <a:pt x="9860" y="2882"/>
                  <a:pt x="9893" y="2613"/>
                </a:cubicBezTo>
                <a:cubicBezTo>
                  <a:pt x="9860" y="2543"/>
                  <a:pt x="9860" y="2543"/>
                  <a:pt x="9860" y="2543"/>
                </a:cubicBezTo>
                <a:cubicBezTo>
                  <a:pt x="9530" y="2458"/>
                  <a:pt x="9333" y="2317"/>
                  <a:pt x="9333" y="2119"/>
                </a:cubicBezTo>
                <a:cubicBezTo>
                  <a:pt x="9333" y="1964"/>
                  <a:pt x="9333" y="1964"/>
                  <a:pt x="9333" y="1964"/>
                </a:cubicBezTo>
                <a:cubicBezTo>
                  <a:pt x="9333" y="1964"/>
                  <a:pt x="9333" y="1964"/>
                  <a:pt x="9333" y="1964"/>
                </a:cubicBezTo>
                <a:cubicBezTo>
                  <a:pt x="9333" y="1964"/>
                  <a:pt x="9333" y="1964"/>
                  <a:pt x="9333" y="1964"/>
                </a:cubicBezTo>
                <a:cubicBezTo>
                  <a:pt x="9333" y="1921"/>
                  <a:pt x="9333" y="1921"/>
                  <a:pt x="9333" y="1921"/>
                </a:cubicBezTo>
                <a:cubicBezTo>
                  <a:pt x="9333" y="1865"/>
                  <a:pt x="9464" y="1822"/>
                  <a:pt x="9695" y="1794"/>
                </a:cubicBezTo>
                <a:cubicBezTo>
                  <a:pt x="9695" y="1497"/>
                  <a:pt x="9695" y="1497"/>
                  <a:pt x="9695" y="1497"/>
                </a:cubicBezTo>
                <a:cubicBezTo>
                  <a:pt x="9333" y="1497"/>
                  <a:pt x="9333" y="1497"/>
                  <a:pt x="9333" y="1497"/>
                </a:cubicBezTo>
                <a:cubicBezTo>
                  <a:pt x="9333" y="1497"/>
                  <a:pt x="9333" y="1497"/>
                  <a:pt x="9333" y="1497"/>
                </a:cubicBezTo>
                <a:cubicBezTo>
                  <a:pt x="9300" y="1497"/>
                  <a:pt x="9234" y="1483"/>
                  <a:pt x="9234" y="1455"/>
                </a:cubicBezTo>
                <a:cubicBezTo>
                  <a:pt x="9234" y="1243"/>
                  <a:pt x="9234" y="1243"/>
                  <a:pt x="9234" y="1243"/>
                </a:cubicBezTo>
                <a:cubicBezTo>
                  <a:pt x="9234" y="1243"/>
                  <a:pt x="9234" y="1243"/>
                  <a:pt x="9234" y="1243"/>
                </a:cubicBezTo>
                <a:cubicBezTo>
                  <a:pt x="9234" y="1215"/>
                  <a:pt x="9300" y="1201"/>
                  <a:pt x="9333" y="1201"/>
                </a:cubicBezTo>
                <a:cubicBezTo>
                  <a:pt x="9629" y="1201"/>
                  <a:pt x="9959" y="1130"/>
                  <a:pt x="10190" y="932"/>
                </a:cubicBezTo>
                <a:cubicBezTo>
                  <a:pt x="10388" y="777"/>
                  <a:pt x="10520" y="551"/>
                  <a:pt x="10520" y="198"/>
                </a:cubicBezTo>
                <a:cubicBezTo>
                  <a:pt x="10520" y="198"/>
                  <a:pt x="10520" y="198"/>
                  <a:pt x="10520" y="198"/>
                </a:cubicBezTo>
                <a:cubicBezTo>
                  <a:pt x="10520" y="155"/>
                  <a:pt x="10520" y="113"/>
                  <a:pt x="10586" y="71"/>
                </a:cubicBezTo>
                <a:cubicBezTo>
                  <a:pt x="10619" y="28"/>
                  <a:pt x="10718" y="0"/>
                  <a:pt x="10784" y="0"/>
                </a:cubicBezTo>
                <a:cubicBezTo>
                  <a:pt x="10784" y="14367"/>
                  <a:pt x="10784" y="14367"/>
                  <a:pt x="10784" y="14367"/>
                </a:cubicBezTo>
                <a:cubicBezTo>
                  <a:pt x="9695" y="14367"/>
                  <a:pt x="9695" y="14367"/>
                  <a:pt x="9695" y="14367"/>
                </a:cubicBezTo>
                <a:cubicBezTo>
                  <a:pt x="9662" y="14438"/>
                  <a:pt x="9662" y="14494"/>
                  <a:pt x="9629" y="14551"/>
                </a:cubicBezTo>
                <a:cubicBezTo>
                  <a:pt x="9629" y="14565"/>
                  <a:pt x="9629" y="14565"/>
                  <a:pt x="9629" y="14565"/>
                </a:cubicBezTo>
                <a:cubicBezTo>
                  <a:pt x="9629" y="14565"/>
                  <a:pt x="9629" y="14565"/>
                  <a:pt x="9629" y="14565"/>
                </a:cubicBezTo>
                <a:cubicBezTo>
                  <a:pt x="9563" y="14847"/>
                  <a:pt x="9464" y="15130"/>
                  <a:pt x="9333" y="15384"/>
                </a:cubicBezTo>
                <a:cubicBezTo>
                  <a:pt x="9333" y="15384"/>
                  <a:pt x="9333" y="15384"/>
                  <a:pt x="9333" y="15384"/>
                </a:cubicBezTo>
                <a:cubicBezTo>
                  <a:pt x="9333" y="15384"/>
                  <a:pt x="9333" y="15384"/>
                  <a:pt x="9333" y="15384"/>
                </a:cubicBezTo>
                <a:cubicBezTo>
                  <a:pt x="9333" y="15384"/>
                  <a:pt x="9333" y="15384"/>
                  <a:pt x="9333" y="15384"/>
                </a:cubicBezTo>
                <a:cubicBezTo>
                  <a:pt x="9333" y="15384"/>
                  <a:pt x="9333" y="15384"/>
                  <a:pt x="9333" y="15384"/>
                </a:cubicBezTo>
                <a:cubicBezTo>
                  <a:pt x="9234" y="15667"/>
                  <a:pt x="9102" y="15921"/>
                  <a:pt x="8970" y="16189"/>
                </a:cubicBezTo>
                <a:cubicBezTo>
                  <a:pt x="8970" y="16189"/>
                  <a:pt x="8970" y="16189"/>
                  <a:pt x="8970" y="16189"/>
                </a:cubicBezTo>
                <a:cubicBezTo>
                  <a:pt x="8970" y="16189"/>
                  <a:pt x="8970" y="16189"/>
                  <a:pt x="8970" y="16189"/>
                </a:cubicBezTo>
                <a:cubicBezTo>
                  <a:pt x="8904" y="16288"/>
                  <a:pt x="8838" y="16401"/>
                  <a:pt x="8772" y="16500"/>
                </a:cubicBezTo>
                <a:close/>
              </a:path>
            </a:pathLst>
          </a:custGeom>
          <a:solidFill>
            <a:srgbClr val="1C201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grpSp>
        <p:nvGrpSpPr>
          <p:cNvPr id="328" name="Group 328"/>
          <p:cNvGrpSpPr/>
          <p:nvPr/>
        </p:nvGrpSpPr>
        <p:grpSpPr>
          <a:xfrm>
            <a:off x="5539711" y="3483057"/>
            <a:ext cx="1927887" cy="928363"/>
            <a:chOff x="0" y="0"/>
            <a:chExt cx="1927886" cy="928362"/>
          </a:xfrm>
        </p:grpSpPr>
        <p:sp>
          <p:nvSpPr>
            <p:cNvPr id="241" name="Shape 241"/>
            <p:cNvSpPr/>
            <p:nvPr/>
          </p:nvSpPr>
          <p:spPr>
            <a:xfrm>
              <a:off x="-1" y="-1"/>
              <a:ext cx="1927887" cy="92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92" y="0"/>
                  </a:moveTo>
                  <a:cubicBezTo>
                    <a:pt x="16408" y="0"/>
                    <a:pt x="16408" y="0"/>
                    <a:pt x="16408" y="0"/>
                  </a:cubicBezTo>
                  <a:cubicBezTo>
                    <a:pt x="19265" y="0"/>
                    <a:pt x="21600" y="4858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ubicBezTo>
                    <a:pt x="21600" y="16742"/>
                    <a:pt x="19265" y="21600"/>
                    <a:pt x="16408" y="21600"/>
                  </a:cubicBezTo>
                  <a:cubicBezTo>
                    <a:pt x="5192" y="21600"/>
                    <a:pt x="5192" y="21600"/>
                    <a:pt x="5192" y="21600"/>
                  </a:cubicBezTo>
                  <a:cubicBezTo>
                    <a:pt x="2335" y="21600"/>
                    <a:pt x="0" y="16742"/>
                    <a:pt x="0" y="10800"/>
                  </a:cubicBezTo>
                  <a:cubicBezTo>
                    <a:pt x="0" y="10800"/>
                    <a:pt x="0" y="10800"/>
                    <a:pt x="0" y="10800"/>
                  </a:cubicBezTo>
                  <a:cubicBezTo>
                    <a:pt x="0" y="4858"/>
                    <a:pt x="2335" y="0"/>
                    <a:pt x="5192" y="0"/>
                  </a:cubicBezTo>
                  <a:close/>
                </a:path>
              </a:pathLst>
            </a:cu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119686" y="119686"/>
              <a:ext cx="1685284" cy="68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39" y="0"/>
                  </a:moveTo>
                  <a:cubicBezTo>
                    <a:pt x="17185" y="0"/>
                    <a:pt x="17185" y="0"/>
                    <a:pt x="17185" y="0"/>
                  </a:cubicBezTo>
                  <a:cubicBezTo>
                    <a:pt x="19619" y="0"/>
                    <a:pt x="21600" y="4845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ubicBezTo>
                    <a:pt x="21600" y="16755"/>
                    <a:pt x="19619" y="21600"/>
                    <a:pt x="17185" y="21600"/>
                  </a:cubicBezTo>
                  <a:cubicBezTo>
                    <a:pt x="4439" y="21600"/>
                    <a:pt x="4439" y="21600"/>
                    <a:pt x="4439" y="21600"/>
                  </a:cubicBezTo>
                  <a:cubicBezTo>
                    <a:pt x="2005" y="21600"/>
                    <a:pt x="0" y="16755"/>
                    <a:pt x="0" y="10800"/>
                  </a:cubicBezTo>
                  <a:cubicBezTo>
                    <a:pt x="0" y="10800"/>
                    <a:pt x="0" y="10800"/>
                    <a:pt x="0" y="10800"/>
                  </a:cubicBezTo>
                  <a:cubicBezTo>
                    <a:pt x="0" y="4845"/>
                    <a:pt x="2005" y="0"/>
                    <a:pt x="4439" y="0"/>
                  </a:cubicBezTo>
                  <a:close/>
                </a:path>
              </a:pathLst>
            </a:custGeom>
            <a:solidFill>
              <a:srgbClr val="1C201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284653" y="278184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>
              <a:off x="284653" y="355818"/>
              <a:ext cx="54993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45" name="Shape 245"/>
            <p:cNvSpPr/>
            <p:nvPr/>
          </p:nvSpPr>
          <p:spPr>
            <a:xfrm>
              <a:off x="284653" y="436686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46" name="Shape 246"/>
            <p:cNvSpPr/>
            <p:nvPr/>
          </p:nvSpPr>
          <p:spPr>
            <a:xfrm>
              <a:off x="284653" y="517554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47" name="Shape 247"/>
            <p:cNvSpPr/>
            <p:nvPr/>
          </p:nvSpPr>
          <p:spPr>
            <a:xfrm>
              <a:off x="284653" y="595186"/>
              <a:ext cx="54993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48" name="Shape 248"/>
            <p:cNvSpPr/>
            <p:nvPr/>
          </p:nvSpPr>
          <p:spPr>
            <a:xfrm>
              <a:off x="365524" y="278184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49" name="Shape 249"/>
            <p:cNvSpPr/>
            <p:nvPr/>
          </p:nvSpPr>
          <p:spPr>
            <a:xfrm>
              <a:off x="365524" y="355818"/>
              <a:ext cx="54993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50" name="Shape 250"/>
            <p:cNvSpPr/>
            <p:nvPr/>
          </p:nvSpPr>
          <p:spPr>
            <a:xfrm>
              <a:off x="365524" y="436686"/>
              <a:ext cx="54993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365524" y="517554"/>
              <a:ext cx="54993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52" name="Shape 252"/>
            <p:cNvSpPr/>
            <p:nvPr/>
          </p:nvSpPr>
          <p:spPr>
            <a:xfrm>
              <a:off x="365524" y="595186"/>
              <a:ext cx="54993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>
              <a:off x="530491" y="278184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54" name="Shape 254"/>
            <p:cNvSpPr/>
            <p:nvPr/>
          </p:nvSpPr>
          <p:spPr>
            <a:xfrm>
              <a:off x="530491" y="355818"/>
              <a:ext cx="51755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55" name="Shape 255"/>
            <p:cNvSpPr/>
            <p:nvPr/>
          </p:nvSpPr>
          <p:spPr>
            <a:xfrm>
              <a:off x="530491" y="436686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56" name="Shape 256"/>
            <p:cNvSpPr/>
            <p:nvPr/>
          </p:nvSpPr>
          <p:spPr>
            <a:xfrm>
              <a:off x="530491" y="517554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>
              <a:off x="530491" y="595186"/>
              <a:ext cx="51755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58" name="Shape 258"/>
            <p:cNvSpPr/>
            <p:nvPr/>
          </p:nvSpPr>
          <p:spPr>
            <a:xfrm>
              <a:off x="611360" y="278184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>
              <a:off x="611360" y="355818"/>
              <a:ext cx="54993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60" name="Shape 260"/>
            <p:cNvSpPr/>
            <p:nvPr/>
          </p:nvSpPr>
          <p:spPr>
            <a:xfrm>
              <a:off x="611360" y="436686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61" name="Shape 261"/>
            <p:cNvSpPr/>
            <p:nvPr/>
          </p:nvSpPr>
          <p:spPr>
            <a:xfrm>
              <a:off x="611360" y="517554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>
              <a:off x="611360" y="595186"/>
              <a:ext cx="54993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63" name="Shape 263"/>
            <p:cNvSpPr/>
            <p:nvPr/>
          </p:nvSpPr>
          <p:spPr>
            <a:xfrm>
              <a:off x="692227" y="278184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>
              <a:off x="692227" y="355818"/>
              <a:ext cx="54993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692227" y="436686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>
              <a:off x="692227" y="517554"/>
              <a:ext cx="54993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67" name="Shape 267"/>
            <p:cNvSpPr/>
            <p:nvPr/>
          </p:nvSpPr>
          <p:spPr>
            <a:xfrm>
              <a:off x="692227" y="595186"/>
              <a:ext cx="54993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68" name="Shape 268"/>
            <p:cNvSpPr/>
            <p:nvPr/>
          </p:nvSpPr>
          <p:spPr>
            <a:xfrm>
              <a:off x="857197" y="278184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69" name="Shape 269"/>
            <p:cNvSpPr/>
            <p:nvPr/>
          </p:nvSpPr>
          <p:spPr>
            <a:xfrm>
              <a:off x="857197" y="355818"/>
              <a:ext cx="51755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857197" y="436686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>
              <a:off x="857197" y="517554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857197" y="595186"/>
              <a:ext cx="51755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938065" y="278184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>
              <a:off x="938065" y="355818"/>
              <a:ext cx="51755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938065" y="436686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938065" y="517554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>
              <a:off x="938065" y="595186"/>
              <a:ext cx="51755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>
              <a:off x="1018934" y="278184"/>
              <a:ext cx="54993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79" name="Shape 279"/>
            <p:cNvSpPr/>
            <p:nvPr/>
          </p:nvSpPr>
          <p:spPr>
            <a:xfrm>
              <a:off x="1018934" y="355818"/>
              <a:ext cx="54993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80" name="Shape 280"/>
            <p:cNvSpPr/>
            <p:nvPr/>
          </p:nvSpPr>
          <p:spPr>
            <a:xfrm>
              <a:off x="1018934" y="436686"/>
              <a:ext cx="54993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81" name="Shape 281"/>
            <p:cNvSpPr/>
            <p:nvPr/>
          </p:nvSpPr>
          <p:spPr>
            <a:xfrm>
              <a:off x="1018934" y="517554"/>
              <a:ext cx="54993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82" name="Shape 282"/>
            <p:cNvSpPr/>
            <p:nvPr/>
          </p:nvSpPr>
          <p:spPr>
            <a:xfrm>
              <a:off x="1018934" y="595186"/>
              <a:ext cx="54993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83" name="Shape 283"/>
            <p:cNvSpPr/>
            <p:nvPr/>
          </p:nvSpPr>
          <p:spPr>
            <a:xfrm>
              <a:off x="1183903" y="278184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84" name="Shape 284"/>
            <p:cNvSpPr/>
            <p:nvPr/>
          </p:nvSpPr>
          <p:spPr>
            <a:xfrm>
              <a:off x="1183903" y="355818"/>
              <a:ext cx="51755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85" name="Shape 285"/>
            <p:cNvSpPr/>
            <p:nvPr/>
          </p:nvSpPr>
          <p:spPr>
            <a:xfrm>
              <a:off x="1183903" y="436686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>
              <a:off x="1183903" y="517554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87" name="Shape 287"/>
            <p:cNvSpPr/>
            <p:nvPr/>
          </p:nvSpPr>
          <p:spPr>
            <a:xfrm>
              <a:off x="1183903" y="595186"/>
              <a:ext cx="51755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88" name="Shape 288"/>
            <p:cNvSpPr/>
            <p:nvPr/>
          </p:nvSpPr>
          <p:spPr>
            <a:xfrm>
              <a:off x="1264772" y="278184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89" name="Shape 289"/>
            <p:cNvSpPr/>
            <p:nvPr/>
          </p:nvSpPr>
          <p:spPr>
            <a:xfrm>
              <a:off x="1264772" y="355818"/>
              <a:ext cx="51755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90" name="Shape 290"/>
            <p:cNvSpPr/>
            <p:nvPr/>
          </p:nvSpPr>
          <p:spPr>
            <a:xfrm>
              <a:off x="1264772" y="436686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91" name="Shape 291"/>
            <p:cNvSpPr/>
            <p:nvPr/>
          </p:nvSpPr>
          <p:spPr>
            <a:xfrm>
              <a:off x="1264772" y="517554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92" name="Shape 292"/>
            <p:cNvSpPr/>
            <p:nvPr/>
          </p:nvSpPr>
          <p:spPr>
            <a:xfrm>
              <a:off x="1264772" y="595186"/>
              <a:ext cx="51755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93" name="Shape 293"/>
            <p:cNvSpPr/>
            <p:nvPr/>
          </p:nvSpPr>
          <p:spPr>
            <a:xfrm>
              <a:off x="1345638" y="278184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94" name="Shape 294"/>
            <p:cNvSpPr/>
            <p:nvPr/>
          </p:nvSpPr>
          <p:spPr>
            <a:xfrm>
              <a:off x="1345638" y="355818"/>
              <a:ext cx="51755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>
              <a:off x="1345638" y="436686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>
              <a:off x="1345638" y="517554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1345638" y="595186"/>
              <a:ext cx="51755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449625" y="278184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449625" y="355818"/>
              <a:ext cx="51755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449625" y="436686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01" name="Shape 301"/>
            <p:cNvSpPr/>
            <p:nvPr/>
          </p:nvSpPr>
          <p:spPr>
            <a:xfrm>
              <a:off x="449625" y="517554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02" name="Shape 302"/>
            <p:cNvSpPr/>
            <p:nvPr/>
          </p:nvSpPr>
          <p:spPr>
            <a:xfrm>
              <a:off x="449625" y="595186"/>
              <a:ext cx="51755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03" name="Shape 303"/>
            <p:cNvSpPr/>
            <p:nvPr/>
          </p:nvSpPr>
          <p:spPr>
            <a:xfrm>
              <a:off x="776329" y="278184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>
              <a:off x="776329" y="355818"/>
              <a:ext cx="51755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05" name="Shape 305"/>
            <p:cNvSpPr/>
            <p:nvPr/>
          </p:nvSpPr>
          <p:spPr>
            <a:xfrm>
              <a:off x="776329" y="436686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776329" y="517554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07" name="Shape 307"/>
            <p:cNvSpPr/>
            <p:nvPr/>
          </p:nvSpPr>
          <p:spPr>
            <a:xfrm>
              <a:off x="776329" y="595186"/>
              <a:ext cx="51755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08" name="Shape 308"/>
            <p:cNvSpPr/>
            <p:nvPr/>
          </p:nvSpPr>
          <p:spPr>
            <a:xfrm>
              <a:off x="1099800" y="278184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>
              <a:off x="1099800" y="355818"/>
              <a:ext cx="54993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10" name="Shape 310"/>
            <p:cNvSpPr/>
            <p:nvPr/>
          </p:nvSpPr>
          <p:spPr>
            <a:xfrm>
              <a:off x="1099800" y="436686"/>
              <a:ext cx="54993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11" name="Shape 311"/>
            <p:cNvSpPr/>
            <p:nvPr/>
          </p:nvSpPr>
          <p:spPr>
            <a:xfrm>
              <a:off x="1099800" y="517554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12" name="Shape 312"/>
            <p:cNvSpPr/>
            <p:nvPr/>
          </p:nvSpPr>
          <p:spPr>
            <a:xfrm>
              <a:off x="1099800" y="595186"/>
              <a:ext cx="54993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13" name="Shape 313"/>
            <p:cNvSpPr/>
            <p:nvPr/>
          </p:nvSpPr>
          <p:spPr>
            <a:xfrm>
              <a:off x="1426507" y="278184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14" name="Shape 314"/>
            <p:cNvSpPr/>
            <p:nvPr/>
          </p:nvSpPr>
          <p:spPr>
            <a:xfrm>
              <a:off x="1426507" y="355818"/>
              <a:ext cx="54993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15" name="Shape 315"/>
            <p:cNvSpPr/>
            <p:nvPr/>
          </p:nvSpPr>
          <p:spPr>
            <a:xfrm>
              <a:off x="1426507" y="436686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16" name="Shape 316"/>
            <p:cNvSpPr/>
            <p:nvPr/>
          </p:nvSpPr>
          <p:spPr>
            <a:xfrm>
              <a:off x="1426507" y="517554"/>
              <a:ext cx="54993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17" name="Shape 317"/>
            <p:cNvSpPr/>
            <p:nvPr/>
          </p:nvSpPr>
          <p:spPr>
            <a:xfrm>
              <a:off x="1426507" y="595186"/>
              <a:ext cx="54993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18" name="Shape 318"/>
            <p:cNvSpPr/>
            <p:nvPr/>
          </p:nvSpPr>
          <p:spPr>
            <a:xfrm>
              <a:off x="1507373" y="278184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19" name="Shape 319"/>
            <p:cNvSpPr/>
            <p:nvPr/>
          </p:nvSpPr>
          <p:spPr>
            <a:xfrm>
              <a:off x="1507373" y="355818"/>
              <a:ext cx="54993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20" name="Shape 320"/>
            <p:cNvSpPr/>
            <p:nvPr/>
          </p:nvSpPr>
          <p:spPr>
            <a:xfrm>
              <a:off x="1507373" y="436686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21" name="Shape 321"/>
            <p:cNvSpPr/>
            <p:nvPr/>
          </p:nvSpPr>
          <p:spPr>
            <a:xfrm>
              <a:off x="1507373" y="517554"/>
              <a:ext cx="54993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>
              <a:off x="1507373" y="595186"/>
              <a:ext cx="54993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23" name="Shape 323"/>
            <p:cNvSpPr/>
            <p:nvPr/>
          </p:nvSpPr>
          <p:spPr>
            <a:xfrm>
              <a:off x="1591476" y="278184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24" name="Shape 324"/>
            <p:cNvSpPr/>
            <p:nvPr/>
          </p:nvSpPr>
          <p:spPr>
            <a:xfrm>
              <a:off x="1591476" y="355818"/>
              <a:ext cx="51755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25" name="Shape 325"/>
            <p:cNvSpPr/>
            <p:nvPr/>
          </p:nvSpPr>
          <p:spPr>
            <a:xfrm>
              <a:off x="1591476" y="436686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26" name="Shape 326"/>
            <p:cNvSpPr/>
            <p:nvPr/>
          </p:nvSpPr>
          <p:spPr>
            <a:xfrm>
              <a:off x="1591476" y="517554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>
              <a:off x="1591476" y="595186"/>
              <a:ext cx="51755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367" name="Group 367"/>
          <p:cNvGrpSpPr/>
          <p:nvPr/>
        </p:nvGrpSpPr>
        <p:grpSpPr>
          <a:xfrm>
            <a:off x="8517098" y="501582"/>
            <a:ext cx="15295405" cy="12712834"/>
            <a:chOff x="0" y="-1"/>
            <a:chExt cx="15295404" cy="12712832"/>
          </a:xfrm>
        </p:grpSpPr>
        <p:grpSp>
          <p:nvGrpSpPr>
            <p:cNvPr id="337" name="Group 337"/>
            <p:cNvGrpSpPr/>
            <p:nvPr/>
          </p:nvGrpSpPr>
          <p:grpSpPr>
            <a:xfrm>
              <a:off x="273761" y="-2"/>
              <a:ext cx="15021644" cy="12712834"/>
              <a:chOff x="0" y="0"/>
              <a:chExt cx="15021642" cy="12712832"/>
            </a:xfrm>
          </p:grpSpPr>
          <p:sp>
            <p:nvSpPr>
              <p:cNvPr id="335" name="Shape 335"/>
              <p:cNvSpPr/>
              <p:nvPr/>
            </p:nvSpPr>
            <p:spPr>
              <a:xfrm>
                <a:off x="-1" y="-1"/>
                <a:ext cx="15021644" cy="12712833"/>
              </a:xfrm>
              <a:prstGeom prst="rect">
                <a:avLst/>
              </a:prstGeom>
              <a:solidFill>
                <a:srgbClr val="4E4D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139251" y="161816"/>
                <a:ext cx="14615692" cy="12389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8" y="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883" y="20628"/>
                      <a:pt x="996" y="20553"/>
                      <a:pt x="996" y="20460"/>
                    </a:cubicBezTo>
                    <a:cubicBezTo>
                      <a:pt x="996" y="19810"/>
                      <a:pt x="996" y="19810"/>
                      <a:pt x="996" y="19810"/>
                    </a:cubicBezTo>
                    <a:cubicBezTo>
                      <a:pt x="996" y="19717"/>
                      <a:pt x="883" y="19642"/>
                      <a:pt x="748" y="19642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883" y="19191"/>
                      <a:pt x="996" y="19116"/>
                      <a:pt x="996" y="19023"/>
                    </a:cubicBezTo>
                    <a:cubicBezTo>
                      <a:pt x="996" y="18373"/>
                      <a:pt x="996" y="18373"/>
                      <a:pt x="996" y="18373"/>
                    </a:cubicBezTo>
                    <a:cubicBezTo>
                      <a:pt x="996" y="18280"/>
                      <a:pt x="883" y="18205"/>
                      <a:pt x="748" y="1820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883" y="17755"/>
                      <a:pt x="996" y="17680"/>
                      <a:pt x="996" y="17587"/>
                    </a:cubicBezTo>
                    <a:cubicBezTo>
                      <a:pt x="996" y="16936"/>
                      <a:pt x="996" y="16936"/>
                      <a:pt x="996" y="16936"/>
                    </a:cubicBezTo>
                    <a:cubicBezTo>
                      <a:pt x="996" y="16843"/>
                      <a:pt x="883" y="16768"/>
                      <a:pt x="748" y="16768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883" y="16322"/>
                      <a:pt x="996" y="16243"/>
                      <a:pt x="996" y="16150"/>
                    </a:cubicBezTo>
                    <a:cubicBezTo>
                      <a:pt x="996" y="15503"/>
                      <a:pt x="996" y="15503"/>
                      <a:pt x="996" y="15503"/>
                    </a:cubicBezTo>
                    <a:cubicBezTo>
                      <a:pt x="996" y="15407"/>
                      <a:pt x="883" y="15332"/>
                      <a:pt x="748" y="15332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883" y="14885"/>
                      <a:pt x="996" y="14806"/>
                      <a:pt x="996" y="14713"/>
                    </a:cubicBezTo>
                    <a:cubicBezTo>
                      <a:pt x="996" y="14066"/>
                      <a:pt x="996" y="14066"/>
                      <a:pt x="996" y="14066"/>
                    </a:cubicBezTo>
                    <a:cubicBezTo>
                      <a:pt x="996" y="13974"/>
                      <a:pt x="883" y="13895"/>
                      <a:pt x="748" y="13895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883" y="13448"/>
                      <a:pt x="996" y="13373"/>
                      <a:pt x="996" y="13280"/>
                    </a:cubicBezTo>
                    <a:cubicBezTo>
                      <a:pt x="996" y="12630"/>
                      <a:pt x="996" y="12630"/>
                      <a:pt x="996" y="12630"/>
                    </a:cubicBezTo>
                    <a:cubicBezTo>
                      <a:pt x="996" y="12537"/>
                      <a:pt x="883" y="12458"/>
                      <a:pt x="748" y="12458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883" y="12012"/>
                      <a:pt x="996" y="11936"/>
                      <a:pt x="996" y="11844"/>
                    </a:cubicBezTo>
                    <a:cubicBezTo>
                      <a:pt x="996" y="11193"/>
                      <a:pt x="996" y="11193"/>
                      <a:pt x="996" y="11193"/>
                    </a:cubicBezTo>
                    <a:cubicBezTo>
                      <a:pt x="996" y="11100"/>
                      <a:pt x="883" y="11025"/>
                      <a:pt x="748" y="1102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883" y="10575"/>
                      <a:pt x="996" y="10500"/>
                      <a:pt x="996" y="10407"/>
                    </a:cubicBezTo>
                    <a:cubicBezTo>
                      <a:pt x="996" y="9756"/>
                      <a:pt x="996" y="9756"/>
                      <a:pt x="996" y="9756"/>
                    </a:cubicBezTo>
                    <a:cubicBezTo>
                      <a:pt x="996" y="9664"/>
                      <a:pt x="883" y="9588"/>
                      <a:pt x="748" y="9588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883" y="9142"/>
                      <a:pt x="996" y="9063"/>
                      <a:pt x="996" y="8970"/>
                    </a:cubicBezTo>
                    <a:cubicBezTo>
                      <a:pt x="996" y="8320"/>
                      <a:pt x="996" y="8320"/>
                      <a:pt x="996" y="8320"/>
                    </a:cubicBezTo>
                    <a:cubicBezTo>
                      <a:pt x="996" y="8227"/>
                      <a:pt x="883" y="8152"/>
                      <a:pt x="748" y="8152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883" y="7705"/>
                      <a:pt x="996" y="7626"/>
                      <a:pt x="996" y="7534"/>
                    </a:cubicBezTo>
                    <a:cubicBezTo>
                      <a:pt x="996" y="6887"/>
                      <a:pt x="996" y="6887"/>
                      <a:pt x="996" y="6887"/>
                    </a:cubicBezTo>
                    <a:cubicBezTo>
                      <a:pt x="996" y="6794"/>
                      <a:pt x="883" y="6715"/>
                      <a:pt x="748" y="6715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883" y="6268"/>
                      <a:pt x="996" y="6193"/>
                      <a:pt x="996" y="6100"/>
                    </a:cubicBezTo>
                    <a:cubicBezTo>
                      <a:pt x="996" y="5450"/>
                      <a:pt x="996" y="5450"/>
                      <a:pt x="996" y="5450"/>
                    </a:cubicBezTo>
                    <a:cubicBezTo>
                      <a:pt x="996" y="5357"/>
                      <a:pt x="883" y="5278"/>
                      <a:pt x="748" y="5278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883" y="4832"/>
                      <a:pt x="996" y="4757"/>
                      <a:pt x="996" y="4664"/>
                    </a:cubicBezTo>
                    <a:cubicBezTo>
                      <a:pt x="996" y="4013"/>
                      <a:pt x="996" y="4013"/>
                      <a:pt x="996" y="4013"/>
                    </a:cubicBezTo>
                    <a:cubicBezTo>
                      <a:pt x="996" y="3920"/>
                      <a:pt x="883" y="3845"/>
                      <a:pt x="748" y="384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883" y="3395"/>
                      <a:pt x="996" y="3320"/>
                      <a:pt x="996" y="3227"/>
                    </a:cubicBezTo>
                    <a:cubicBezTo>
                      <a:pt x="996" y="2577"/>
                      <a:pt x="996" y="2577"/>
                      <a:pt x="996" y="2577"/>
                    </a:cubicBezTo>
                    <a:cubicBezTo>
                      <a:pt x="996" y="2484"/>
                      <a:pt x="883" y="2409"/>
                      <a:pt x="748" y="2409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883" y="1958"/>
                      <a:pt x="996" y="1883"/>
                      <a:pt x="996" y="1790"/>
                    </a:cubicBezTo>
                    <a:cubicBezTo>
                      <a:pt x="996" y="1140"/>
                      <a:pt x="996" y="1140"/>
                      <a:pt x="996" y="1140"/>
                    </a:cubicBezTo>
                    <a:cubicBezTo>
                      <a:pt x="996" y="1047"/>
                      <a:pt x="883" y="972"/>
                      <a:pt x="748" y="972"/>
                    </a:cubicBezTo>
                    <a:cubicBezTo>
                      <a:pt x="748" y="0"/>
                      <a:pt x="748" y="0"/>
                      <a:pt x="748" y="0"/>
                    </a:cubicBezTo>
                    <a:close/>
                    <a:moveTo>
                      <a:pt x="748" y="972"/>
                    </a:moveTo>
                    <a:cubicBezTo>
                      <a:pt x="748" y="972"/>
                      <a:pt x="748" y="972"/>
                      <a:pt x="748" y="972"/>
                    </a:cubicBezTo>
                    <a:close/>
                    <a:moveTo>
                      <a:pt x="748" y="2409"/>
                    </a:moveTo>
                    <a:cubicBezTo>
                      <a:pt x="748" y="2409"/>
                      <a:pt x="748" y="2409"/>
                      <a:pt x="748" y="2409"/>
                    </a:cubicBezTo>
                    <a:close/>
                    <a:moveTo>
                      <a:pt x="748" y="3845"/>
                    </a:moveTo>
                    <a:cubicBezTo>
                      <a:pt x="748" y="3845"/>
                      <a:pt x="748" y="3845"/>
                      <a:pt x="748" y="3845"/>
                    </a:cubicBezTo>
                    <a:close/>
                    <a:moveTo>
                      <a:pt x="748" y="5278"/>
                    </a:moveTo>
                    <a:cubicBezTo>
                      <a:pt x="748" y="5278"/>
                      <a:pt x="748" y="5278"/>
                      <a:pt x="748" y="5278"/>
                    </a:cubicBezTo>
                    <a:close/>
                    <a:moveTo>
                      <a:pt x="748" y="6715"/>
                    </a:moveTo>
                    <a:cubicBezTo>
                      <a:pt x="748" y="6715"/>
                      <a:pt x="748" y="6715"/>
                      <a:pt x="748" y="6715"/>
                    </a:cubicBezTo>
                    <a:close/>
                    <a:moveTo>
                      <a:pt x="748" y="8152"/>
                    </a:moveTo>
                    <a:cubicBezTo>
                      <a:pt x="748" y="8152"/>
                      <a:pt x="748" y="8152"/>
                      <a:pt x="748" y="8152"/>
                    </a:cubicBezTo>
                    <a:close/>
                    <a:moveTo>
                      <a:pt x="748" y="9588"/>
                    </a:moveTo>
                    <a:cubicBezTo>
                      <a:pt x="748" y="9588"/>
                      <a:pt x="748" y="9588"/>
                      <a:pt x="748" y="9588"/>
                    </a:cubicBezTo>
                    <a:close/>
                    <a:moveTo>
                      <a:pt x="748" y="11025"/>
                    </a:moveTo>
                    <a:cubicBezTo>
                      <a:pt x="748" y="11025"/>
                      <a:pt x="748" y="11025"/>
                      <a:pt x="748" y="11025"/>
                    </a:cubicBezTo>
                    <a:close/>
                    <a:moveTo>
                      <a:pt x="748" y="12458"/>
                    </a:moveTo>
                    <a:cubicBezTo>
                      <a:pt x="748" y="12458"/>
                      <a:pt x="748" y="12458"/>
                      <a:pt x="748" y="12458"/>
                    </a:cubicBezTo>
                    <a:close/>
                    <a:moveTo>
                      <a:pt x="748" y="13895"/>
                    </a:moveTo>
                    <a:cubicBezTo>
                      <a:pt x="748" y="13895"/>
                      <a:pt x="748" y="13895"/>
                      <a:pt x="748" y="13895"/>
                    </a:cubicBezTo>
                    <a:close/>
                    <a:moveTo>
                      <a:pt x="748" y="15332"/>
                    </a:moveTo>
                    <a:cubicBezTo>
                      <a:pt x="748" y="15332"/>
                      <a:pt x="748" y="15332"/>
                      <a:pt x="748" y="15332"/>
                    </a:cubicBezTo>
                    <a:close/>
                    <a:moveTo>
                      <a:pt x="748" y="16768"/>
                    </a:moveTo>
                    <a:cubicBezTo>
                      <a:pt x="748" y="16768"/>
                      <a:pt x="748" y="16768"/>
                      <a:pt x="748" y="16768"/>
                    </a:cubicBezTo>
                    <a:close/>
                    <a:moveTo>
                      <a:pt x="748" y="18205"/>
                    </a:moveTo>
                    <a:cubicBezTo>
                      <a:pt x="748" y="18205"/>
                      <a:pt x="748" y="18205"/>
                      <a:pt x="748" y="18205"/>
                    </a:cubicBezTo>
                    <a:close/>
                    <a:moveTo>
                      <a:pt x="748" y="19642"/>
                    </a:moveTo>
                    <a:cubicBezTo>
                      <a:pt x="748" y="19642"/>
                      <a:pt x="748" y="19642"/>
                      <a:pt x="748" y="19642"/>
                    </a:cubicBezTo>
                    <a:moveTo>
                      <a:pt x="0" y="0"/>
                    </a:moveTo>
                    <a:cubicBezTo>
                      <a:pt x="748" y="0"/>
                      <a:pt x="748" y="0"/>
                      <a:pt x="748" y="0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614" y="972"/>
                      <a:pt x="506" y="1047"/>
                      <a:pt x="506" y="1140"/>
                    </a:cubicBezTo>
                    <a:cubicBezTo>
                      <a:pt x="506" y="1790"/>
                      <a:pt x="506" y="1790"/>
                      <a:pt x="506" y="1790"/>
                    </a:cubicBezTo>
                    <a:cubicBezTo>
                      <a:pt x="506" y="1883"/>
                      <a:pt x="614" y="1958"/>
                      <a:pt x="748" y="1958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614" y="2409"/>
                      <a:pt x="506" y="2484"/>
                      <a:pt x="506" y="2577"/>
                    </a:cubicBezTo>
                    <a:cubicBezTo>
                      <a:pt x="506" y="3227"/>
                      <a:pt x="506" y="3227"/>
                      <a:pt x="506" y="3227"/>
                    </a:cubicBezTo>
                    <a:cubicBezTo>
                      <a:pt x="506" y="3320"/>
                      <a:pt x="614" y="3395"/>
                      <a:pt x="748" y="339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614" y="3845"/>
                      <a:pt x="506" y="3920"/>
                      <a:pt x="506" y="4013"/>
                    </a:cubicBezTo>
                    <a:cubicBezTo>
                      <a:pt x="506" y="4664"/>
                      <a:pt x="506" y="4664"/>
                      <a:pt x="506" y="4664"/>
                    </a:cubicBezTo>
                    <a:cubicBezTo>
                      <a:pt x="506" y="4757"/>
                      <a:pt x="614" y="4832"/>
                      <a:pt x="748" y="4832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614" y="5278"/>
                      <a:pt x="506" y="5357"/>
                      <a:pt x="506" y="5450"/>
                    </a:cubicBezTo>
                    <a:cubicBezTo>
                      <a:pt x="506" y="6100"/>
                      <a:pt x="506" y="6100"/>
                      <a:pt x="506" y="6100"/>
                    </a:cubicBezTo>
                    <a:cubicBezTo>
                      <a:pt x="506" y="6193"/>
                      <a:pt x="614" y="6268"/>
                      <a:pt x="748" y="6268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614" y="6715"/>
                      <a:pt x="506" y="6794"/>
                      <a:pt x="506" y="6887"/>
                    </a:cubicBezTo>
                    <a:cubicBezTo>
                      <a:pt x="506" y="7534"/>
                      <a:pt x="506" y="7534"/>
                      <a:pt x="506" y="7534"/>
                    </a:cubicBezTo>
                    <a:cubicBezTo>
                      <a:pt x="506" y="7626"/>
                      <a:pt x="614" y="7705"/>
                      <a:pt x="748" y="7705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614" y="8152"/>
                      <a:pt x="506" y="8227"/>
                      <a:pt x="506" y="8320"/>
                    </a:cubicBezTo>
                    <a:cubicBezTo>
                      <a:pt x="506" y="8970"/>
                      <a:pt x="506" y="8970"/>
                      <a:pt x="506" y="8970"/>
                    </a:cubicBezTo>
                    <a:cubicBezTo>
                      <a:pt x="506" y="9063"/>
                      <a:pt x="614" y="9142"/>
                      <a:pt x="748" y="9142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614" y="9588"/>
                      <a:pt x="506" y="9664"/>
                      <a:pt x="506" y="9756"/>
                    </a:cubicBezTo>
                    <a:cubicBezTo>
                      <a:pt x="506" y="10407"/>
                      <a:pt x="506" y="10407"/>
                      <a:pt x="506" y="10407"/>
                    </a:cubicBezTo>
                    <a:cubicBezTo>
                      <a:pt x="506" y="10500"/>
                      <a:pt x="614" y="10575"/>
                      <a:pt x="748" y="1057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614" y="11025"/>
                      <a:pt x="506" y="11100"/>
                      <a:pt x="506" y="11193"/>
                    </a:cubicBezTo>
                    <a:cubicBezTo>
                      <a:pt x="506" y="11844"/>
                      <a:pt x="506" y="11844"/>
                      <a:pt x="506" y="11844"/>
                    </a:cubicBezTo>
                    <a:cubicBezTo>
                      <a:pt x="506" y="11936"/>
                      <a:pt x="614" y="12012"/>
                      <a:pt x="748" y="12012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614" y="12458"/>
                      <a:pt x="506" y="12537"/>
                      <a:pt x="506" y="12630"/>
                    </a:cubicBezTo>
                    <a:cubicBezTo>
                      <a:pt x="506" y="13280"/>
                      <a:pt x="506" y="13280"/>
                      <a:pt x="506" y="13280"/>
                    </a:cubicBezTo>
                    <a:cubicBezTo>
                      <a:pt x="506" y="13373"/>
                      <a:pt x="614" y="13448"/>
                      <a:pt x="748" y="13448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614" y="13895"/>
                      <a:pt x="506" y="13974"/>
                      <a:pt x="506" y="14066"/>
                    </a:cubicBezTo>
                    <a:cubicBezTo>
                      <a:pt x="506" y="14713"/>
                      <a:pt x="506" y="14713"/>
                      <a:pt x="506" y="14713"/>
                    </a:cubicBezTo>
                    <a:cubicBezTo>
                      <a:pt x="506" y="14806"/>
                      <a:pt x="614" y="14885"/>
                      <a:pt x="748" y="14885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614" y="15332"/>
                      <a:pt x="506" y="15407"/>
                      <a:pt x="506" y="15503"/>
                    </a:cubicBezTo>
                    <a:cubicBezTo>
                      <a:pt x="506" y="16150"/>
                      <a:pt x="506" y="16150"/>
                      <a:pt x="506" y="16150"/>
                    </a:cubicBezTo>
                    <a:cubicBezTo>
                      <a:pt x="506" y="16243"/>
                      <a:pt x="614" y="16322"/>
                      <a:pt x="748" y="16322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614" y="16768"/>
                      <a:pt x="506" y="16843"/>
                      <a:pt x="506" y="16936"/>
                    </a:cubicBezTo>
                    <a:cubicBezTo>
                      <a:pt x="506" y="17587"/>
                      <a:pt x="506" y="17587"/>
                      <a:pt x="506" y="17587"/>
                    </a:cubicBezTo>
                    <a:cubicBezTo>
                      <a:pt x="506" y="17680"/>
                      <a:pt x="614" y="17755"/>
                      <a:pt x="748" y="1775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614" y="18205"/>
                      <a:pt x="506" y="18280"/>
                      <a:pt x="506" y="18373"/>
                    </a:cubicBezTo>
                    <a:cubicBezTo>
                      <a:pt x="506" y="19023"/>
                      <a:pt x="506" y="19023"/>
                      <a:pt x="506" y="19023"/>
                    </a:cubicBezTo>
                    <a:cubicBezTo>
                      <a:pt x="506" y="19116"/>
                      <a:pt x="614" y="19191"/>
                      <a:pt x="748" y="19191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614" y="19642"/>
                      <a:pt x="506" y="19717"/>
                      <a:pt x="506" y="19810"/>
                    </a:cubicBezTo>
                    <a:cubicBezTo>
                      <a:pt x="506" y="20460"/>
                      <a:pt x="506" y="20460"/>
                      <a:pt x="506" y="20460"/>
                    </a:cubicBezTo>
                    <a:cubicBezTo>
                      <a:pt x="506" y="20553"/>
                      <a:pt x="614" y="20628"/>
                      <a:pt x="748" y="20628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748" y="1958"/>
                    </a:moveTo>
                    <a:cubicBezTo>
                      <a:pt x="748" y="1958"/>
                      <a:pt x="748" y="1958"/>
                      <a:pt x="748" y="1958"/>
                    </a:cubicBezTo>
                    <a:close/>
                    <a:moveTo>
                      <a:pt x="748" y="3395"/>
                    </a:moveTo>
                    <a:cubicBezTo>
                      <a:pt x="748" y="3395"/>
                      <a:pt x="748" y="3395"/>
                      <a:pt x="748" y="3395"/>
                    </a:cubicBezTo>
                    <a:close/>
                    <a:moveTo>
                      <a:pt x="748" y="4832"/>
                    </a:moveTo>
                    <a:cubicBezTo>
                      <a:pt x="748" y="4832"/>
                      <a:pt x="748" y="4832"/>
                      <a:pt x="748" y="4832"/>
                    </a:cubicBezTo>
                    <a:close/>
                    <a:moveTo>
                      <a:pt x="748" y="6268"/>
                    </a:moveTo>
                    <a:cubicBezTo>
                      <a:pt x="748" y="6268"/>
                      <a:pt x="748" y="6268"/>
                      <a:pt x="748" y="6268"/>
                    </a:cubicBezTo>
                    <a:close/>
                    <a:moveTo>
                      <a:pt x="748" y="7705"/>
                    </a:moveTo>
                    <a:cubicBezTo>
                      <a:pt x="748" y="7705"/>
                      <a:pt x="748" y="7705"/>
                      <a:pt x="748" y="7705"/>
                    </a:cubicBezTo>
                    <a:close/>
                    <a:moveTo>
                      <a:pt x="748" y="9142"/>
                    </a:moveTo>
                    <a:cubicBezTo>
                      <a:pt x="748" y="9142"/>
                      <a:pt x="748" y="9142"/>
                      <a:pt x="748" y="9142"/>
                    </a:cubicBezTo>
                    <a:close/>
                    <a:moveTo>
                      <a:pt x="748" y="10575"/>
                    </a:moveTo>
                    <a:cubicBezTo>
                      <a:pt x="748" y="10575"/>
                      <a:pt x="748" y="10575"/>
                      <a:pt x="748" y="10575"/>
                    </a:cubicBezTo>
                    <a:close/>
                    <a:moveTo>
                      <a:pt x="748" y="12012"/>
                    </a:moveTo>
                    <a:cubicBezTo>
                      <a:pt x="748" y="12012"/>
                      <a:pt x="748" y="12012"/>
                      <a:pt x="748" y="12012"/>
                    </a:cubicBezTo>
                    <a:close/>
                    <a:moveTo>
                      <a:pt x="748" y="13448"/>
                    </a:moveTo>
                    <a:cubicBezTo>
                      <a:pt x="748" y="13448"/>
                      <a:pt x="748" y="13448"/>
                      <a:pt x="748" y="13448"/>
                    </a:cubicBezTo>
                    <a:close/>
                    <a:moveTo>
                      <a:pt x="748" y="14885"/>
                    </a:moveTo>
                    <a:cubicBezTo>
                      <a:pt x="748" y="14885"/>
                      <a:pt x="748" y="14885"/>
                      <a:pt x="748" y="14885"/>
                    </a:cubicBezTo>
                    <a:close/>
                    <a:moveTo>
                      <a:pt x="748" y="16322"/>
                    </a:moveTo>
                    <a:cubicBezTo>
                      <a:pt x="748" y="16322"/>
                      <a:pt x="748" y="16322"/>
                      <a:pt x="748" y="16322"/>
                    </a:cubicBezTo>
                    <a:close/>
                    <a:moveTo>
                      <a:pt x="748" y="17755"/>
                    </a:moveTo>
                    <a:cubicBezTo>
                      <a:pt x="748" y="17755"/>
                      <a:pt x="748" y="17755"/>
                      <a:pt x="748" y="17755"/>
                    </a:cubicBezTo>
                    <a:close/>
                    <a:moveTo>
                      <a:pt x="748" y="19191"/>
                    </a:moveTo>
                    <a:cubicBezTo>
                      <a:pt x="748" y="19191"/>
                      <a:pt x="748" y="19191"/>
                      <a:pt x="748" y="19191"/>
                    </a:cubicBezTo>
                    <a:close/>
                    <a:moveTo>
                      <a:pt x="748" y="20628"/>
                    </a:moveTo>
                    <a:cubicBezTo>
                      <a:pt x="748" y="20628"/>
                      <a:pt x="748" y="20628"/>
                      <a:pt x="748" y="20628"/>
                    </a:cubicBezTo>
                  </a:path>
                </a:pathLst>
              </a:cu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grpSp>
          <p:nvGrpSpPr>
            <p:cNvPr id="366" name="Group 366"/>
            <p:cNvGrpSpPr/>
            <p:nvPr/>
          </p:nvGrpSpPr>
          <p:grpSpPr>
            <a:xfrm>
              <a:off x="0" y="823789"/>
              <a:ext cx="909111" cy="11053487"/>
              <a:chOff x="0" y="0"/>
              <a:chExt cx="909110" cy="11053486"/>
            </a:xfrm>
          </p:grpSpPr>
          <p:sp>
            <p:nvSpPr>
              <p:cNvPr id="338" name="Shape 338"/>
              <p:cNvSpPr/>
              <p:nvPr/>
            </p:nvSpPr>
            <p:spPr>
              <a:xfrm>
                <a:off x="-1" y="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-1" y="241252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-1" y="82084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-1" y="106210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-1" y="1644637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-1" y="1885889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-1" y="2465483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-1" y="2709678"/>
                <a:ext cx="909112" cy="117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6" name="Shape 346"/>
              <p:cNvSpPr/>
              <p:nvPr/>
            </p:nvSpPr>
            <p:spPr>
              <a:xfrm>
                <a:off x="-1" y="328927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7" name="Shape 347"/>
              <p:cNvSpPr/>
              <p:nvPr/>
            </p:nvSpPr>
            <p:spPr>
              <a:xfrm>
                <a:off x="-1" y="3530525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-1" y="4113061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-1" y="435137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-1" y="493390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-1" y="517516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-1" y="5757698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-1" y="5998951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-1" y="658148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-1" y="6819797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-1" y="7402334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-1" y="7643586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-1" y="822318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-1" y="846737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-1" y="9046971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-1" y="928822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-1" y="987076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-1" y="10112013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4" name="Shape 364"/>
              <p:cNvSpPr/>
              <p:nvPr/>
            </p:nvSpPr>
            <p:spPr>
              <a:xfrm>
                <a:off x="-1" y="1069160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-1" y="1093285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</p:grpSp>
      <p:sp>
        <p:nvSpPr>
          <p:cNvPr id="368" name="Shape 368"/>
          <p:cNvSpPr/>
          <p:nvPr/>
        </p:nvSpPr>
        <p:spPr>
          <a:xfrm>
            <a:off x="10266950" y="2108848"/>
            <a:ext cx="12546289" cy="10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lvl="0">
              <a:defRPr sz="1800"/>
            </a:pPr>
            <a:r>
              <a:rPr lang="en-US" altLang="zh-CN" sz="4800" dirty="0" smtClean="0">
                <a:solidFill>
                  <a:srgbClr val="3B3838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No. </a:t>
            </a:r>
            <a:r>
              <a:rPr lang="en-US" altLang="zh-CN" sz="4800" dirty="0">
                <a:solidFill>
                  <a:srgbClr val="3B3838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1</a:t>
            </a:r>
            <a:r>
              <a:rPr sz="4800" dirty="0" smtClean="0">
                <a:solidFill>
                  <a:srgbClr val="3B3838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 </a:t>
            </a:r>
            <a:r>
              <a:rPr sz="5600" dirty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5600" dirty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CN" sz="56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Recitation</a:t>
            </a:r>
            <a:endParaRPr sz="56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Shape 369"/>
          <p:cNvSpPr/>
          <p:nvPr/>
        </p:nvSpPr>
        <p:spPr>
          <a:xfrm>
            <a:off x="10099560" y="2501651"/>
            <a:ext cx="260837" cy="260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B383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0" name="Shape 370"/>
          <p:cNvSpPr/>
          <p:nvPr/>
        </p:nvSpPr>
        <p:spPr>
          <a:xfrm>
            <a:off x="10164767" y="3473082"/>
            <a:ext cx="12819231" cy="1"/>
          </a:xfrm>
          <a:prstGeom prst="line">
            <a:avLst/>
          </a:prstGeom>
          <a:ln w="25400">
            <a:solidFill>
              <a:srgbClr val="3B3838"/>
            </a:solidFill>
            <a:prstDash val="dash"/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71" name="Shape 371"/>
          <p:cNvSpPr/>
          <p:nvPr/>
        </p:nvSpPr>
        <p:spPr>
          <a:xfrm>
            <a:off x="10299251" y="5088468"/>
            <a:ext cx="13551046" cy="10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lvl="0">
              <a:defRPr sz="1800"/>
            </a:pPr>
            <a:r>
              <a:rPr lang="en-US" sz="4800" dirty="0" smtClean="0">
                <a:solidFill>
                  <a:srgbClr val="3B3838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No. 2</a:t>
            </a:r>
            <a:r>
              <a:rPr sz="4800" dirty="0" smtClean="0">
                <a:solidFill>
                  <a:srgbClr val="3B3838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 </a:t>
            </a:r>
            <a:r>
              <a:rPr sz="4800" dirty="0">
                <a:solidFill>
                  <a:srgbClr val="3B3838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: </a:t>
            </a:r>
            <a:r>
              <a:rPr lang="en-US" sz="56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Retelling</a:t>
            </a:r>
            <a:r>
              <a:rPr sz="56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6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Shape 372"/>
          <p:cNvSpPr/>
          <p:nvPr/>
        </p:nvSpPr>
        <p:spPr>
          <a:xfrm>
            <a:off x="10099560" y="5481272"/>
            <a:ext cx="281725" cy="260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B383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3" name="Shape 373"/>
          <p:cNvSpPr/>
          <p:nvPr/>
        </p:nvSpPr>
        <p:spPr>
          <a:xfrm>
            <a:off x="10164767" y="6467451"/>
            <a:ext cx="12819231" cy="1"/>
          </a:xfrm>
          <a:prstGeom prst="line">
            <a:avLst/>
          </a:prstGeom>
          <a:ln w="25400">
            <a:solidFill>
              <a:srgbClr val="3B3838"/>
            </a:solidFill>
            <a:prstDash val="dash"/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74" name="Shape 374"/>
          <p:cNvSpPr/>
          <p:nvPr/>
        </p:nvSpPr>
        <p:spPr>
          <a:xfrm>
            <a:off x="10266950" y="8349443"/>
            <a:ext cx="12546289" cy="10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lvl="0">
              <a:defRPr sz="1800"/>
            </a:pPr>
            <a:r>
              <a:rPr lang="en-US" sz="4800" dirty="0" smtClean="0">
                <a:solidFill>
                  <a:srgbClr val="3B3838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No. 3</a:t>
            </a:r>
            <a:r>
              <a:rPr sz="4800" dirty="0" smtClean="0">
                <a:solidFill>
                  <a:srgbClr val="3B3838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 </a:t>
            </a:r>
            <a:r>
              <a:rPr sz="4800" dirty="0">
                <a:solidFill>
                  <a:srgbClr val="3B3838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: </a:t>
            </a:r>
            <a:r>
              <a:rPr lang="en-US" sz="56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Self-improvement</a:t>
            </a:r>
            <a:endParaRPr sz="56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Shape 375"/>
          <p:cNvSpPr/>
          <p:nvPr/>
        </p:nvSpPr>
        <p:spPr>
          <a:xfrm>
            <a:off x="10099560" y="8742248"/>
            <a:ext cx="260837" cy="260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B383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6" name="Shape 376"/>
          <p:cNvSpPr/>
          <p:nvPr/>
        </p:nvSpPr>
        <p:spPr>
          <a:xfrm>
            <a:off x="10164767" y="9743174"/>
            <a:ext cx="12819231" cy="1"/>
          </a:xfrm>
          <a:prstGeom prst="line">
            <a:avLst/>
          </a:prstGeom>
          <a:ln w="25400">
            <a:solidFill>
              <a:srgbClr val="3B3838"/>
            </a:solidFill>
            <a:prstDash val="dash"/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84" name="图片 1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1188" y="6232558"/>
            <a:ext cx="5090410" cy="5266364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sp>
        <p:nvSpPr>
          <p:cNvPr id="185" name="Shape 374"/>
          <p:cNvSpPr/>
          <p:nvPr/>
        </p:nvSpPr>
        <p:spPr>
          <a:xfrm>
            <a:off x="10419350" y="11245407"/>
            <a:ext cx="12546289" cy="10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lvl="0">
              <a:defRPr sz="1800"/>
            </a:pPr>
            <a:r>
              <a:rPr lang="en-US" sz="4800" dirty="0" smtClean="0">
                <a:solidFill>
                  <a:srgbClr val="3B3838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No. 4</a:t>
            </a:r>
            <a:r>
              <a:rPr sz="4800" dirty="0" smtClean="0">
                <a:solidFill>
                  <a:srgbClr val="3B3838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 </a:t>
            </a:r>
            <a:r>
              <a:rPr sz="4800" dirty="0">
                <a:solidFill>
                  <a:srgbClr val="3B3838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: </a:t>
            </a:r>
            <a:r>
              <a:rPr lang="en-US" altLang="zh-CN" sz="5600" b="1" dirty="0" smtClean="0">
                <a:solidFill>
                  <a:srgbClr val="3B3838"/>
                </a:solidFill>
                <a:latin typeface="Arial"/>
                <a:ea typeface="Noteworthy Light"/>
                <a:cs typeface="Arial"/>
                <a:sym typeface="Arial"/>
              </a:rPr>
              <a:t>English-English Dictionary</a:t>
            </a:r>
            <a:endParaRPr sz="56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Shape 375"/>
          <p:cNvSpPr/>
          <p:nvPr/>
        </p:nvSpPr>
        <p:spPr>
          <a:xfrm>
            <a:off x="10251960" y="11638212"/>
            <a:ext cx="260837" cy="260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B383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" name="Shape 376"/>
          <p:cNvSpPr/>
          <p:nvPr/>
        </p:nvSpPr>
        <p:spPr>
          <a:xfrm>
            <a:off x="10022930" y="12559788"/>
            <a:ext cx="12819231" cy="1"/>
          </a:xfrm>
          <a:prstGeom prst="line">
            <a:avLst/>
          </a:prstGeom>
          <a:ln w="25400">
            <a:solidFill>
              <a:srgbClr val="3B3838"/>
            </a:solidFill>
            <a:prstDash val="dash"/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88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25950475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" grpId="0" animBg="1"/>
      <p:bldP spid="371" grpId="0" animBg="1"/>
      <p:bldP spid="374" grpId="0" animBg="1"/>
      <p:bldP spid="18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roup 407"/>
          <p:cNvGrpSpPr/>
          <p:nvPr/>
        </p:nvGrpSpPr>
        <p:grpSpPr>
          <a:xfrm>
            <a:off x="-1828787" y="-7080799"/>
            <a:ext cx="28278513" cy="27744130"/>
            <a:chOff x="4663054" y="4566129"/>
            <a:chExt cx="28278512" cy="27744129"/>
          </a:xfrm>
        </p:grpSpPr>
        <p:grpSp>
          <p:nvGrpSpPr>
            <p:cNvPr id="388" name="Group 388"/>
            <p:cNvGrpSpPr/>
            <p:nvPr/>
          </p:nvGrpSpPr>
          <p:grpSpPr>
            <a:xfrm>
              <a:off x="4663055" y="11916156"/>
              <a:ext cx="28128233" cy="13254920"/>
              <a:chOff x="4663055" y="2016498"/>
              <a:chExt cx="28128232" cy="13254919"/>
            </a:xfrm>
          </p:grpSpPr>
          <p:sp>
            <p:nvSpPr>
              <p:cNvPr id="386" name="Shape 386"/>
              <p:cNvSpPr/>
              <p:nvPr/>
            </p:nvSpPr>
            <p:spPr>
              <a:xfrm rot="14896333">
                <a:off x="24115765" y="-1433536"/>
                <a:ext cx="2617692" cy="14816993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7" name="Shape 387"/>
              <p:cNvSpPr/>
              <p:nvPr/>
            </p:nvSpPr>
            <p:spPr>
              <a:xfrm rot="4096333" flipH="1">
                <a:off x="10720884" y="3904458"/>
                <a:ext cx="2617696" cy="14816993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91" name="Group 391"/>
            <p:cNvGrpSpPr/>
            <p:nvPr/>
          </p:nvGrpSpPr>
          <p:grpSpPr>
            <a:xfrm>
              <a:off x="11247347" y="4566128"/>
              <a:ext cx="14670631" cy="27625959"/>
              <a:chOff x="2260858" y="4566128"/>
              <a:chExt cx="14670630" cy="27625957"/>
            </a:xfrm>
          </p:grpSpPr>
          <p:sp>
            <p:nvSpPr>
              <p:cNvPr id="389" name="Shape 389"/>
              <p:cNvSpPr/>
              <p:nvPr/>
            </p:nvSpPr>
            <p:spPr>
              <a:xfrm rot="12292205">
                <a:off x="11319438" y="4429543"/>
                <a:ext cx="2617695" cy="14816995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0" name="Shape 390"/>
              <p:cNvSpPr/>
              <p:nvPr/>
            </p:nvSpPr>
            <p:spPr>
              <a:xfrm rot="1492205" flipH="1">
                <a:off x="5255213" y="17511676"/>
                <a:ext cx="2617696" cy="14816996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94" name="Group 394"/>
            <p:cNvGrpSpPr/>
            <p:nvPr/>
          </p:nvGrpSpPr>
          <p:grpSpPr>
            <a:xfrm>
              <a:off x="11362176" y="4684301"/>
              <a:ext cx="14670631" cy="27625958"/>
              <a:chOff x="2260857" y="4566129"/>
              <a:chExt cx="14670630" cy="27625957"/>
            </a:xfrm>
          </p:grpSpPr>
          <p:sp>
            <p:nvSpPr>
              <p:cNvPr id="392" name="Shape 392"/>
              <p:cNvSpPr/>
              <p:nvPr/>
            </p:nvSpPr>
            <p:spPr>
              <a:xfrm rot="9307795" flipH="1">
                <a:off x="5255213" y="4429544"/>
                <a:ext cx="2617695" cy="14816994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3" name="Shape 393"/>
              <p:cNvSpPr/>
              <p:nvPr/>
            </p:nvSpPr>
            <p:spPr>
              <a:xfrm rot="20107795">
                <a:off x="11319438" y="17511676"/>
                <a:ext cx="2617696" cy="14816996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97" name="Group 397"/>
            <p:cNvGrpSpPr/>
            <p:nvPr/>
          </p:nvGrpSpPr>
          <p:grpSpPr>
            <a:xfrm>
              <a:off x="4813330" y="12029171"/>
              <a:ext cx="28128238" cy="13254923"/>
              <a:chOff x="4663052" y="2016496"/>
              <a:chExt cx="28128237" cy="13254921"/>
            </a:xfrm>
          </p:grpSpPr>
          <p:sp>
            <p:nvSpPr>
              <p:cNvPr id="395" name="Shape 395"/>
              <p:cNvSpPr/>
              <p:nvPr/>
            </p:nvSpPr>
            <p:spPr>
              <a:xfrm rot="6703667" flipH="1">
                <a:off x="10720883" y="-1433538"/>
                <a:ext cx="2617695" cy="14816995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6" name="Shape 396"/>
              <p:cNvSpPr/>
              <p:nvPr/>
            </p:nvSpPr>
            <p:spPr>
              <a:xfrm rot="17503667">
                <a:off x="24115765" y="3904458"/>
                <a:ext cx="2617696" cy="14816992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00" name="Group 400"/>
            <p:cNvGrpSpPr/>
            <p:nvPr/>
          </p:nvGrpSpPr>
          <p:grpSpPr>
            <a:xfrm>
              <a:off x="17329690" y="6568351"/>
              <a:ext cx="2617696" cy="23973738"/>
              <a:chOff x="202478" y="4049969"/>
              <a:chExt cx="2617694" cy="23973736"/>
            </a:xfrm>
          </p:grpSpPr>
          <p:sp>
            <p:nvSpPr>
              <p:cNvPr id="398" name="Shape 398"/>
              <p:cNvSpPr/>
              <p:nvPr/>
            </p:nvSpPr>
            <p:spPr>
              <a:xfrm rot="10800000" flipH="1">
                <a:off x="202479" y="4049969"/>
                <a:ext cx="2617694" cy="12149912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9" name="Shape 399"/>
              <p:cNvSpPr/>
              <p:nvPr/>
            </p:nvSpPr>
            <p:spPr>
              <a:xfrm>
                <a:off x="202479" y="15873796"/>
                <a:ext cx="2617694" cy="12149911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01" name="Shape 401"/>
            <p:cNvSpPr/>
            <p:nvPr/>
          </p:nvSpPr>
          <p:spPr>
            <a:xfrm rot="5400000">
              <a:off x="11257944" y="12386730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 rot="16200000" flipH="1">
              <a:off x="23453658" y="12383946"/>
              <a:ext cx="2617695" cy="12226667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 rot="2700000" flipH="1">
              <a:off x="12976890" y="16758106"/>
              <a:ext cx="2617694" cy="1214991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 rot="18900000">
              <a:off x="21660194" y="16680824"/>
              <a:ext cx="2617694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 rot="13500000" flipH="1">
              <a:off x="21660195" y="8183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 rot="8100000">
              <a:off x="13052459" y="810563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35" name="图片 134"/>
          <p:cNvPicPr>
            <a:picLocks noChangeAspect="1"/>
          </p:cNvPicPr>
          <p:nvPr/>
        </p:nvPicPr>
        <p:blipFill rotWithShape="1">
          <a:blip r:embed="rId2"/>
          <a:srcRect b="16846"/>
          <a:stretch/>
        </p:blipFill>
        <p:spPr>
          <a:xfrm>
            <a:off x="5287792" y="2964524"/>
            <a:ext cx="14793148" cy="8352587"/>
          </a:xfrm>
          <a:prstGeom prst="rect">
            <a:avLst/>
          </a:prstGeom>
        </p:spPr>
      </p:pic>
      <p:pic>
        <p:nvPicPr>
          <p:cNvPr id="25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190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1260244" y="165099"/>
            <a:ext cx="4474302" cy="116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/>
            </a:pPr>
            <a:r>
              <a:rPr lang="en-US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SPEAKING</a:t>
            </a:r>
            <a:endParaRPr sz="64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" name="组合 1"/>
          <p:cNvGrpSpPr/>
          <p:nvPr/>
        </p:nvGrpSpPr>
        <p:grpSpPr>
          <a:xfrm>
            <a:off x="5567785" y="3515897"/>
            <a:ext cx="12961039" cy="7441119"/>
            <a:chOff x="5186284" y="2230419"/>
            <a:chExt cx="9483806" cy="4755343"/>
          </a:xfrm>
        </p:grpSpPr>
        <p:sp>
          <p:nvSpPr>
            <p:cNvPr id="35" name="Shape 580"/>
            <p:cNvSpPr/>
            <p:nvPr/>
          </p:nvSpPr>
          <p:spPr>
            <a:xfrm flipH="1">
              <a:off x="12181532" y="2230419"/>
              <a:ext cx="10467" cy="4755343"/>
            </a:xfrm>
            <a:prstGeom prst="line">
              <a:avLst/>
            </a:prstGeom>
            <a:ln w="25400">
              <a:solidFill>
                <a:srgbClr val="262626"/>
              </a:solidFill>
              <a:prstDash val="dash"/>
              <a:miter lim="400000"/>
              <a:headEnd type="oval"/>
            </a:ln>
          </p:spPr>
          <p:txBody>
            <a:bodyPr lIns="0" tIns="0" rIns="0" bIns="0"/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grpSp>
          <p:nvGrpSpPr>
            <p:cNvPr id="42" name="Group 589"/>
            <p:cNvGrpSpPr/>
            <p:nvPr/>
          </p:nvGrpSpPr>
          <p:grpSpPr>
            <a:xfrm>
              <a:off x="5521439" y="2901586"/>
              <a:ext cx="6660094" cy="1008746"/>
              <a:chOff x="0" y="0"/>
              <a:chExt cx="6660093" cy="1008745"/>
            </a:xfrm>
          </p:grpSpPr>
          <p:sp>
            <p:nvSpPr>
              <p:cNvPr id="43" name="Shape 587"/>
              <p:cNvSpPr/>
              <p:nvPr/>
            </p:nvSpPr>
            <p:spPr>
              <a:xfrm flipH="1">
                <a:off x="0" y="0"/>
                <a:ext cx="6660093" cy="1008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964" y="0"/>
                    </a:lnTo>
                    <a:cubicBezTo>
                      <a:pt x="20868" y="0"/>
                      <a:pt x="21600" y="4835"/>
                      <a:pt x="21600" y="10800"/>
                    </a:cubicBezTo>
                    <a:cubicBezTo>
                      <a:pt x="21600" y="16765"/>
                      <a:pt x="20868" y="21600"/>
                      <a:pt x="19964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90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4000" b="1">
                    <a:solidFill>
                      <a:srgbClr val="262626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4" name="Shape 588"/>
              <p:cNvSpPr/>
              <p:nvPr/>
            </p:nvSpPr>
            <p:spPr>
              <a:xfrm>
                <a:off x="0" y="150334"/>
                <a:ext cx="6660092" cy="7080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defRPr sz="4000" b="1">
                    <a:solidFill>
                      <a:srgbClr val="262626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lang="zh-CN" altLang="en-US" sz="6000" b="1" dirty="0" smtClean="0">
                    <a:solidFill>
                      <a:srgbClr val="262626"/>
                    </a:solidFill>
                  </a:rPr>
                  <a:t>利用背诵提高口语</a:t>
                </a:r>
                <a:endParaRPr sz="6000" b="1" dirty="0">
                  <a:solidFill>
                    <a:srgbClr val="262626"/>
                  </a:solidFill>
                </a:endParaRPr>
              </a:p>
            </p:txBody>
          </p:sp>
        </p:grpSp>
        <p:grpSp>
          <p:nvGrpSpPr>
            <p:cNvPr id="45" name="Group 592"/>
            <p:cNvGrpSpPr/>
            <p:nvPr/>
          </p:nvGrpSpPr>
          <p:grpSpPr>
            <a:xfrm>
              <a:off x="12181530" y="2901586"/>
              <a:ext cx="2488560" cy="1008746"/>
              <a:chOff x="0" y="0"/>
              <a:chExt cx="2488559" cy="1008745"/>
            </a:xfrm>
          </p:grpSpPr>
          <p:sp>
            <p:nvSpPr>
              <p:cNvPr id="46" name="Shape 590"/>
              <p:cNvSpPr/>
              <p:nvPr/>
            </p:nvSpPr>
            <p:spPr>
              <a:xfrm flipH="1">
                <a:off x="0" y="0"/>
                <a:ext cx="2488559" cy="1008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378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4378" y="21600"/>
                    </a:lnTo>
                    <a:cubicBezTo>
                      <a:pt x="1960" y="21600"/>
                      <a:pt x="0" y="16765"/>
                      <a:pt x="0" y="10800"/>
                    </a:cubicBezTo>
                    <a:cubicBezTo>
                      <a:pt x="0" y="4835"/>
                      <a:pt x="1960" y="0"/>
                      <a:pt x="4378" y="0"/>
                    </a:cubicBezTo>
                    <a:close/>
                  </a:path>
                </a:pathLst>
              </a:custGeom>
              <a:solidFill>
                <a:srgbClr val="F8E21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4000" b="1">
                    <a:solidFill>
                      <a:srgbClr val="262626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7" name="Shape 591"/>
              <p:cNvSpPr/>
              <p:nvPr/>
            </p:nvSpPr>
            <p:spPr>
              <a:xfrm>
                <a:off x="0" y="150334"/>
                <a:ext cx="2488558" cy="7080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defRPr sz="4000" b="1">
                    <a:solidFill>
                      <a:srgbClr val="262626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lang="en-US" altLang="zh-CN" sz="6000" b="1" dirty="0" smtClean="0">
                    <a:solidFill>
                      <a:srgbClr val="262626"/>
                    </a:solidFill>
                  </a:rPr>
                  <a:t>Tips1</a:t>
                </a:r>
                <a:endParaRPr sz="6000" b="1" dirty="0">
                  <a:solidFill>
                    <a:srgbClr val="262626"/>
                  </a:solidFill>
                </a:endParaRPr>
              </a:p>
            </p:txBody>
          </p:sp>
        </p:grpSp>
        <p:sp>
          <p:nvSpPr>
            <p:cNvPr id="59" name="Shape 604"/>
            <p:cNvSpPr/>
            <p:nvPr/>
          </p:nvSpPr>
          <p:spPr>
            <a:xfrm>
              <a:off x="5186284" y="4542225"/>
              <a:ext cx="6426763" cy="18882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tIns="91439" bIns="91439">
              <a:spAutoFit/>
            </a:bodyPr>
            <a:lstStyle>
              <a:lvl1pPr algn="r">
                <a:defRPr sz="24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en-US" altLang="zh-CN" sz="6000" dirty="0" smtClean="0">
                  <a:latin typeface="Tekton Pro" panose="020F0603020208020904" pitchFamily="34" charset="0"/>
                </a:rPr>
                <a:t>For learning a foreign language, recitation is a must.</a:t>
              </a:r>
              <a:r>
                <a:rPr sz="6000" dirty="0" smtClean="0">
                  <a:solidFill>
                    <a:srgbClr val="262626"/>
                  </a:solidFill>
                  <a:latin typeface="Tekton Pro" panose="020F0603020208020904" pitchFamily="34" charset="0"/>
                </a:rPr>
                <a:t> </a:t>
              </a:r>
              <a:endParaRPr sz="6000" dirty="0">
                <a:solidFill>
                  <a:srgbClr val="262626"/>
                </a:solidFill>
                <a:latin typeface="Tekton Pro" panose="020F0603020208020904" pitchFamily="34" charset="0"/>
              </a:endParaRPr>
            </a:p>
          </p:txBody>
        </p:sp>
        <p:sp>
          <p:nvSpPr>
            <p:cNvPr id="61" name="Shape 1769"/>
            <p:cNvSpPr/>
            <p:nvPr/>
          </p:nvSpPr>
          <p:spPr>
            <a:xfrm>
              <a:off x="12770954" y="4784714"/>
              <a:ext cx="1651503" cy="1403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42" y="0"/>
                  </a:moveTo>
                  <a:cubicBezTo>
                    <a:pt x="17162" y="0"/>
                    <a:pt x="17162" y="0"/>
                    <a:pt x="17162" y="0"/>
                  </a:cubicBezTo>
                  <a:cubicBezTo>
                    <a:pt x="19529" y="0"/>
                    <a:pt x="21600" y="2090"/>
                    <a:pt x="21600" y="4877"/>
                  </a:cubicBezTo>
                  <a:cubicBezTo>
                    <a:pt x="21600" y="12194"/>
                    <a:pt x="21600" y="12194"/>
                    <a:pt x="21600" y="12194"/>
                  </a:cubicBezTo>
                  <a:cubicBezTo>
                    <a:pt x="21600" y="14632"/>
                    <a:pt x="19529" y="17071"/>
                    <a:pt x="17162" y="17071"/>
                  </a:cubicBezTo>
                  <a:cubicBezTo>
                    <a:pt x="16570" y="17071"/>
                    <a:pt x="16570" y="17071"/>
                    <a:pt x="16570" y="17071"/>
                  </a:cubicBezTo>
                  <a:cubicBezTo>
                    <a:pt x="16866" y="21600"/>
                    <a:pt x="16866" y="21600"/>
                    <a:pt x="16866" y="21600"/>
                  </a:cubicBezTo>
                  <a:cubicBezTo>
                    <a:pt x="13611" y="17071"/>
                    <a:pt x="13611" y="17071"/>
                    <a:pt x="13611" y="17071"/>
                  </a:cubicBezTo>
                  <a:cubicBezTo>
                    <a:pt x="4142" y="17071"/>
                    <a:pt x="4142" y="17071"/>
                    <a:pt x="4142" y="17071"/>
                  </a:cubicBezTo>
                  <a:cubicBezTo>
                    <a:pt x="1775" y="17071"/>
                    <a:pt x="0" y="14632"/>
                    <a:pt x="0" y="12194"/>
                  </a:cubicBezTo>
                  <a:cubicBezTo>
                    <a:pt x="0" y="4877"/>
                    <a:pt x="0" y="4877"/>
                    <a:pt x="0" y="4877"/>
                  </a:cubicBezTo>
                  <a:cubicBezTo>
                    <a:pt x="0" y="2090"/>
                    <a:pt x="1775" y="0"/>
                    <a:pt x="4142" y="0"/>
                  </a:cubicBezTo>
                  <a:close/>
                  <a:moveTo>
                    <a:pt x="5030" y="6619"/>
                  </a:moveTo>
                  <a:cubicBezTo>
                    <a:pt x="4438" y="6619"/>
                    <a:pt x="3551" y="7316"/>
                    <a:pt x="3551" y="8361"/>
                  </a:cubicBezTo>
                  <a:cubicBezTo>
                    <a:pt x="3551" y="9406"/>
                    <a:pt x="4438" y="10103"/>
                    <a:pt x="5030" y="10103"/>
                  </a:cubicBezTo>
                  <a:cubicBezTo>
                    <a:pt x="5918" y="10103"/>
                    <a:pt x="6510" y="9406"/>
                    <a:pt x="6510" y="8361"/>
                  </a:cubicBezTo>
                  <a:cubicBezTo>
                    <a:pt x="6510" y="7316"/>
                    <a:pt x="5918" y="6619"/>
                    <a:pt x="5030" y="6619"/>
                  </a:cubicBezTo>
                  <a:close/>
                  <a:moveTo>
                    <a:pt x="16274" y="6619"/>
                  </a:moveTo>
                  <a:cubicBezTo>
                    <a:pt x="15386" y="6619"/>
                    <a:pt x="14795" y="7316"/>
                    <a:pt x="14795" y="8361"/>
                  </a:cubicBezTo>
                  <a:cubicBezTo>
                    <a:pt x="14795" y="9406"/>
                    <a:pt x="15386" y="10103"/>
                    <a:pt x="16274" y="10103"/>
                  </a:cubicBezTo>
                  <a:cubicBezTo>
                    <a:pt x="17162" y="10103"/>
                    <a:pt x="17753" y="9406"/>
                    <a:pt x="17753" y="8361"/>
                  </a:cubicBezTo>
                  <a:cubicBezTo>
                    <a:pt x="17753" y="7316"/>
                    <a:pt x="17162" y="6619"/>
                    <a:pt x="16274" y="6619"/>
                  </a:cubicBezTo>
                  <a:close/>
                  <a:moveTo>
                    <a:pt x="10652" y="6619"/>
                  </a:moveTo>
                  <a:cubicBezTo>
                    <a:pt x="9764" y="6619"/>
                    <a:pt x="9173" y="7316"/>
                    <a:pt x="9173" y="8361"/>
                  </a:cubicBezTo>
                  <a:cubicBezTo>
                    <a:pt x="9173" y="9406"/>
                    <a:pt x="9764" y="10103"/>
                    <a:pt x="10652" y="10103"/>
                  </a:cubicBezTo>
                  <a:cubicBezTo>
                    <a:pt x="11244" y="10103"/>
                    <a:pt x="12132" y="9406"/>
                    <a:pt x="12132" y="8361"/>
                  </a:cubicBezTo>
                  <a:cubicBezTo>
                    <a:pt x="12132" y="7316"/>
                    <a:pt x="11244" y="6619"/>
                    <a:pt x="10652" y="6619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pic>
        <p:nvPicPr>
          <p:cNvPr id="18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7970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fill="hold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1260244" y="165099"/>
            <a:ext cx="4474302" cy="116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/>
            </a:pPr>
            <a:r>
              <a:rPr lang="en-US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SPEAKING</a:t>
            </a:r>
            <a:endParaRPr sz="64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" name="组合 3"/>
          <p:cNvGrpSpPr/>
          <p:nvPr/>
        </p:nvGrpSpPr>
        <p:grpSpPr>
          <a:xfrm>
            <a:off x="5734546" y="2031327"/>
            <a:ext cx="13504984" cy="8097411"/>
            <a:chOff x="9703444" y="2230419"/>
            <a:chExt cx="9148649" cy="4071269"/>
          </a:xfrm>
        </p:grpSpPr>
        <p:sp>
          <p:nvSpPr>
            <p:cNvPr id="35" name="Shape 580"/>
            <p:cNvSpPr/>
            <p:nvPr/>
          </p:nvSpPr>
          <p:spPr>
            <a:xfrm>
              <a:off x="12192000" y="2230419"/>
              <a:ext cx="4" cy="4071269"/>
            </a:xfrm>
            <a:prstGeom prst="line">
              <a:avLst/>
            </a:prstGeom>
            <a:ln w="25400">
              <a:solidFill>
                <a:srgbClr val="262626"/>
              </a:solidFill>
              <a:prstDash val="dash"/>
              <a:miter lim="400000"/>
              <a:headEnd type="oval"/>
            </a:ln>
          </p:spPr>
          <p:txBody>
            <a:bodyPr lIns="0" tIns="0" rIns="0" bIns="0"/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grpSp>
          <p:nvGrpSpPr>
            <p:cNvPr id="48" name="Group 595"/>
            <p:cNvGrpSpPr/>
            <p:nvPr/>
          </p:nvGrpSpPr>
          <p:grpSpPr>
            <a:xfrm>
              <a:off x="12192000" y="2981916"/>
              <a:ext cx="6660093" cy="1008747"/>
              <a:chOff x="0" y="-1"/>
              <a:chExt cx="6660092" cy="1008746"/>
            </a:xfrm>
          </p:grpSpPr>
          <p:sp>
            <p:nvSpPr>
              <p:cNvPr id="49" name="Shape 593"/>
              <p:cNvSpPr/>
              <p:nvPr/>
            </p:nvSpPr>
            <p:spPr>
              <a:xfrm>
                <a:off x="0" y="-1"/>
                <a:ext cx="6660092" cy="1008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964" y="0"/>
                    </a:lnTo>
                    <a:cubicBezTo>
                      <a:pt x="20868" y="0"/>
                      <a:pt x="21600" y="4835"/>
                      <a:pt x="21600" y="10800"/>
                    </a:cubicBezTo>
                    <a:cubicBezTo>
                      <a:pt x="21600" y="16765"/>
                      <a:pt x="20868" y="21600"/>
                      <a:pt x="19964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4000" b="1">
                    <a:solidFill>
                      <a:srgbClr val="262626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0" name="Shape 594"/>
              <p:cNvSpPr/>
              <p:nvPr/>
            </p:nvSpPr>
            <p:spPr>
              <a:xfrm>
                <a:off x="0" y="225830"/>
                <a:ext cx="6660092" cy="5570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defRPr sz="4000" b="1">
                    <a:solidFill>
                      <a:srgbClr val="262626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lang="zh-CN" altLang="en-US" sz="6000" b="1" dirty="0" smtClean="0">
                    <a:solidFill>
                      <a:srgbClr val="262626"/>
                    </a:solidFill>
                  </a:rPr>
                  <a:t>自言自语</a:t>
                </a:r>
                <a:endParaRPr sz="6000" b="1" dirty="0">
                  <a:solidFill>
                    <a:srgbClr val="262626"/>
                  </a:solidFill>
                </a:endParaRPr>
              </a:p>
            </p:txBody>
          </p:sp>
        </p:grpSp>
        <p:grpSp>
          <p:nvGrpSpPr>
            <p:cNvPr id="51" name="Group 598"/>
            <p:cNvGrpSpPr/>
            <p:nvPr/>
          </p:nvGrpSpPr>
          <p:grpSpPr>
            <a:xfrm>
              <a:off x="9703444" y="2981916"/>
              <a:ext cx="2488560" cy="1008747"/>
              <a:chOff x="0" y="-1"/>
              <a:chExt cx="2488558" cy="1008746"/>
            </a:xfrm>
          </p:grpSpPr>
          <p:sp>
            <p:nvSpPr>
              <p:cNvPr id="52" name="Shape 596"/>
              <p:cNvSpPr/>
              <p:nvPr/>
            </p:nvSpPr>
            <p:spPr>
              <a:xfrm>
                <a:off x="0" y="-1"/>
                <a:ext cx="2488558" cy="1008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378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4378" y="21600"/>
                    </a:lnTo>
                    <a:cubicBezTo>
                      <a:pt x="1960" y="21600"/>
                      <a:pt x="0" y="16765"/>
                      <a:pt x="0" y="10800"/>
                    </a:cubicBezTo>
                    <a:cubicBezTo>
                      <a:pt x="0" y="4835"/>
                      <a:pt x="1960" y="0"/>
                      <a:pt x="4378" y="0"/>
                    </a:cubicBezTo>
                    <a:close/>
                  </a:path>
                </a:pathLst>
              </a:custGeom>
              <a:solidFill>
                <a:srgbClr val="E76C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4000" b="1">
                    <a:solidFill>
                      <a:srgbClr val="262626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3" name="Shape 597"/>
              <p:cNvSpPr/>
              <p:nvPr/>
            </p:nvSpPr>
            <p:spPr>
              <a:xfrm>
                <a:off x="0" y="225830"/>
                <a:ext cx="2488558" cy="5570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defRPr sz="4000" b="1">
                    <a:solidFill>
                      <a:srgbClr val="262626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lang="en-US" altLang="zh-CN" sz="6000" b="1" dirty="0" smtClean="0">
                    <a:solidFill>
                      <a:srgbClr val="262626"/>
                    </a:solidFill>
                  </a:rPr>
                  <a:t>Tips2</a:t>
                </a:r>
                <a:endParaRPr sz="6000" b="1" dirty="0">
                  <a:solidFill>
                    <a:srgbClr val="262626"/>
                  </a:solidFill>
                </a:endParaRPr>
              </a:p>
            </p:txBody>
          </p:sp>
        </p:grpSp>
        <p:sp>
          <p:nvSpPr>
            <p:cNvPr id="60" name="Freeform 279"/>
            <p:cNvSpPr>
              <a:spLocks noEditPoints="1"/>
            </p:cNvSpPr>
            <p:nvPr/>
          </p:nvSpPr>
          <p:spPr bwMode="auto">
            <a:xfrm>
              <a:off x="10205087" y="4483344"/>
              <a:ext cx="1608929" cy="1069272"/>
            </a:xfrm>
            <a:custGeom>
              <a:avLst/>
              <a:gdLst>
                <a:gd name="T0" fmla="*/ 52 w 105"/>
                <a:gd name="T1" fmla="*/ 14 h 78"/>
                <a:gd name="T2" fmla="*/ 84 w 105"/>
                <a:gd name="T3" fmla="*/ 46 h 78"/>
                <a:gd name="T4" fmla="*/ 84 w 105"/>
                <a:gd name="T5" fmla="*/ 50 h 78"/>
                <a:gd name="T6" fmla="*/ 72 w 105"/>
                <a:gd name="T7" fmla="*/ 54 h 78"/>
                <a:gd name="T8" fmla="*/ 61 w 105"/>
                <a:gd name="T9" fmla="*/ 55 h 78"/>
                <a:gd name="T10" fmla="*/ 56 w 105"/>
                <a:gd name="T11" fmla="*/ 52 h 78"/>
                <a:gd name="T12" fmla="*/ 49 w 105"/>
                <a:gd name="T13" fmla="*/ 52 h 78"/>
                <a:gd name="T14" fmla="*/ 43 w 105"/>
                <a:gd name="T15" fmla="*/ 58 h 78"/>
                <a:gd name="T16" fmla="*/ 43 w 105"/>
                <a:gd name="T17" fmla="*/ 58 h 78"/>
                <a:gd name="T18" fmla="*/ 49 w 105"/>
                <a:gd name="T19" fmla="*/ 64 h 78"/>
                <a:gd name="T20" fmla="*/ 56 w 105"/>
                <a:gd name="T21" fmla="*/ 64 h 78"/>
                <a:gd name="T22" fmla="*/ 61 w 105"/>
                <a:gd name="T23" fmla="*/ 60 h 78"/>
                <a:gd name="T24" fmla="*/ 73 w 105"/>
                <a:gd name="T25" fmla="*/ 59 h 78"/>
                <a:gd name="T26" fmla="*/ 82 w 105"/>
                <a:gd name="T27" fmla="*/ 56 h 78"/>
                <a:gd name="T28" fmla="*/ 52 w 105"/>
                <a:gd name="T29" fmla="*/ 78 h 78"/>
                <a:gd name="T30" fmla="*/ 20 w 105"/>
                <a:gd name="T31" fmla="*/ 46 h 78"/>
                <a:gd name="T32" fmla="*/ 52 w 105"/>
                <a:gd name="T33" fmla="*/ 14 h 78"/>
                <a:gd name="T34" fmla="*/ 52 w 105"/>
                <a:gd name="T35" fmla="*/ 0 h 78"/>
                <a:gd name="T36" fmla="*/ 20 w 105"/>
                <a:gd name="T37" fmla="*/ 14 h 78"/>
                <a:gd name="T38" fmla="*/ 8 w 105"/>
                <a:gd name="T39" fmla="*/ 33 h 78"/>
                <a:gd name="T40" fmla="*/ 6 w 105"/>
                <a:gd name="T41" fmla="*/ 33 h 78"/>
                <a:gd name="T42" fmla="*/ 0 w 105"/>
                <a:gd name="T43" fmla="*/ 40 h 78"/>
                <a:gd name="T44" fmla="*/ 0 w 105"/>
                <a:gd name="T45" fmla="*/ 51 h 78"/>
                <a:gd name="T46" fmla="*/ 6 w 105"/>
                <a:gd name="T47" fmla="*/ 57 h 78"/>
                <a:gd name="T48" fmla="*/ 15 w 105"/>
                <a:gd name="T49" fmla="*/ 57 h 78"/>
                <a:gd name="T50" fmla="*/ 15 w 105"/>
                <a:gd name="T51" fmla="*/ 34 h 78"/>
                <a:gd name="T52" fmla="*/ 25 w 105"/>
                <a:gd name="T53" fmla="*/ 19 h 78"/>
                <a:gd name="T54" fmla="*/ 52 w 105"/>
                <a:gd name="T55" fmla="*/ 7 h 78"/>
                <a:gd name="T56" fmla="*/ 80 w 105"/>
                <a:gd name="T57" fmla="*/ 19 h 78"/>
                <a:gd name="T58" fmla="*/ 89 w 105"/>
                <a:gd name="T59" fmla="*/ 33 h 78"/>
                <a:gd name="T60" fmla="*/ 89 w 105"/>
                <a:gd name="T61" fmla="*/ 57 h 78"/>
                <a:gd name="T62" fmla="*/ 98 w 105"/>
                <a:gd name="T63" fmla="*/ 57 h 78"/>
                <a:gd name="T64" fmla="*/ 105 w 105"/>
                <a:gd name="T65" fmla="*/ 51 h 78"/>
                <a:gd name="T66" fmla="*/ 105 w 105"/>
                <a:gd name="T67" fmla="*/ 40 h 78"/>
                <a:gd name="T68" fmla="*/ 98 w 105"/>
                <a:gd name="T69" fmla="*/ 33 h 78"/>
                <a:gd name="T70" fmla="*/ 96 w 105"/>
                <a:gd name="T71" fmla="*/ 33 h 78"/>
                <a:gd name="T72" fmla="*/ 85 w 105"/>
                <a:gd name="T73" fmla="*/ 14 h 78"/>
                <a:gd name="T74" fmla="*/ 52 w 105"/>
                <a:gd name="T75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78">
                  <a:moveTo>
                    <a:pt x="52" y="14"/>
                  </a:moveTo>
                  <a:cubicBezTo>
                    <a:pt x="70" y="14"/>
                    <a:pt x="84" y="29"/>
                    <a:pt x="84" y="46"/>
                  </a:cubicBezTo>
                  <a:cubicBezTo>
                    <a:pt x="84" y="47"/>
                    <a:pt x="84" y="49"/>
                    <a:pt x="84" y="50"/>
                  </a:cubicBezTo>
                  <a:cubicBezTo>
                    <a:pt x="80" y="51"/>
                    <a:pt x="76" y="53"/>
                    <a:pt x="72" y="54"/>
                  </a:cubicBezTo>
                  <a:cubicBezTo>
                    <a:pt x="68" y="55"/>
                    <a:pt x="65" y="55"/>
                    <a:pt x="61" y="55"/>
                  </a:cubicBezTo>
                  <a:cubicBezTo>
                    <a:pt x="60" y="54"/>
                    <a:pt x="58" y="52"/>
                    <a:pt x="56" y="5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6" y="52"/>
                    <a:pt x="43" y="55"/>
                    <a:pt x="43" y="58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43" y="61"/>
                    <a:pt x="46" y="64"/>
                    <a:pt x="49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8" y="64"/>
                    <a:pt x="60" y="62"/>
                    <a:pt x="61" y="60"/>
                  </a:cubicBezTo>
                  <a:cubicBezTo>
                    <a:pt x="65" y="60"/>
                    <a:pt x="69" y="59"/>
                    <a:pt x="73" y="59"/>
                  </a:cubicBezTo>
                  <a:cubicBezTo>
                    <a:pt x="76" y="58"/>
                    <a:pt x="79" y="57"/>
                    <a:pt x="82" y="56"/>
                  </a:cubicBezTo>
                  <a:cubicBezTo>
                    <a:pt x="78" y="69"/>
                    <a:pt x="66" y="78"/>
                    <a:pt x="52" y="78"/>
                  </a:cubicBezTo>
                  <a:cubicBezTo>
                    <a:pt x="34" y="78"/>
                    <a:pt x="20" y="64"/>
                    <a:pt x="20" y="46"/>
                  </a:cubicBezTo>
                  <a:cubicBezTo>
                    <a:pt x="20" y="29"/>
                    <a:pt x="34" y="14"/>
                    <a:pt x="52" y="14"/>
                  </a:cubicBezTo>
                  <a:close/>
                  <a:moveTo>
                    <a:pt x="52" y="0"/>
                  </a:moveTo>
                  <a:cubicBezTo>
                    <a:pt x="39" y="0"/>
                    <a:pt x="28" y="5"/>
                    <a:pt x="20" y="14"/>
                  </a:cubicBezTo>
                  <a:cubicBezTo>
                    <a:pt x="14" y="19"/>
                    <a:pt x="10" y="26"/>
                    <a:pt x="8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3" y="33"/>
                    <a:pt x="0" y="36"/>
                    <a:pt x="0" y="4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4"/>
                    <a:pt x="3" y="57"/>
                    <a:pt x="6" y="57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7" y="28"/>
                    <a:pt x="20" y="23"/>
                    <a:pt x="25" y="19"/>
                  </a:cubicBezTo>
                  <a:cubicBezTo>
                    <a:pt x="32" y="12"/>
                    <a:pt x="41" y="7"/>
                    <a:pt x="52" y="7"/>
                  </a:cubicBezTo>
                  <a:cubicBezTo>
                    <a:pt x="63" y="7"/>
                    <a:pt x="73" y="12"/>
                    <a:pt x="80" y="19"/>
                  </a:cubicBezTo>
                  <a:cubicBezTo>
                    <a:pt x="84" y="23"/>
                    <a:pt x="87" y="28"/>
                    <a:pt x="89" y="33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98" y="57"/>
                    <a:pt x="98" y="57"/>
                    <a:pt x="98" y="57"/>
                  </a:cubicBezTo>
                  <a:cubicBezTo>
                    <a:pt x="102" y="57"/>
                    <a:pt x="105" y="54"/>
                    <a:pt x="105" y="51"/>
                  </a:cubicBezTo>
                  <a:cubicBezTo>
                    <a:pt x="105" y="40"/>
                    <a:pt x="105" y="40"/>
                    <a:pt x="105" y="40"/>
                  </a:cubicBezTo>
                  <a:cubicBezTo>
                    <a:pt x="105" y="36"/>
                    <a:pt x="102" y="33"/>
                    <a:pt x="98" y="33"/>
                  </a:cubicBezTo>
                  <a:cubicBezTo>
                    <a:pt x="96" y="33"/>
                    <a:pt x="96" y="33"/>
                    <a:pt x="96" y="33"/>
                  </a:cubicBezTo>
                  <a:cubicBezTo>
                    <a:pt x="94" y="26"/>
                    <a:pt x="90" y="19"/>
                    <a:pt x="85" y="14"/>
                  </a:cubicBezTo>
                  <a:cubicBezTo>
                    <a:pt x="76" y="5"/>
                    <a:pt x="65" y="0"/>
                    <a:pt x="52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/>
          </p:spPr>
          <p:txBody>
            <a:bodyPr vert="horz" wrap="square" lIns="101598" tIns="50798" rIns="101598" bIns="5079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63" name="Shape 604"/>
            <p:cNvSpPr/>
            <p:nvPr/>
          </p:nvSpPr>
          <p:spPr>
            <a:xfrm>
              <a:off x="12425330" y="4629812"/>
              <a:ext cx="6426763" cy="10213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tIns="91439" bIns="91439">
              <a:spAutoFit/>
            </a:bodyPr>
            <a:lstStyle>
              <a:lvl1pPr algn="r">
                <a:defRPr sz="24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en-US" altLang="zh-CN" sz="6000" dirty="0" smtClean="0">
                  <a:solidFill>
                    <a:srgbClr val="262626"/>
                  </a:solidFill>
                  <a:latin typeface="Tekton Pro" panose="020F0603020208020904" pitchFamily="34" charset="0"/>
                </a:rPr>
                <a:t>To talk </a:t>
              </a:r>
              <a:r>
                <a:rPr lang="en-US" altLang="zh-CN" sz="6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ekton Pro" panose="020F0603020208020904" pitchFamily="34" charset="0"/>
                </a:rPr>
                <a:t>to yourself  and play the two parties of a dialogue.</a:t>
              </a:r>
              <a:r>
                <a:rPr sz="6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ekton Pro" panose="020F0603020208020904" pitchFamily="34" charset="0"/>
                </a:rPr>
                <a:t> </a:t>
              </a:r>
              <a:endParaRPr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Tekton Pro" panose="020F0603020208020904" pitchFamily="34" charset="0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8449636"/>
            <a:ext cx="5090410" cy="5266364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19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83249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fill="hold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1260244" y="165099"/>
            <a:ext cx="4474302" cy="116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/>
            </a:pPr>
            <a:r>
              <a:rPr lang="en-US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SPEAKING</a:t>
            </a:r>
            <a:endParaRPr sz="64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1320799" y="1292665"/>
            <a:ext cx="4939323" cy="0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Shape 580"/>
          <p:cNvSpPr/>
          <p:nvPr/>
        </p:nvSpPr>
        <p:spPr>
          <a:xfrm flipH="1">
            <a:off x="9740662" y="2093177"/>
            <a:ext cx="2" cy="8527931"/>
          </a:xfrm>
          <a:prstGeom prst="line">
            <a:avLst/>
          </a:prstGeom>
          <a:ln w="25400">
            <a:solidFill>
              <a:srgbClr val="262626"/>
            </a:solidFill>
            <a:prstDash val="dash"/>
            <a:miter lim="400000"/>
            <a:headEnd type="oval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3" name="组合 2"/>
          <p:cNvGrpSpPr/>
          <p:nvPr/>
        </p:nvGrpSpPr>
        <p:grpSpPr>
          <a:xfrm>
            <a:off x="5913174" y="3049925"/>
            <a:ext cx="14070956" cy="2085282"/>
            <a:chOff x="5913174" y="3049924"/>
            <a:chExt cx="14070956" cy="2325665"/>
          </a:xfrm>
        </p:grpSpPr>
        <p:grpSp>
          <p:nvGrpSpPr>
            <p:cNvPr id="36" name="Group 583"/>
            <p:cNvGrpSpPr/>
            <p:nvPr/>
          </p:nvGrpSpPr>
          <p:grpSpPr>
            <a:xfrm>
              <a:off x="9740664" y="3049924"/>
              <a:ext cx="10243466" cy="2325665"/>
              <a:chOff x="0" y="-1"/>
              <a:chExt cx="6660092" cy="1008746"/>
            </a:xfrm>
          </p:grpSpPr>
          <p:sp>
            <p:nvSpPr>
              <p:cNvPr id="37" name="Shape 581"/>
              <p:cNvSpPr/>
              <p:nvPr/>
            </p:nvSpPr>
            <p:spPr>
              <a:xfrm>
                <a:off x="0" y="-1"/>
                <a:ext cx="6660092" cy="1008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964" y="0"/>
                    </a:lnTo>
                    <a:cubicBezTo>
                      <a:pt x="20868" y="0"/>
                      <a:pt x="21600" y="4835"/>
                      <a:pt x="21600" y="10800"/>
                    </a:cubicBezTo>
                    <a:cubicBezTo>
                      <a:pt x="21600" y="16765"/>
                      <a:pt x="20868" y="21600"/>
                      <a:pt x="19964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BA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4000" b="1">
                    <a:solidFill>
                      <a:srgbClr val="262626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8" name="Shape 582"/>
              <p:cNvSpPr/>
              <p:nvPr/>
            </p:nvSpPr>
            <p:spPr>
              <a:xfrm>
                <a:off x="0" y="236378"/>
                <a:ext cx="6660092" cy="5359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defRPr sz="4000" b="1">
                    <a:solidFill>
                      <a:srgbClr val="262626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lang="zh-CN" altLang="en-US" sz="6000" b="1" dirty="0" smtClean="0">
                    <a:solidFill>
                      <a:srgbClr val="262626"/>
                    </a:solidFill>
                  </a:rPr>
                  <a:t>选择实用的口语学习资源</a:t>
                </a:r>
                <a:endParaRPr sz="6000" b="1" dirty="0">
                  <a:solidFill>
                    <a:srgbClr val="262626"/>
                  </a:solidFill>
                </a:endParaRPr>
              </a:p>
            </p:txBody>
          </p:sp>
        </p:grpSp>
        <p:grpSp>
          <p:nvGrpSpPr>
            <p:cNvPr id="39" name="Group 586"/>
            <p:cNvGrpSpPr/>
            <p:nvPr/>
          </p:nvGrpSpPr>
          <p:grpSpPr>
            <a:xfrm>
              <a:off x="5913174" y="3049924"/>
              <a:ext cx="3827496" cy="2325665"/>
              <a:chOff x="0" y="-1"/>
              <a:chExt cx="2488558" cy="1008746"/>
            </a:xfrm>
          </p:grpSpPr>
          <p:sp>
            <p:nvSpPr>
              <p:cNvPr id="40" name="Shape 584"/>
              <p:cNvSpPr/>
              <p:nvPr/>
            </p:nvSpPr>
            <p:spPr>
              <a:xfrm>
                <a:off x="0" y="-1"/>
                <a:ext cx="2488558" cy="1008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378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4378" y="21600"/>
                    </a:lnTo>
                    <a:cubicBezTo>
                      <a:pt x="1960" y="21600"/>
                      <a:pt x="0" y="16765"/>
                      <a:pt x="0" y="10800"/>
                    </a:cubicBezTo>
                    <a:cubicBezTo>
                      <a:pt x="0" y="4835"/>
                      <a:pt x="1960" y="0"/>
                      <a:pt x="4378" y="0"/>
                    </a:cubicBezTo>
                    <a:close/>
                  </a:path>
                </a:pathLst>
              </a:custGeom>
              <a:solidFill>
                <a:srgbClr val="1ECCA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4000" b="1">
                    <a:solidFill>
                      <a:srgbClr val="262626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1" name="Shape 585"/>
              <p:cNvSpPr/>
              <p:nvPr/>
            </p:nvSpPr>
            <p:spPr>
              <a:xfrm>
                <a:off x="0" y="236378"/>
                <a:ext cx="2488558" cy="5359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defRPr sz="4000" b="1">
                    <a:solidFill>
                      <a:srgbClr val="262626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endParaRPr sz="6000" b="1" dirty="0">
                  <a:solidFill>
                    <a:srgbClr val="262626"/>
                  </a:solidFill>
                </a:endParaRPr>
              </a:p>
            </p:txBody>
          </p:sp>
        </p:grpSp>
      </p:grpSp>
      <p:sp>
        <p:nvSpPr>
          <p:cNvPr id="62" name="Shape 604"/>
          <p:cNvSpPr/>
          <p:nvPr/>
        </p:nvSpPr>
        <p:spPr>
          <a:xfrm>
            <a:off x="9903997" y="6663540"/>
            <a:ext cx="9884596" cy="3877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spAutoFit/>
          </a:bodyPr>
          <a:lstStyle>
            <a:lvl1pPr algn="r">
              <a:defRPr sz="2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altLang="zh-CN" sz="6000" dirty="0" smtClean="0">
                <a:latin typeface="Tekton Pro" panose="020F0603020208020904" pitchFamily="34" charset="0"/>
              </a:rPr>
              <a:t>To choose learning materials that have a close relationship with our own everyday life.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dirty="0" smtClean="0">
                <a:solidFill>
                  <a:srgbClr val="262626"/>
                </a:solidFill>
                <a:latin typeface="Tekton Pro" panose="020F0603020208020904" pitchFamily="34" charset="0"/>
              </a:rPr>
              <a:t> </a:t>
            </a:r>
            <a:endParaRPr sz="6000" dirty="0">
              <a:solidFill>
                <a:srgbClr val="262626"/>
              </a:solidFill>
              <a:latin typeface="Tekton Pro" panose="020F0603020208020904" pitchFamily="34" charset="0"/>
            </a:endParaRPr>
          </a:p>
        </p:txBody>
      </p:sp>
      <p:sp>
        <p:nvSpPr>
          <p:cNvPr id="64" name="Shape 1768"/>
          <p:cNvSpPr/>
          <p:nvPr/>
        </p:nvSpPr>
        <p:spPr>
          <a:xfrm>
            <a:off x="6260123" y="6663540"/>
            <a:ext cx="2898259" cy="2737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46" y="0"/>
                </a:moveTo>
                <a:cubicBezTo>
                  <a:pt x="18254" y="0"/>
                  <a:pt x="18254" y="0"/>
                  <a:pt x="18254" y="0"/>
                </a:cubicBezTo>
                <a:cubicBezTo>
                  <a:pt x="19166" y="0"/>
                  <a:pt x="19775" y="1246"/>
                  <a:pt x="19775" y="2077"/>
                </a:cubicBezTo>
                <a:cubicBezTo>
                  <a:pt x="19775" y="14538"/>
                  <a:pt x="19775" y="14538"/>
                  <a:pt x="19775" y="14538"/>
                </a:cubicBezTo>
                <a:cubicBezTo>
                  <a:pt x="19775" y="15369"/>
                  <a:pt x="19470" y="16200"/>
                  <a:pt x="18558" y="16615"/>
                </a:cubicBezTo>
                <a:cubicBezTo>
                  <a:pt x="21600" y="19523"/>
                  <a:pt x="21600" y="19523"/>
                  <a:pt x="21600" y="19523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0" y="19523"/>
                  <a:pt x="0" y="19523"/>
                  <a:pt x="0" y="19523"/>
                </a:cubicBezTo>
                <a:cubicBezTo>
                  <a:pt x="3042" y="16615"/>
                  <a:pt x="3042" y="16615"/>
                  <a:pt x="3042" y="16615"/>
                </a:cubicBezTo>
                <a:cubicBezTo>
                  <a:pt x="3042" y="16615"/>
                  <a:pt x="3042" y="16615"/>
                  <a:pt x="3042" y="16615"/>
                </a:cubicBezTo>
                <a:cubicBezTo>
                  <a:pt x="2434" y="16200"/>
                  <a:pt x="1825" y="15369"/>
                  <a:pt x="1825" y="14538"/>
                </a:cubicBezTo>
                <a:cubicBezTo>
                  <a:pt x="1825" y="2077"/>
                  <a:pt x="1825" y="2077"/>
                  <a:pt x="1825" y="2077"/>
                </a:cubicBezTo>
                <a:cubicBezTo>
                  <a:pt x="1825" y="1246"/>
                  <a:pt x="2434" y="0"/>
                  <a:pt x="3346" y="0"/>
                </a:cubicBezTo>
                <a:close/>
                <a:moveTo>
                  <a:pt x="8518" y="7062"/>
                </a:moveTo>
                <a:cubicBezTo>
                  <a:pt x="8214" y="7062"/>
                  <a:pt x="8214" y="7477"/>
                  <a:pt x="8214" y="7477"/>
                </a:cubicBezTo>
                <a:cubicBezTo>
                  <a:pt x="8214" y="8308"/>
                  <a:pt x="8214" y="8308"/>
                  <a:pt x="8214" y="8308"/>
                </a:cubicBezTo>
                <a:cubicBezTo>
                  <a:pt x="8214" y="8308"/>
                  <a:pt x="8214" y="8723"/>
                  <a:pt x="8518" y="8723"/>
                </a:cubicBezTo>
                <a:cubicBezTo>
                  <a:pt x="13386" y="8723"/>
                  <a:pt x="13386" y="8723"/>
                  <a:pt x="13386" y="8723"/>
                </a:cubicBezTo>
                <a:cubicBezTo>
                  <a:pt x="13386" y="8723"/>
                  <a:pt x="13690" y="8308"/>
                  <a:pt x="13690" y="8308"/>
                </a:cubicBezTo>
                <a:cubicBezTo>
                  <a:pt x="13690" y="7477"/>
                  <a:pt x="13690" y="7477"/>
                  <a:pt x="13690" y="7477"/>
                </a:cubicBezTo>
                <a:cubicBezTo>
                  <a:pt x="13690" y="7477"/>
                  <a:pt x="13386" y="7062"/>
                  <a:pt x="13386" y="7062"/>
                </a:cubicBezTo>
                <a:cubicBezTo>
                  <a:pt x="13082" y="7062"/>
                  <a:pt x="13082" y="7062"/>
                  <a:pt x="13082" y="7062"/>
                </a:cubicBezTo>
                <a:cubicBezTo>
                  <a:pt x="13082" y="6231"/>
                  <a:pt x="13082" y="6231"/>
                  <a:pt x="13082" y="6231"/>
                </a:cubicBezTo>
                <a:cubicBezTo>
                  <a:pt x="13082" y="5400"/>
                  <a:pt x="12777" y="4569"/>
                  <a:pt x="12473" y="4154"/>
                </a:cubicBezTo>
                <a:cubicBezTo>
                  <a:pt x="12169" y="3738"/>
                  <a:pt x="11561" y="3323"/>
                  <a:pt x="10952" y="3323"/>
                </a:cubicBezTo>
                <a:cubicBezTo>
                  <a:pt x="10952" y="3323"/>
                  <a:pt x="10952" y="3323"/>
                  <a:pt x="10952" y="3323"/>
                </a:cubicBezTo>
                <a:cubicBezTo>
                  <a:pt x="10344" y="3323"/>
                  <a:pt x="9735" y="3738"/>
                  <a:pt x="9431" y="4154"/>
                </a:cubicBezTo>
                <a:cubicBezTo>
                  <a:pt x="9127" y="4569"/>
                  <a:pt x="8823" y="5400"/>
                  <a:pt x="8823" y="6231"/>
                </a:cubicBezTo>
                <a:cubicBezTo>
                  <a:pt x="8823" y="7062"/>
                  <a:pt x="8823" y="7062"/>
                  <a:pt x="8823" y="7062"/>
                </a:cubicBezTo>
                <a:cubicBezTo>
                  <a:pt x="8518" y="7062"/>
                  <a:pt x="8518" y="7062"/>
                  <a:pt x="8518" y="7062"/>
                </a:cubicBezTo>
                <a:close/>
                <a:moveTo>
                  <a:pt x="9735" y="7062"/>
                </a:moveTo>
                <a:cubicBezTo>
                  <a:pt x="12169" y="7062"/>
                  <a:pt x="12169" y="7062"/>
                  <a:pt x="12169" y="7062"/>
                </a:cubicBezTo>
                <a:cubicBezTo>
                  <a:pt x="12169" y="6231"/>
                  <a:pt x="12169" y="6231"/>
                  <a:pt x="12169" y="6231"/>
                </a:cubicBezTo>
                <a:cubicBezTo>
                  <a:pt x="12169" y="5815"/>
                  <a:pt x="11865" y="5400"/>
                  <a:pt x="11865" y="4985"/>
                </a:cubicBezTo>
                <a:cubicBezTo>
                  <a:pt x="11561" y="4985"/>
                  <a:pt x="11256" y="4569"/>
                  <a:pt x="10952" y="4569"/>
                </a:cubicBezTo>
                <a:cubicBezTo>
                  <a:pt x="10952" y="4569"/>
                  <a:pt x="10952" y="4569"/>
                  <a:pt x="10952" y="4569"/>
                </a:cubicBezTo>
                <a:cubicBezTo>
                  <a:pt x="10648" y="4569"/>
                  <a:pt x="10344" y="4985"/>
                  <a:pt x="10039" y="4985"/>
                </a:cubicBezTo>
                <a:cubicBezTo>
                  <a:pt x="9735" y="5400"/>
                  <a:pt x="9735" y="5815"/>
                  <a:pt x="9735" y="6231"/>
                </a:cubicBezTo>
                <a:cubicBezTo>
                  <a:pt x="9735" y="7062"/>
                  <a:pt x="9735" y="7062"/>
                  <a:pt x="9735" y="7062"/>
                </a:cubicBezTo>
                <a:close/>
                <a:moveTo>
                  <a:pt x="8518" y="12046"/>
                </a:moveTo>
                <a:cubicBezTo>
                  <a:pt x="8214" y="12046"/>
                  <a:pt x="8214" y="12462"/>
                  <a:pt x="8214" y="12462"/>
                </a:cubicBezTo>
                <a:cubicBezTo>
                  <a:pt x="8214" y="13292"/>
                  <a:pt x="8214" y="13292"/>
                  <a:pt x="8214" y="13292"/>
                </a:cubicBezTo>
                <a:cubicBezTo>
                  <a:pt x="8214" y="13292"/>
                  <a:pt x="8214" y="13292"/>
                  <a:pt x="8518" y="13292"/>
                </a:cubicBezTo>
                <a:cubicBezTo>
                  <a:pt x="13386" y="13292"/>
                  <a:pt x="13386" y="13292"/>
                  <a:pt x="13386" y="13292"/>
                </a:cubicBezTo>
                <a:cubicBezTo>
                  <a:pt x="13386" y="13292"/>
                  <a:pt x="13690" y="13292"/>
                  <a:pt x="13690" y="13292"/>
                </a:cubicBezTo>
                <a:cubicBezTo>
                  <a:pt x="13690" y="12462"/>
                  <a:pt x="13690" y="12462"/>
                  <a:pt x="13690" y="12462"/>
                </a:cubicBezTo>
                <a:cubicBezTo>
                  <a:pt x="13690" y="12462"/>
                  <a:pt x="13386" y="12046"/>
                  <a:pt x="13386" y="12046"/>
                </a:cubicBezTo>
                <a:cubicBezTo>
                  <a:pt x="8518" y="12046"/>
                  <a:pt x="8518" y="12046"/>
                  <a:pt x="8518" y="12046"/>
                </a:cubicBezTo>
                <a:close/>
                <a:moveTo>
                  <a:pt x="8518" y="10385"/>
                </a:moveTo>
                <a:cubicBezTo>
                  <a:pt x="8214" y="10385"/>
                  <a:pt x="8214" y="10385"/>
                  <a:pt x="8214" y="10800"/>
                </a:cubicBezTo>
                <a:cubicBezTo>
                  <a:pt x="8214" y="11631"/>
                  <a:pt x="8214" y="11631"/>
                  <a:pt x="8214" y="11631"/>
                </a:cubicBezTo>
                <a:cubicBezTo>
                  <a:pt x="8214" y="11631"/>
                  <a:pt x="8214" y="11631"/>
                  <a:pt x="8518" y="11631"/>
                </a:cubicBezTo>
                <a:cubicBezTo>
                  <a:pt x="13386" y="11631"/>
                  <a:pt x="13386" y="11631"/>
                  <a:pt x="13386" y="11631"/>
                </a:cubicBezTo>
                <a:cubicBezTo>
                  <a:pt x="13386" y="11631"/>
                  <a:pt x="13690" y="11631"/>
                  <a:pt x="13690" y="11631"/>
                </a:cubicBezTo>
                <a:cubicBezTo>
                  <a:pt x="13690" y="10800"/>
                  <a:pt x="13690" y="10800"/>
                  <a:pt x="13690" y="10800"/>
                </a:cubicBezTo>
                <a:cubicBezTo>
                  <a:pt x="13690" y="10385"/>
                  <a:pt x="13386" y="10385"/>
                  <a:pt x="13386" y="10385"/>
                </a:cubicBezTo>
                <a:cubicBezTo>
                  <a:pt x="8518" y="10385"/>
                  <a:pt x="8518" y="10385"/>
                  <a:pt x="8518" y="10385"/>
                </a:cubicBezTo>
                <a:close/>
                <a:moveTo>
                  <a:pt x="8518" y="8723"/>
                </a:moveTo>
                <a:cubicBezTo>
                  <a:pt x="8214" y="8723"/>
                  <a:pt x="8214" y="9138"/>
                  <a:pt x="8214" y="9138"/>
                </a:cubicBezTo>
                <a:cubicBezTo>
                  <a:pt x="8214" y="9969"/>
                  <a:pt x="8214" y="9969"/>
                  <a:pt x="8214" y="9969"/>
                </a:cubicBezTo>
                <a:cubicBezTo>
                  <a:pt x="8214" y="9969"/>
                  <a:pt x="8214" y="9969"/>
                  <a:pt x="8518" y="9969"/>
                </a:cubicBezTo>
                <a:cubicBezTo>
                  <a:pt x="13386" y="9969"/>
                  <a:pt x="13386" y="9969"/>
                  <a:pt x="13386" y="9969"/>
                </a:cubicBezTo>
                <a:cubicBezTo>
                  <a:pt x="13386" y="9969"/>
                  <a:pt x="13690" y="9969"/>
                  <a:pt x="13690" y="9969"/>
                </a:cubicBezTo>
                <a:cubicBezTo>
                  <a:pt x="13690" y="9138"/>
                  <a:pt x="13690" y="9138"/>
                  <a:pt x="13690" y="9138"/>
                </a:cubicBezTo>
                <a:cubicBezTo>
                  <a:pt x="13690" y="9138"/>
                  <a:pt x="13386" y="8723"/>
                  <a:pt x="13386" y="8723"/>
                </a:cubicBezTo>
                <a:cubicBezTo>
                  <a:pt x="8518" y="8723"/>
                  <a:pt x="8518" y="8723"/>
                  <a:pt x="8518" y="8723"/>
                </a:cubicBezTo>
                <a:close/>
                <a:moveTo>
                  <a:pt x="9735" y="18277"/>
                </a:moveTo>
                <a:cubicBezTo>
                  <a:pt x="9127" y="19938"/>
                  <a:pt x="9127" y="19938"/>
                  <a:pt x="9127" y="19938"/>
                </a:cubicBezTo>
                <a:cubicBezTo>
                  <a:pt x="12777" y="19938"/>
                  <a:pt x="12777" y="19938"/>
                  <a:pt x="12777" y="19938"/>
                </a:cubicBezTo>
                <a:cubicBezTo>
                  <a:pt x="11865" y="18277"/>
                  <a:pt x="11865" y="18277"/>
                  <a:pt x="11865" y="18277"/>
                </a:cubicBezTo>
                <a:cubicBezTo>
                  <a:pt x="9735" y="18277"/>
                  <a:pt x="9735" y="18277"/>
                  <a:pt x="9735" y="18277"/>
                </a:cubicBezTo>
                <a:close/>
                <a:moveTo>
                  <a:pt x="3346" y="2492"/>
                </a:moveTo>
                <a:cubicBezTo>
                  <a:pt x="3346" y="14954"/>
                  <a:pt x="3346" y="14954"/>
                  <a:pt x="3346" y="14954"/>
                </a:cubicBezTo>
                <a:cubicBezTo>
                  <a:pt x="18254" y="14954"/>
                  <a:pt x="18254" y="14954"/>
                  <a:pt x="18254" y="14954"/>
                </a:cubicBezTo>
                <a:cubicBezTo>
                  <a:pt x="18254" y="2492"/>
                  <a:pt x="18254" y="2492"/>
                  <a:pt x="18254" y="2492"/>
                </a:cubicBezTo>
                <a:lnTo>
                  <a:pt x="3346" y="2492"/>
                </a:ln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/>
            <a:endParaRPr/>
          </a:p>
        </p:txBody>
      </p:sp>
      <p:sp>
        <p:nvSpPr>
          <p:cNvPr id="18" name="Shape 591"/>
          <p:cNvSpPr/>
          <p:nvPr/>
        </p:nvSpPr>
        <p:spPr>
          <a:xfrm>
            <a:off x="6008758" y="3538568"/>
            <a:ext cx="3400988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9" tIns="91439" rIns="91439" bIns="91439" numCol="1" anchor="ctr">
            <a:spAutoFit/>
          </a:bodyPr>
          <a:lstStyle>
            <a:lvl1pPr algn="ctr">
              <a:defRPr sz="40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altLang="zh-CN" sz="6000" b="1" dirty="0" smtClean="0">
                <a:solidFill>
                  <a:srgbClr val="262626"/>
                </a:solidFill>
              </a:rPr>
              <a:t>Tips3</a:t>
            </a:r>
            <a:endParaRPr sz="6000" b="1" dirty="0">
              <a:solidFill>
                <a:srgbClr val="262626"/>
              </a:solidFill>
            </a:endParaRPr>
          </a:p>
        </p:txBody>
      </p:sp>
      <p:pic>
        <p:nvPicPr>
          <p:cNvPr id="19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3647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fill="hold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5"/>
          <p:cNvGrpSpPr/>
          <p:nvPr/>
        </p:nvGrpSpPr>
        <p:grpSpPr>
          <a:xfrm>
            <a:off x="-2103940" y="-7292589"/>
            <a:ext cx="28459842" cy="28059532"/>
            <a:chOff x="4663051" y="4605343"/>
            <a:chExt cx="28459841" cy="28059531"/>
          </a:xfrm>
        </p:grpSpPr>
        <p:sp>
          <p:nvSpPr>
            <p:cNvPr id="189" name="Shape 189"/>
            <p:cNvSpPr/>
            <p:nvPr/>
          </p:nvSpPr>
          <p:spPr>
            <a:xfrm rot="14896333">
              <a:off x="24445478" y="8518517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rot="4096333" flipH="1">
              <a:off x="10720882" y="13988609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rot="12219129">
              <a:off x="20563701" y="4508101"/>
              <a:ext cx="2617696" cy="1481699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rot="1492205" flipH="1">
              <a:off x="14481593" y="17984466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 rot="9337947" flipH="1">
              <a:off x="14545011" y="4503469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 rot="20107795">
              <a:off x="20693375" y="17913002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 rot="6703667" flipH="1">
              <a:off x="10743158" y="8508282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 rot="17503667">
              <a:off x="24447370" y="13973904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 rot="10800000" flipH="1">
              <a:off x="17603220" y="6534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7603221" y="18635733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 rot="5400000">
              <a:off x="11556950" y="12572435"/>
              <a:ext cx="2617694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00" name="Shape 200"/>
            <p:cNvSpPr/>
            <p:nvPr/>
          </p:nvSpPr>
          <p:spPr>
            <a:xfrm rot="16200000" flipH="1">
              <a:off x="23698682" y="12508827"/>
              <a:ext cx="2617696" cy="12286920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rot="2700000" flipH="1">
              <a:off x="13322886" y="16868900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 rot="18900000">
              <a:off x="21910020" y="1688082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 rot="13500000" flipH="1">
              <a:off x="21935345" y="8263429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 rot="8126060">
              <a:off x="13344894" y="8253550"/>
              <a:ext cx="2617695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8" name="Group 208"/>
          <p:cNvGrpSpPr/>
          <p:nvPr/>
        </p:nvGrpSpPr>
        <p:grpSpPr>
          <a:xfrm>
            <a:off x="441812" y="4411419"/>
            <a:ext cx="7025786" cy="443157"/>
            <a:chOff x="0" y="0"/>
            <a:chExt cx="7025785" cy="443155"/>
          </a:xfrm>
        </p:grpSpPr>
        <p:sp>
          <p:nvSpPr>
            <p:cNvPr id="206" name="Shape 206"/>
            <p:cNvSpPr/>
            <p:nvPr/>
          </p:nvSpPr>
          <p:spPr>
            <a:xfrm>
              <a:off x="0" y="0"/>
              <a:ext cx="7025786" cy="443156"/>
            </a:xfrm>
            <a:prstGeom prst="rect">
              <a:avLst/>
            </a:prstGeom>
            <a:solidFill>
              <a:srgbClr val="6D8B9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0" y="0"/>
              <a:ext cx="7025786" cy="443156"/>
            </a:xfrm>
            <a:prstGeom prst="rect">
              <a:avLst/>
            </a:pr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13" name="Group 213"/>
          <p:cNvGrpSpPr/>
          <p:nvPr/>
        </p:nvGrpSpPr>
        <p:grpSpPr>
          <a:xfrm rot="20373366">
            <a:off x="4321332" y="1540418"/>
            <a:ext cx="970413" cy="2895065"/>
            <a:chOff x="0" y="0"/>
            <a:chExt cx="970411" cy="2895063"/>
          </a:xfrm>
        </p:grpSpPr>
        <p:sp>
          <p:nvSpPr>
            <p:cNvPr id="209" name="Shape 209"/>
            <p:cNvSpPr/>
            <p:nvPr/>
          </p:nvSpPr>
          <p:spPr>
            <a:xfrm>
              <a:off x="-1" y="-1"/>
              <a:ext cx="970413" cy="2895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56" y="21600"/>
                  </a:moveTo>
                  <a:lnTo>
                    <a:pt x="21600" y="21021"/>
                  </a:lnTo>
                  <a:lnTo>
                    <a:pt x="14472" y="0"/>
                  </a:lnTo>
                  <a:lnTo>
                    <a:pt x="0" y="531"/>
                  </a:lnTo>
                  <a:lnTo>
                    <a:pt x="7056" y="21600"/>
                  </a:lnTo>
                  <a:close/>
                </a:path>
              </a:pathLst>
            </a:custGeom>
            <a:solidFill>
              <a:srgbClr val="3ABDD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>
              <a:off x="152031" y="249073"/>
              <a:ext cx="459330" cy="582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90" y="21600"/>
                  </a:moveTo>
                  <a:lnTo>
                    <a:pt x="21600" y="19920"/>
                  </a:lnTo>
                  <a:lnTo>
                    <a:pt x="18710" y="0"/>
                  </a:lnTo>
                  <a:lnTo>
                    <a:pt x="0" y="1680"/>
                  </a:lnTo>
                  <a:lnTo>
                    <a:pt x="2890" y="21600"/>
                  </a:lnTo>
                  <a:close/>
                </a:path>
              </a:pathLst>
            </a:custGeom>
            <a:solidFill>
              <a:srgbClr val="1F8F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232897" y="983350"/>
              <a:ext cx="342881" cy="1714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45"/>
                  </a:moveTo>
                  <a:lnTo>
                    <a:pt x="9577" y="0"/>
                  </a:lnTo>
                  <a:lnTo>
                    <a:pt x="21600" y="21396"/>
                  </a:lnTo>
                  <a:lnTo>
                    <a:pt x="12023" y="21600"/>
                  </a:lnTo>
                  <a:lnTo>
                    <a:pt x="0" y="245"/>
                  </a:lnTo>
                  <a:close/>
                </a:path>
              </a:pathLst>
            </a:custGeom>
            <a:solidFill>
              <a:srgbClr val="1F8F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2" name="Shape 212"/>
            <p:cNvSpPr/>
            <p:nvPr/>
          </p:nvSpPr>
          <p:spPr>
            <a:xfrm>
              <a:off x="478735" y="954240"/>
              <a:ext cx="346115" cy="1714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4"/>
                  </a:moveTo>
                  <a:lnTo>
                    <a:pt x="9488" y="0"/>
                  </a:lnTo>
                  <a:lnTo>
                    <a:pt x="21600" y="21396"/>
                  </a:lnTo>
                  <a:lnTo>
                    <a:pt x="12112" y="2160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1F8F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16" name="Group 216"/>
          <p:cNvGrpSpPr/>
          <p:nvPr/>
        </p:nvGrpSpPr>
        <p:grpSpPr>
          <a:xfrm rot="19744663">
            <a:off x="5485076" y="2061034"/>
            <a:ext cx="769861" cy="2442207"/>
            <a:chOff x="0" y="0"/>
            <a:chExt cx="769859" cy="2442205"/>
          </a:xfrm>
        </p:grpSpPr>
        <p:sp>
          <p:nvSpPr>
            <p:cNvPr id="214" name="Shape 214"/>
            <p:cNvSpPr/>
            <p:nvPr/>
          </p:nvSpPr>
          <p:spPr>
            <a:xfrm>
              <a:off x="0" y="0"/>
              <a:ext cx="769860" cy="244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24" y="21600"/>
                  </a:moveTo>
                  <a:lnTo>
                    <a:pt x="21600" y="21085"/>
                  </a:lnTo>
                  <a:lnTo>
                    <a:pt x="14067" y="0"/>
                  </a:lnTo>
                  <a:lnTo>
                    <a:pt x="0" y="486"/>
                  </a:lnTo>
                  <a:lnTo>
                    <a:pt x="7624" y="21600"/>
                  </a:lnTo>
                  <a:close/>
                </a:path>
              </a:pathLst>
            </a:custGeom>
            <a:solidFill>
              <a:srgbClr val="E24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>
              <a:off x="177907" y="274951"/>
              <a:ext cx="294361" cy="818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46" y="21600"/>
                  </a:moveTo>
                  <a:lnTo>
                    <a:pt x="21600" y="21002"/>
                  </a:lnTo>
                  <a:lnTo>
                    <a:pt x="14954" y="0"/>
                  </a:lnTo>
                  <a:lnTo>
                    <a:pt x="0" y="598"/>
                  </a:lnTo>
                  <a:lnTo>
                    <a:pt x="6646" y="2160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30" name="Group 230"/>
          <p:cNvGrpSpPr/>
          <p:nvPr/>
        </p:nvGrpSpPr>
        <p:grpSpPr>
          <a:xfrm>
            <a:off x="2227370" y="1361089"/>
            <a:ext cx="786036" cy="3050332"/>
            <a:chOff x="0" y="0"/>
            <a:chExt cx="786035" cy="3050330"/>
          </a:xfrm>
        </p:grpSpPr>
        <p:sp>
          <p:nvSpPr>
            <p:cNvPr id="217" name="Shape 217"/>
            <p:cNvSpPr/>
            <p:nvPr/>
          </p:nvSpPr>
          <p:spPr>
            <a:xfrm>
              <a:off x="0" y="-1"/>
              <a:ext cx="786036" cy="3050332"/>
            </a:xfrm>
            <a:prstGeom prst="rect">
              <a:avLst/>
            </a:pr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>
              <a:off x="145563" y="2468082"/>
              <a:ext cx="498147" cy="320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00"/>
                  </a:moveTo>
                  <a:lnTo>
                    <a:pt x="21600" y="21600"/>
                  </a:lnTo>
                  <a:lnTo>
                    <a:pt x="21600" y="14400"/>
                  </a:lnTo>
                  <a:lnTo>
                    <a:pt x="0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>
              <a:off x="145563" y="2267530"/>
              <a:ext cx="498147" cy="320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00"/>
                  </a:moveTo>
                  <a:lnTo>
                    <a:pt x="21600" y="21600"/>
                  </a:lnTo>
                  <a:lnTo>
                    <a:pt x="21600" y="14400"/>
                  </a:lnTo>
                  <a:lnTo>
                    <a:pt x="0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145563" y="2066978"/>
              <a:ext cx="498147" cy="320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00"/>
                  </a:moveTo>
                  <a:lnTo>
                    <a:pt x="21600" y="21600"/>
                  </a:lnTo>
                  <a:lnTo>
                    <a:pt x="21600" y="14400"/>
                  </a:lnTo>
                  <a:lnTo>
                    <a:pt x="0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>
              <a:off x="145563" y="1866428"/>
              <a:ext cx="498147" cy="317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73"/>
                  </a:moveTo>
                  <a:lnTo>
                    <a:pt x="21600" y="21600"/>
                  </a:lnTo>
                  <a:lnTo>
                    <a:pt x="21600" y="14547"/>
                  </a:lnTo>
                  <a:lnTo>
                    <a:pt x="0" y="0"/>
                  </a:lnTo>
                  <a:lnTo>
                    <a:pt x="0" y="727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145563" y="1665876"/>
              <a:ext cx="498147" cy="31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73"/>
                  </a:moveTo>
                  <a:lnTo>
                    <a:pt x="21600" y="21600"/>
                  </a:lnTo>
                  <a:lnTo>
                    <a:pt x="21600" y="14327"/>
                  </a:lnTo>
                  <a:lnTo>
                    <a:pt x="0" y="0"/>
                  </a:lnTo>
                  <a:lnTo>
                    <a:pt x="0" y="727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>
              <a:off x="145563" y="1465324"/>
              <a:ext cx="498147" cy="31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73"/>
                  </a:moveTo>
                  <a:lnTo>
                    <a:pt x="21600" y="21600"/>
                  </a:lnTo>
                  <a:lnTo>
                    <a:pt x="21600" y="14547"/>
                  </a:lnTo>
                  <a:lnTo>
                    <a:pt x="0" y="0"/>
                  </a:lnTo>
                  <a:lnTo>
                    <a:pt x="0" y="727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4" name="Shape 224"/>
            <p:cNvSpPr/>
            <p:nvPr/>
          </p:nvSpPr>
          <p:spPr>
            <a:xfrm>
              <a:off x="145563" y="1264772"/>
              <a:ext cx="498147" cy="31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73"/>
                  </a:moveTo>
                  <a:lnTo>
                    <a:pt x="21600" y="21600"/>
                  </a:lnTo>
                  <a:lnTo>
                    <a:pt x="21600" y="14547"/>
                  </a:lnTo>
                  <a:lnTo>
                    <a:pt x="0" y="0"/>
                  </a:lnTo>
                  <a:lnTo>
                    <a:pt x="0" y="727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5" name="Shape 225"/>
            <p:cNvSpPr/>
            <p:nvPr/>
          </p:nvSpPr>
          <p:spPr>
            <a:xfrm>
              <a:off x="145563" y="1064220"/>
              <a:ext cx="498147" cy="31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73"/>
                  </a:moveTo>
                  <a:lnTo>
                    <a:pt x="21600" y="21600"/>
                  </a:lnTo>
                  <a:lnTo>
                    <a:pt x="21600" y="14327"/>
                  </a:lnTo>
                  <a:lnTo>
                    <a:pt x="0" y="0"/>
                  </a:lnTo>
                  <a:lnTo>
                    <a:pt x="0" y="727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6" name="Shape 226"/>
            <p:cNvSpPr/>
            <p:nvPr/>
          </p:nvSpPr>
          <p:spPr>
            <a:xfrm>
              <a:off x="145563" y="863668"/>
              <a:ext cx="498147" cy="31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053"/>
                  </a:moveTo>
                  <a:lnTo>
                    <a:pt x="21600" y="21600"/>
                  </a:lnTo>
                  <a:lnTo>
                    <a:pt x="21600" y="14327"/>
                  </a:lnTo>
                  <a:lnTo>
                    <a:pt x="0" y="0"/>
                  </a:lnTo>
                  <a:lnTo>
                    <a:pt x="0" y="705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7" name="Shape 227"/>
            <p:cNvSpPr/>
            <p:nvPr/>
          </p:nvSpPr>
          <p:spPr>
            <a:xfrm>
              <a:off x="145563" y="659880"/>
              <a:ext cx="498147" cy="320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00"/>
                  </a:moveTo>
                  <a:lnTo>
                    <a:pt x="21600" y="21600"/>
                  </a:lnTo>
                  <a:lnTo>
                    <a:pt x="21600" y="14400"/>
                  </a:lnTo>
                  <a:lnTo>
                    <a:pt x="0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8" name="Shape 228"/>
            <p:cNvSpPr/>
            <p:nvPr/>
          </p:nvSpPr>
          <p:spPr>
            <a:xfrm>
              <a:off x="145563" y="462564"/>
              <a:ext cx="498147" cy="317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053"/>
                  </a:moveTo>
                  <a:lnTo>
                    <a:pt x="21600" y="21600"/>
                  </a:lnTo>
                  <a:lnTo>
                    <a:pt x="21600" y="14327"/>
                  </a:lnTo>
                  <a:lnTo>
                    <a:pt x="0" y="0"/>
                  </a:lnTo>
                  <a:lnTo>
                    <a:pt x="0" y="705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9" name="Shape 229"/>
            <p:cNvSpPr/>
            <p:nvPr/>
          </p:nvSpPr>
          <p:spPr>
            <a:xfrm>
              <a:off x="145563" y="262012"/>
              <a:ext cx="498147" cy="3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126"/>
                  </a:moveTo>
                  <a:lnTo>
                    <a:pt x="21600" y="21600"/>
                  </a:lnTo>
                  <a:lnTo>
                    <a:pt x="21600" y="14474"/>
                  </a:lnTo>
                  <a:lnTo>
                    <a:pt x="0" y="0"/>
                  </a:lnTo>
                  <a:lnTo>
                    <a:pt x="0" y="7126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34" name="Group 234"/>
          <p:cNvGrpSpPr/>
          <p:nvPr/>
        </p:nvGrpSpPr>
        <p:grpSpPr>
          <a:xfrm>
            <a:off x="3013405" y="2008032"/>
            <a:ext cx="504615" cy="2403389"/>
            <a:chOff x="0" y="0"/>
            <a:chExt cx="504614" cy="2403388"/>
          </a:xfrm>
        </p:grpSpPr>
        <p:sp>
          <p:nvSpPr>
            <p:cNvPr id="231" name="Shape 231"/>
            <p:cNvSpPr/>
            <p:nvPr/>
          </p:nvSpPr>
          <p:spPr>
            <a:xfrm>
              <a:off x="-1" y="0"/>
              <a:ext cx="504616" cy="2403388"/>
            </a:xfrm>
            <a:prstGeom prst="rect">
              <a:avLst/>
            </a:pr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2" name="Shape 232"/>
            <p:cNvSpPr/>
            <p:nvPr/>
          </p:nvSpPr>
          <p:spPr>
            <a:xfrm>
              <a:off x="-1" y="-1"/>
              <a:ext cx="504616" cy="223197"/>
            </a:xfrm>
            <a:prstGeom prst="rect">
              <a:avLst/>
            </a:prstGeom>
            <a:solidFill>
              <a:srgbClr val="3ABDD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3" name="Shape 233"/>
            <p:cNvSpPr/>
            <p:nvPr/>
          </p:nvSpPr>
          <p:spPr>
            <a:xfrm>
              <a:off x="177908" y="326705"/>
              <a:ext cx="152033" cy="1921418"/>
            </a:xfrm>
            <a:prstGeom prst="rect">
              <a:avLst/>
            </a:pr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39" name="Group 239"/>
          <p:cNvGrpSpPr/>
          <p:nvPr/>
        </p:nvGrpSpPr>
        <p:grpSpPr>
          <a:xfrm>
            <a:off x="3518020" y="694739"/>
            <a:ext cx="326707" cy="3716682"/>
            <a:chOff x="0" y="0"/>
            <a:chExt cx="326706" cy="3716680"/>
          </a:xfrm>
        </p:grpSpPr>
        <p:sp>
          <p:nvSpPr>
            <p:cNvPr id="235" name="Shape 235"/>
            <p:cNvSpPr/>
            <p:nvPr/>
          </p:nvSpPr>
          <p:spPr>
            <a:xfrm>
              <a:off x="-1" y="-1"/>
              <a:ext cx="326708" cy="3716682"/>
            </a:xfrm>
            <a:prstGeom prst="rect">
              <a:avLst/>
            </a:prstGeom>
            <a:solidFill>
              <a:srgbClr val="1C201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>
              <a:off x="77634" y="116450"/>
              <a:ext cx="168205" cy="310533"/>
            </a:xfrm>
            <a:prstGeom prst="rect">
              <a:avLst/>
            </a:prstGeom>
            <a:solidFill>
              <a:srgbClr val="1C201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>
              <a:off x="77634" y="524022"/>
              <a:ext cx="168205" cy="310533"/>
            </a:xfrm>
            <a:prstGeom prst="rect">
              <a:avLst/>
            </a:prstGeom>
            <a:solidFill>
              <a:srgbClr val="1C201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8" name="Shape 238"/>
            <p:cNvSpPr/>
            <p:nvPr/>
          </p:nvSpPr>
          <p:spPr>
            <a:xfrm>
              <a:off x="77634" y="931596"/>
              <a:ext cx="168205" cy="310533"/>
            </a:xfrm>
            <a:prstGeom prst="rect">
              <a:avLst/>
            </a:prstGeom>
            <a:solidFill>
              <a:srgbClr val="1C201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240" name="Shape 240"/>
          <p:cNvSpPr/>
          <p:nvPr/>
        </p:nvSpPr>
        <p:spPr>
          <a:xfrm>
            <a:off x="1011119" y="1561641"/>
            <a:ext cx="1219488" cy="2849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84" y="16500"/>
                </a:moveTo>
                <a:cubicBezTo>
                  <a:pt x="11212" y="16500"/>
                  <a:pt x="11212" y="16500"/>
                  <a:pt x="11212" y="16500"/>
                </a:cubicBezTo>
                <a:cubicBezTo>
                  <a:pt x="11212" y="16500"/>
                  <a:pt x="11212" y="16500"/>
                  <a:pt x="11212" y="16500"/>
                </a:cubicBezTo>
                <a:cubicBezTo>
                  <a:pt x="11212" y="16500"/>
                  <a:pt x="11212" y="16500"/>
                  <a:pt x="11212" y="16500"/>
                </a:cubicBezTo>
                <a:cubicBezTo>
                  <a:pt x="12070" y="16500"/>
                  <a:pt x="12070" y="16500"/>
                  <a:pt x="12070" y="16500"/>
                </a:cubicBezTo>
                <a:cubicBezTo>
                  <a:pt x="12070" y="16500"/>
                  <a:pt x="12070" y="16500"/>
                  <a:pt x="12070" y="16500"/>
                </a:cubicBezTo>
                <a:cubicBezTo>
                  <a:pt x="12070" y="16500"/>
                  <a:pt x="12070" y="16500"/>
                  <a:pt x="12070" y="16500"/>
                </a:cubicBezTo>
                <a:cubicBezTo>
                  <a:pt x="12795" y="16500"/>
                  <a:pt x="12795" y="16500"/>
                  <a:pt x="12795" y="16500"/>
                </a:cubicBezTo>
                <a:cubicBezTo>
                  <a:pt x="12729" y="16401"/>
                  <a:pt x="12696" y="16288"/>
                  <a:pt x="12630" y="16189"/>
                </a:cubicBezTo>
                <a:cubicBezTo>
                  <a:pt x="12630" y="16189"/>
                  <a:pt x="12630" y="16189"/>
                  <a:pt x="12630" y="16189"/>
                </a:cubicBezTo>
                <a:cubicBezTo>
                  <a:pt x="12498" y="15921"/>
                  <a:pt x="12366" y="15667"/>
                  <a:pt x="12267" y="15384"/>
                </a:cubicBezTo>
                <a:cubicBezTo>
                  <a:pt x="12267" y="15384"/>
                  <a:pt x="12235" y="15384"/>
                  <a:pt x="12235" y="15384"/>
                </a:cubicBezTo>
                <a:cubicBezTo>
                  <a:pt x="12235" y="15384"/>
                  <a:pt x="12235" y="15384"/>
                  <a:pt x="12235" y="15384"/>
                </a:cubicBezTo>
                <a:cubicBezTo>
                  <a:pt x="12136" y="15130"/>
                  <a:pt x="12037" y="14847"/>
                  <a:pt x="11938" y="14565"/>
                </a:cubicBezTo>
                <a:cubicBezTo>
                  <a:pt x="11938" y="14551"/>
                  <a:pt x="11938" y="14551"/>
                  <a:pt x="11938" y="14551"/>
                </a:cubicBezTo>
                <a:cubicBezTo>
                  <a:pt x="11938" y="14494"/>
                  <a:pt x="11905" y="14438"/>
                  <a:pt x="11905" y="14367"/>
                </a:cubicBezTo>
                <a:cubicBezTo>
                  <a:pt x="10784" y="14367"/>
                  <a:pt x="10784" y="14367"/>
                  <a:pt x="10784" y="14367"/>
                </a:cubicBezTo>
                <a:cubicBezTo>
                  <a:pt x="10784" y="0"/>
                  <a:pt x="10784" y="0"/>
                  <a:pt x="10784" y="0"/>
                </a:cubicBezTo>
                <a:cubicBezTo>
                  <a:pt x="10784" y="0"/>
                  <a:pt x="10784" y="0"/>
                  <a:pt x="10784" y="0"/>
                </a:cubicBezTo>
                <a:cubicBezTo>
                  <a:pt x="10882" y="0"/>
                  <a:pt x="10981" y="28"/>
                  <a:pt x="11014" y="71"/>
                </a:cubicBezTo>
                <a:cubicBezTo>
                  <a:pt x="11047" y="113"/>
                  <a:pt x="11080" y="155"/>
                  <a:pt x="11080" y="198"/>
                </a:cubicBezTo>
                <a:cubicBezTo>
                  <a:pt x="11080" y="198"/>
                  <a:pt x="11080" y="198"/>
                  <a:pt x="11080" y="198"/>
                </a:cubicBezTo>
                <a:cubicBezTo>
                  <a:pt x="11080" y="551"/>
                  <a:pt x="11212" y="777"/>
                  <a:pt x="11410" y="932"/>
                </a:cubicBezTo>
                <a:cubicBezTo>
                  <a:pt x="11641" y="1130"/>
                  <a:pt x="11971" y="1201"/>
                  <a:pt x="12235" y="1201"/>
                </a:cubicBezTo>
                <a:cubicBezTo>
                  <a:pt x="12300" y="1201"/>
                  <a:pt x="12366" y="1215"/>
                  <a:pt x="12366" y="1243"/>
                </a:cubicBezTo>
                <a:cubicBezTo>
                  <a:pt x="12366" y="1243"/>
                  <a:pt x="12366" y="1243"/>
                  <a:pt x="12366" y="1243"/>
                </a:cubicBezTo>
                <a:cubicBezTo>
                  <a:pt x="12366" y="1455"/>
                  <a:pt x="12366" y="1455"/>
                  <a:pt x="12366" y="1455"/>
                </a:cubicBezTo>
                <a:cubicBezTo>
                  <a:pt x="12366" y="1455"/>
                  <a:pt x="12366" y="1455"/>
                  <a:pt x="12366" y="1455"/>
                </a:cubicBezTo>
                <a:cubicBezTo>
                  <a:pt x="12366" y="1483"/>
                  <a:pt x="12300" y="1497"/>
                  <a:pt x="12235" y="1497"/>
                </a:cubicBezTo>
                <a:cubicBezTo>
                  <a:pt x="11905" y="1497"/>
                  <a:pt x="11905" y="1497"/>
                  <a:pt x="11905" y="1497"/>
                </a:cubicBezTo>
                <a:cubicBezTo>
                  <a:pt x="11905" y="1794"/>
                  <a:pt x="11905" y="1794"/>
                  <a:pt x="11905" y="1794"/>
                </a:cubicBezTo>
                <a:cubicBezTo>
                  <a:pt x="12136" y="1822"/>
                  <a:pt x="12267" y="1865"/>
                  <a:pt x="12267" y="1921"/>
                </a:cubicBezTo>
                <a:cubicBezTo>
                  <a:pt x="12267" y="1964"/>
                  <a:pt x="12267" y="1964"/>
                  <a:pt x="12267" y="1964"/>
                </a:cubicBezTo>
                <a:cubicBezTo>
                  <a:pt x="12267" y="1964"/>
                  <a:pt x="12267" y="1964"/>
                  <a:pt x="12267" y="1964"/>
                </a:cubicBezTo>
                <a:cubicBezTo>
                  <a:pt x="12267" y="1964"/>
                  <a:pt x="12267" y="1964"/>
                  <a:pt x="12267" y="1964"/>
                </a:cubicBezTo>
                <a:cubicBezTo>
                  <a:pt x="12267" y="2119"/>
                  <a:pt x="12267" y="2119"/>
                  <a:pt x="12267" y="2119"/>
                </a:cubicBezTo>
                <a:cubicBezTo>
                  <a:pt x="12267" y="2317"/>
                  <a:pt x="12037" y="2458"/>
                  <a:pt x="11707" y="2543"/>
                </a:cubicBezTo>
                <a:cubicBezTo>
                  <a:pt x="11674" y="2613"/>
                  <a:pt x="11674" y="2613"/>
                  <a:pt x="11674" y="2613"/>
                </a:cubicBezTo>
                <a:cubicBezTo>
                  <a:pt x="11707" y="2769"/>
                  <a:pt x="11740" y="2924"/>
                  <a:pt x="11740" y="3080"/>
                </a:cubicBezTo>
                <a:cubicBezTo>
                  <a:pt x="11740" y="3080"/>
                  <a:pt x="11740" y="3080"/>
                  <a:pt x="11740" y="3080"/>
                </a:cubicBezTo>
                <a:cubicBezTo>
                  <a:pt x="11740" y="3080"/>
                  <a:pt x="11740" y="3080"/>
                  <a:pt x="11740" y="3080"/>
                </a:cubicBezTo>
                <a:cubicBezTo>
                  <a:pt x="11740" y="3080"/>
                  <a:pt x="11740" y="3094"/>
                  <a:pt x="11740" y="3094"/>
                </a:cubicBezTo>
                <a:cubicBezTo>
                  <a:pt x="11740" y="3094"/>
                  <a:pt x="11740" y="3094"/>
                  <a:pt x="11740" y="3094"/>
                </a:cubicBezTo>
                <a:cubicBezTo>
                  <a:pt x="11773" y="3419"/>
                  <a:pt x="11773" y="3419"/>
                  <a:pt x="11773" y="3419"/>
                </a:cubicBezTo>
                <a:cubicBezTo>
                  <a:pt x="11773" y="3419"/>
                  <a:pt x="11773" y="3419"/>
                  <a:pt x="11773" y="3419"/>
                </a:cubicBezTo>
                <a:cubicBezTo>
                  <a:pt x="11773" y="3419"/>
                  <a:pt x="11773" y="3419"/>
                  <a:pt x="11773" y="3419"/>
                </a:cubicBezTo>
                <a:cubicBezTo>
                  <a:pt x="11773" y="3419"/>
                  <a:pt x="11773" y="3419"/>
                  <a:pt x="11773" y="3419"/>
                </a:cubicBezTo>
                <a:cubicBezTo>
                  <a:pt x="11773" y="3433"/>
                  <a:pt x="11773" y="3433"/>
                  <a:pt x="11773" y="3433"/>
                </a:cubicBezTo>
                <a:cubicBezTo>
                  <a:pt x="11773" y="3433"/>
                  <a:pt x="11773" y="3433"/>
                  <a:pt x="11773" y="3433"/>
                </a:cubicBezTo>
                <a:cubicBezTo>
                  <a:pt x="11806" y="3588"/>
                  <a:pt x="11806" y="3729"/>
                  <a:pt x="11839" y="3885"/>
                </a:cubicBezTo>
                <a:cubicBezTo>
                  <a:pt x="11839" y="3885"/>
                  <a:pt x="11839" y="3885"/>
                  <a:pt x="11839" y="3899"/>
                </a:cubicBezTo>
                <a:cubicBezTo>
                  <a:pt x="11839" y="3899"/>
                  <a:pt x="11839" y="3899"/>
                  <a:pt x="11839" y="3899"/>
                </a:cubicBezTo>
                <a:cubicBezTo>
                  <a:pt x="11872" y="4054"/>
                  <a:pt x="11872" y="4210"/>
                  <a:pt x="11905" y="4365"/>
                </a:cubicBezTo>
                <a:cubicBezTo>
                  <a:pt x="11905" y="4365"/>
                  <a:pt x="11905" y="4365"/>
                  <a:pt x="11905" y="4379"/>
                </a:cubicBezTo>
                <a:cubicBezTo>
                  <a:pt x="11905" y="4379"/>
                  <a:pt x="11905" y="4379"/>
                  <a:pt x="11905" y="4379"/>
                </a:cubicBezTo>
                <a:cubicBezTo>
                  <a:pt x="11905" y="4379"/>
                  <a:pt x="11905" y="4379"/>
                  <a:pt x="11905" y="4379"/>
                </a:cubicBezTo>
                <a:cubicBezTo>
                  <a:pt x="11905" y="4535"/>
                  <a:pt x="11938" y="4676"/>
                  <a:pt x="11971" y="4831"/>
                </a:cubicBezTo>
                <a:cubicBezTo>
                  <a:pt x="11971" y="4831"/>
                  <a:pt x="11971" y="4846"/>
                  <a:pt x="11971" y="4846"/>
                </a:cubicBezTo>
                <a:cubicBezTo>
                  <a:pt x="11971" y="5001"/>
                  <a:pt x="12004" y="5156"/>
                  <a:pt x="12004" y="5298"/>
                </a:cubicBezTo>
                <a:cubicBezTo>
                  <a:pt x="12004" y="5298"/>
                  <a:pt x="12004" y="5298"/>
                  <a:pt x="12004" y="5312"/>
                </a:cubicBezTo>
                <a:cubicBezTo>
                  <a:pt x="12004" y="5312"/>
                  <a:pt x="12004" y="5312"/>
                  <a:pt x="12004" y="5312"/>
                </a:cubicBezTo>
                <a:cubicBezTo>
                  <a:pt x="12004" y="5312"/>
                  <a:pt x="12004" y="5312"/>
                  <a:pt x="12004" y="5312"/>
                </a:cubicBezTo>
                <a:cubicBezTo>
                  <a:pt x="12037" y="5481"/>
                  <a:pt x="12070" y="5651"/>
                  <a:pt x="12103" y="5806"/>
                </a:cubicBezTo>
                <a:cubicBezTo>
                  <a:pt x="12103" y="5806"/>
                  <a:pt x="12103" y="5806"/>
                  <a:pt x="12103" y="5806"/>
                </a:cubicBezTo>
                <a:cubicBezTo>
                  <a:pt x="12103" y="5820"/>
                  <a:pt x="12103" y="5820"/>
                  <a:pt x="12103" y="5820"/>
                </a:cubicBezTo>
                <a:cubicBezTo>
                  <a:pt x="12103" y="5820"/>
                  <a:pt x="12103" y="5820"/>
                  <a:pt x="12103" y="5820"/>
                </a:cubicBezTo>
                <a:cubicBezTo>
                  <a:pt x="12103" y="5820"/>
                  <a:pt x="12103" y="5820"/>
                  <a:pt x="12103" y="5820"/>
                </a:cubicBezTo>
                <a:cubicBezTo>
                  <a:pt x="12103" y="6004"/>
                  <a:pt x="12136" y="6173"/>
                  <a:pt x="12169" y="6343"/>
                </a:cubicBezTo>
                <a:cubicBezTo>
                  <a:pt x="12169" y="6343"/>
                  <a:pt x="12169" y="6343"/>
                  <a:pt x="12169" y="6343"/>
                </a:cubicBezTo>
                <a:cubicBezTo>
                  <a:pt x="12169" y="6343"/>
                  <a:pt x="12169" y="6343"/>
                  <a:pt x="12169" y="6343"/>
                </a:cubicBezTo>
                <a:cubicBezTo>
                  <a:pt x="12169" y="6357"/>
                  <a:pt x="12169" y="6357"/>
                  <a:pt x="12169" y="6357"/>
                </a:cubicBezTo>
                <a:cubicBezTo>
                  <a:pt x="12202" y="6484"/>
                  <a:pt x="12202" y="6626"/>
                  <a:pt x="12235" y="6767"/>
                </a:cubicBezTo>
                <a:cubicBezTo>
                  <a:pt x="12235" y="6767"/>
                  <a:pt x="12235" y="6767"/>
                  <a:pt x="12235" y="6767"/>
                </a:cubicBezTo>
                <a:cubicBezTo>
                  <a:pt x="12235" y="6767"/>
                  <a:pt x="12235" y="6767"/>
                  <a:pt x="12235" y="6767"/>
                </a:cubicBezTo>
                <a:cubicBezTo>
                  <a:pt x="12235" y="6894"/>
                  <a:pt x="12267" y="7035"/>
                  <a:pt x="12300" y="7162"/>
                </a:cubicBezTo>
                <a:cubicBezTo>
                  <a:pt x="12300" y="7162"/>
                  <a:pt x="12300" y="7162"/>
                  <a:pt x="12300" y="7162"/>
                </a:cubicBezTo>
                <a:cubicBezTo>
                  <a:pt x="12300" y="7162"/>
                  <a:pt x="12300" y="7162"/>
                  <a:pt x="12300" y="7162"/>
                </a:cubicBezTo>
                <a:cubicBezTo>
                  <a:pt x="12300" y="7176"/>
                  <a:pt x="12300" y="7176"/>
                  <a:pt x="12300" y="7176"/>
                </a:cubicBezTo>
                <a:cubicBezTo>
                  <a:pt x="12300" y="7176"/>
                  <a:pt x="12300" y="7191"/>
                  <a:pt x="12300" y="7191"/>
                </a:cubicBezTo>
                <a:cubicBezTo>
                  <a:pt x="12300" y="7318"/>
                  <a:pt x="12333" y="7445"/>
                  <a:pt x="12366" y="7572"/>
                </a:cubicBezTo>
                <a:cubicBezTo>
                  <a:pt x="12366" y="7572"/>
                  <a:pt x="12366" y="7572"/>
                  <a:pt x="12366" y="7572"/>
                </a:cubicBezTo>
                <a:cubicBezTo>
                  <a:pt x="12366" y="7586"/>
                  <a:pt x="12366" y="7586"/>
                  <a:pt x="12366" y="7586"/>
                </a:cubicBezTo>
                <a:cubicBezTo>
                  <a:pt x="12366" y="7586"/>
                  <a:pt x="12366" y="7586"/>
                  <a:pt x="12366" y="7586"/>
                </a:cubicBezTo>
                <a:cubicBezTo>
                  <a:pt x="12366" y="7586"/>
                  <a:pt x="12366" y="7586"/>
                  <a:pt x="12366" y="7586"/>
                </a:cubicBezTo>
                <a:cubicBezTo>
                  <a:pt x="12366" y="7586"/>
                  <a:pt x="12366" y="7586"/>
                  <a:pt x="12366" y="7586"/>
                </a:cubicBezTo>
                <a:cubicBezTo>
                  <a:pt x="12399" y="7770"/>
                  <a:pt x="12432" y="7953"/>
                  <a:pt x="12465" y="8137"/>
                </a:cubicBezTo>
                <a:cubicBezTo>
                  <a:pt x="12465" y="8137"/>
                  <a:pt x="12465" y="8137"/>
                  <a:pt x="12465" y="8151"/>
                </a:cubicBezTo>
                <a:cubicBezTo>
                  <a:pt x="12498" y="8335"/>
                  <a:pt x="12531" y="8533"/>
                  <a:pt x="12564" y="8716"/>
                </a:cubicBezTo>
                <a:cubicBezTo>
                  <a:pt x="12564" y="8716"/>
                  <a:pt x="12564" y="8716"/>
                  <a:pt x="12564" y="8716"/>
                </a:cubicBezTo>
                <a:cubicBezTo>
                  <a:pt x="12564" y="8716"/>
                  <a:pt x="12564" y="8716"/>
                  <a:pt x="12564" y="8716"/>
                </a:cubicBezTo>
                <a:cubicBezTo>
                  <a:pt x="12564" y="8716"/>
                  <a:pt x="12564" y="8716"/>
                  <a:pt x="12564" y="8716"/>
                </a:cubicBezTo>
                <a:cubicBezTo>
                  <a:pt x="12564" y="8716"/>
                  <a:pt x="12564" y="8716"/>
                  <a:pt x="12564" y="8716"/>
                </a:cubicBezTo>
                <a:cubicBezTo>
                  <a:pt x="12564" y="8716"/>
                  <a:pt x="12564" y="8716"/>
                  <a:pt x="12564" y="8716"/>
                </a:cubicBezTo>
                <a:cubicBezTo>
                  <a:pt x="12597" y="8886"/>
                  <a:pt x="12630" y="9041"/>
                  <a:pt x="12663" y="9197"/>
                </a:cubicBezTo>
                <a:cubicBezTo>
                  <a:pt x="12696" y="9197"/>
                  <a:pt x="12696" y="9211"/>
                  <a:pt x="12696" y="9225"/>
                </a:cubicBezTo>
                <a:cubicBezTo>
                  <a:pt x="12696" y="9239"/>
                  <a:pt x="12696" y="9253"/>
                  <a:pt x="12663" y="9253"/>
                </a:cubicBezTo>
                <a:cubicBezTo>
                  <a:pt x="12696" y="9437"/>
                  <a:pt x="12729" y="9592"/>
                  <a:pt x="12795" y="9762"/>
                </a:cubicBezTo>
                <a:cubicBezTo>
                  <a:pt x="12795" y="9762"/>
                  <a:pt x="12795" y="9762"/>
                  <a:pt x="12795" y="9762"/>
                </a:cubicBezTo>
                <a:cubicBezTo>
                  <a:pt x="12795" y="9762"/>
                  <a:pt x="12795" y="9762"/>
                  <a:pt x="12795" y="9762"/>
                </a:cubicBezTo>
                <a:cubicBezTo>
                  <a:pt x="12828" y="10002"/>
                  <a:pt x="12894" y="10228"/>
                  <a:pt x="12927" y="10454"/>
                </a:cubicBezTo>
                <a:cubicBezTo>
                  <a:pt x="12927" y="10454"/>
                  <a:pt x="12927" y="10454"/>
                  <a:pt x="12927" y="10454"/>
                </a:cubicBezTo>
                <a:cubicBezTo>
                  <a:pt x="12960" y="10454"/>
                  <a:pt x="12960" y="10454"/>
                  <a:pt x="12960" y="10454"/>
                </a:cubicBezTo>
                <a:cubicBezTo>
                  <a:pt x="12960" y="10454"/>
                  <a:pt x="12960" y="10454"/>
                  <a:pt x="12960" y="10454"/>
                </a:cubicBezTo>
                <a:cubicBezTo>
                  <a:pt x="12960" y="10454"/>
                  <a:pt x="12960" y="10454"/>
                  <a:pt x="12960" y="10454"/>
                </a:cubicBezTo>
                <a:cubicBezTo>
                  <a:pt x="12993" y="10708"/>
                  <a:pt x="13059" y="1094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224" y="11471"/>
                  <a:pt x="13323" y="11739"/>
                  <a:pt x="13389" y="11994"/>
                </a:cubicBezTo>
                <a:cubicBezTo>
                  <a:pt x="13389" y="11994"/>
                  <a:pt x="13389" y="11994"/>
                  <a:pt x="13389" y="11994"/>
                </a:cubicBezTo>
                <a:cubicBezTo>
                  <a:pt x="13389" y="11994"/>
                  <a:pt x="13389" y="11994"/>
                  <a:pt x="13389" y="11994"/>
                </a:cubicBezTo>
                <a:cubicBezTo>
                  <a:pt x="13389" y="11994"/>
                  <a:pt x="13389" y="11994"/>
                  <a:pt x="13389" y="11994"/>
                </a:cubicBezTo>
                <a:cubicBezTo>
                  <a:pt x="13455" y="12191"/>
                  <a:pt x="13554" y="12389"/>
                  <a:pt x="13620" y="12573"/>
                </a:cubicBezTo>
                <a:cubicBezTo>
                  <a:pt x="14378" y="12573"/>
                  <a:pt x="14378" y="12573"/>
                  <a:pt x="14378" y="12573"/>
                </a:cubicBezTo>
                <a:cubicBezTo>
                  <a:pt x="14378" y="12573"/>
                  <a:pt x="14378" y="12573"/>
                  <a:pt x="14378" y="12573"/>
                </a:cubicBezTo>
                <a:cubicBezTo>
                  <a:pt x="14444" y="12573"/>
                  <a:pt x="14510" y="12587"/>
                  <a:pt x="14510" y="12615"/>
                </a:cubicBezTo>
                <a:cubicBezTo>
                  <a:pt x="14510" y="12615"/>
                  <a:pt x="14510" y="12615"/>
                  <a:pt x="14510" y="12615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477" y="12714"/>
                  <a:pt x="14477" y="12714"/>
                  <a:pt x="14477" y="12714"/>
                </a:cubicBezTo>
                <a:cubicBezTo>
                  <a:pt x="14477" y="12714"/>
                  <a:pt x="14477" y="12714"/>
                  <a:pt x="14477" y="12714"/>
                </a:cubicBezTo>
                <a:cubicBezTo>
                  <a:pt x="14477" y="12714"/>
                  <a:pt x="14477" y="12714"/>
                  <a:pt x="14477" y="12714"/>
                </a:cubicBezTo>
                <a:cubicBezTo>
                  <a:pt x="14477" y="12714"/>
                  <a:pt x="14477" y="12714"/>
                  <a:pt x="14477" y="12714"/>
                </a:cubicBezTo>
                <a:cubicBezTo>
                  <a:pt x="14477" y="12714"/>
                  <a:pt x="14477" y="12714"/>
                  <a:pt x="14477" y="12714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015" y="13435"/>
                  <a:pt x="14015" y="13435"/>
                  <a:pt x="14015" y="13435"/>
                </a:cubicBezTo>
                <a:cubicBezTo>
                  <a:pt x="14675" y="14748"/>
                  <a:pt x="15499" y="15596"/>
                  <a:pt x="16555" y="16500"/>
                </a:cubicBezTo>
                <a:cubicBezTo>
                  <a:pt x="17115" y="16500"/>
                  <a:pt x="17115" y="16500"/>
                  <a:pt x="17115" y="16500"/>
                </a:cubicBezTo>
                <a:cubicBezTo>
                  <a:pt x="17115" y="16500"/>
                  <a:pt x="17115" y="16500"/>
                  <a:pt x="17115" y="16500"/>
                </a:cubicBezTo>
                <a:cubicBezTo>
                  <a:pt x="17181" y="16500"/>
                  <a:pt x="17247" y="16528"/>
                  <a:pt x="17247" y="16543"/>
                </a:cubicBezTo>
                <a:cubicBezTo>
                  <a:pt x="17247" y="16557"/>
                  <a:pt x="17247" y="16557"/>
                  <a:pt x="17247" y="16557"/>
                </a:cubicBezTo>
                <a:cubicBezTo>
                  <a:pt x="17247" y="17065"/>
                  <a:pt x="17247" y="17065"/>
                  <a:pt x="17247" y="17065"/>
                </a:cubicBezTo>
                <a:cubicBezTo>
                  <a:pt x="17247" y="17065"/>
                  <a:pt x="17247" y="17065"/>
                  <a:pt x="17247" y="17065"/>
                </a:cubicBezTo>
                <a:cubicBezTo>
                  <a:pt x="17247" y="17065"/>
                  <a:pt x="17247" y="17065"/>
                  <a:pt x="17247" y="17065"/>
                </a:cubicBezTo>
                <a:cubicBezTo>
                  <a:pt x="17247" y="17560"/>
                  <a:pt x="17247" y="17560"/>
                  <a:pt x="17247" y="17560"/>
                </a:cubicBezTo>
                <a:cubicBezTo>
                  <a:pt x="17940" y="18068"/>
                  <a:pt x="17940" y="18068"/>
                  <a:pt x="17940" y="18068"/>
                </a:cubicBezTo>
                <a:cubicBezTo>
                  <a:pt x="17940" y="18068"/>
                  <a:pt x="17940" y="18068"/>
                  <a:pt x="17940" y="18082"/>
                </a:cubicBezTo>
                <a:cubicBezTo>
                  <a:pt x="18170" y="18238"/>
                  <a:pt x="18170" y="18238"/>
                  <a:pt x="18170" y="18238"/>
                </a:cubicBezTo>
                <a:cubicBezTo>
                  <a:pt x="18203" y="18238"/>
                  <a:pt x="18236" y="18252"/>
                  <a:pt x="18236" y="18280"/>
                </a:cubicBezTo>
                <a:cubicBezTo>
                  <a:pt x="18236" y="18280"/>
                  <a:pt x="18236" y="18280"/>
                  <a:pt x="18236" y="18280"/>
                </a:cubicBezTo>
                <a:cubicBezTo>
                  <a:pt x="19522" y="19198"/>
                  <a:pt x="19522" y="19198"/>
                  <a:pt x="19522" y="19198"/>
                </a:cubicBezTo>
                <a:cubicBezTo>
                  <a:pt x="19522" y="19198"/>
                  <a:pt x="19522" y="19198"/>
                  <a:pt x="19522" y="19198"/>
                </a:cubicBezTo>
                <a:cubicBezTo>
                  <a:pt x="20512" y="19891"/>
                  <a:pt x="20512" y="19891"/>
                  <a:pt x="20512" y="19891"/>
                </a:cubicBezTo>
                <a:cubicBezTo>
                  <a:pt x="20512" y="19905"/>
                  <a:pt x="20512" y="19905"/>
                  <a:pt x="20512" y="19905"/>
                </a:cubicBezTo>
                <a:cubicBezTo>
                  <a:pt x="21567" y="20668"/>
                  <a:pt x="21567" y="20668"/>
                  <a:pt x="21567" y="20668"/>
                </a:cubicBezTo>
                <a:cubicBezTo>
                  <a:pt x="21600" y="20682"/>
                  <a:pt x="21600" y="20682"/>
                  <a:pt x="21600" y="20696"/>
                </a:cubicBezTo>
                <a:cubicBezTo>
                  <a:pt x="21600" y="20710"/>
                  <a:pt x="21600" y="20809"/>
                  <a:pt x="21567" y="20936"/>
                </a:cubicBezTo>
                <a:cubicBezTo>
                  <a:pt x="21567" y="21600"/>
                  <a:pt x="21567" y="21600"/>
                  <a:pt x="21567" y="21600"/>
                </a:cubicBezTo>
                <a:cubicBezTo>
                  <a:pt x="10784" y="21600"/>
                  <a:pt x="10784" y="21600"/>
                  <a:pt x="10784" y="21600"/>
                </a:cubicBezTo>
                <a:cubicBezTo>
                  <a:pt x="10784" y="20653"/>
                  <a:pt x="10784" y="20653"/>
                  <a:pt x="10784" y="20653"/>
                </a:cubicBezTo>
                <a:cubicBezTo>
                  <a:pt x="16653" y="20653"/>
                  <a:pt x="16653" y="20653"/>
                  <a:pt x="16653" y="20653"/>
                </a:cubicBezTo>
                <a:cubicBezTo>
                  <a:pt x="16620" y="20583"/>
                  <a:pt x="16555" y="20512"/>
                  <a:pt x="16522" y="20442"/>
                </a:cubicBezTo>
                <a:cubicBezTo>
                  <a:pt x="16489" y="20442"/>
                  <a:pt x="16489" y="20442"/>
                  <a:pt x="16489" y="20442"/>
                </a:cubicBezTo>
                <a:cubicBezTo>
                  <a:pt x="16489" y="20442"/>
                  <a:pt x="16489" y="20442"/>
                  <a:pt x="16489" y="20442"/>
                </a:cubicBezTo>
                <a:cubicBezTo>
                  <a:pt x="16093" y="19919"/>
                  <a:pt x="15334" y="19523"/>
                  <a:pt x="14345" y="19269"/>
                </a:cubicBezTo>
                <a:cubicBezTo>
                  <a:pt x="14345" y="19269"/>
                  <a:pt x="14345" y="19269"/>
                  <a:pt x="14345" y="19269"/>
                </a:cubicBezTo>
                <a:cubicBezTo>
                  <a:pt x="14345" y="19255"/>
                  <a:pt x="14345" y="19255"/>
                  <a:pt x="14345" y="19255"/>
                </a:cubicBezTo>
                <a:cubicBezTo>
                  <a:pt x="14213" y="19227"/>
                  <a:pt x="14081" y="19184"/>
                  <a:pt x="13916" y="19156"/>
                </a:cubicBezTo>
                <a:cubicBezTo>
                  <a:pt x="13850" y="19142"/>
                  <a:pt x="13784" y="19128"/>
                  <a:pt x="13718" y="19114"/>
                </a:cubicBezTo>
                <a:cubicBezTo>
                  <a:pt x="13718" y="19114"/>
                  <a:pt x="13718" y="19114"/>
                  <a:pt x="13718" y="19114"/>
                </a:cubicBezTo>
                <a:cubicBezTo>
                  <a:pt x="13718" y="19114"/>
                  <a:pt x="13718" y="19114"/>
                  <a:pt x="13718" y="19114"/>
                </a:cubicBezTo>
                <a:cubicBezTo>
                  <a:pt x="13718" y="19114"/>
                  <a:pt x="13718" y="19114"/>
                  <a:pt x="13718" y="19114"/>
                </a:cubicBezTo>
                <a:cubicBezTo>
                  <a:pt x="13718" y="19114"/>
                  <a:pt x="13718" y="19114"/>
                  <a:pt x="13718" y="19114"/>
                </a:cubicBezTo>
                <a:cubicBezTo>
                  <a:pt x="12828" y="18930"/>
                  <a:pt x="11806" y="18831"/>
                  <a:pt x="10784" y="18831"/>
                </a:cubicBezTo>
                <a:lnTo>
                  <a:pt x="10784" y="16500"/>
                </a:lnTo>
                <a:close/>
                <a:moveTo>
                  <a:pt x="8772" y="16500"/>
                </a:moveTo>
                <a:cubicBezTo>
                  <a:pt x="9530" y="16500"/>
                  <a:pt x="9530" y="16500"/>
                  <a:pt x="9530" y="16500"/>
                </a:cubicBezTo>
                <a:cubicBezTo>
                  <a:pt x="9530" y="16500"/>
                  <a:pt x="9530" y="16500"/>
                  <a:pt x="9530" y="16500"/>
                </a:cubicBezTo>
                <a:cubicBezTo>
                  <a:pt x="9530" y="16500"/>
                  <a:pt x="9530" y="16500"/>
                  <a:pt x="9530" y="16500"/>
                </a:cubicBezTo>
                <a:cubicBezTo>
                  <a:pt x="10388" y="16500"/>
                  <a:pt x="10388" y="16500"/>
                  <a:pt x="10388" y="16500"/>
                </a:cubicBezTo>
                <a:cubicBezTo>
                  <a:pt x="10388" y="16500"/>
                  <a:pt x="10388" y="16500"/>
                  <a:pt x="10388" y="16500"/>
                </a:cubicBezTo>
                <a:cubicBezTo>
                  <a:pt x="10388" y="16500"/>
                  <a:pt x="10388" y="16500"/>
                  <a:pt x="10388" y="16500"/>
                </a:cubicBezTo>
                <a:cubicBezTo>
                  <a:pt x="10784" y="16500"/>
                  <a:pt x="10784" y="16500"/>
                  <a:pt x="10784" y="16500"/>
                </a:cubicBezTo>
                <a:cubicBezTo>
                  <a:pt x="10784" y="18831"/>
                  <a:pt x="10784" y="18831"/>
                  <a:pt x="10784" y="18831"/>
                </a:cubicBezTo>
                <a:cubicBezTo>
                  <a:pt x="10784" y="18831"/>
                  <a:pt x="10784" y="18831"/>
                  <a:pt x="10784" y="18831"/>
                </a:cubicBezTo>
                <a:cubicBezTo>
                  <a:pt x="9761" y="18831"/>
                  <a:pt x="8739" y="18916"/>
                  <a:pt x="7849" y="19114"/>
                </a:cubicBezTo>
                <a:cubicBezTo>
                  <a:pt x="7849" y="19114"/>
                  <a:pt x="7849" y="19114"/>
                  <a:pt x="7849" y="19114"/>
                </a:cubicBezTo>
                <a:cubicBezTo>
                  <a:pt x="7849" y="19114"/>
                  <a:pt x="7849" y="19114"/>
                  <a:pt x="7849" y="19114"/>
                </a:cubicBezTo>
                <a:cubicBezTo>
                  <a:pt x="7849" y="19114"/>
                  <a:pt x="7849" y="19114"/>
                  <a:pt x="7849" y="19114"/>
                </a:cubicBezTo>
                <a:cubicBezTo>
                  <a:pt x="7783" y="19128"/>
                  <a:pt x="7717" y="19142"/>
                  <a:pt x="7651" y="19156"/>
                </a:cubicBezTo>
                <a:cubicBezTo>
                  <a:pt x="7486" y="19184"/>
                  <a:pt x="7354" y="19227"/>
                  <a:pt x="7189" y="19255"/>
                </a:cubicBezTo>
                <a:cubicBezTo>
                  <a:pt x="7189" y="19269"/>
                  <a:pt x="7189" y="19269"/>
                  <a:pt x="7189" y="19269"/>
                </a:cubicBezTo>
                <a:cubicBezTo>
                  <a:pt x="7189" y="19269"/>
                  <a:pt x="7189" y="19269"/>
                  <a:pt x="7189" y="19269"/>
                </a:cubicBezTo>
                <a:cubicBezTo>
                  <a:pt x="6233" y="19523"/>
                  <a:pt x="5441" y="19919"/>
                  <a:pt x="5045" y="20442"/>
                </a:cubicBezTo>
                <a:cubicBezTo>
                  <a:pt x="5045" y="20442"/>
                  <a:pt x="5045" y="20442"/>
                  <a:pt x="5045" y="20442"/>
                </a:cubicBezTo>
                <a:cubicBezTo>
                  <a:pt x="5045" y="20442"/>
                  <a:pt x="5045" y="20442"/>
                  <a:pt x="5045" y="20442"/>
                </a:cubicBezTo>
                <a:cubicBezTo>
                  <a:pt x="5013" y="20512"/>
                  <a:pt x="4947" y="20583"/>
                  <a:pt x="4914" y="20653"/>
                </a:cubicBezTo>
                <a:cubicBezTo>
                  <a:pt x="10784" y="20653"/>
                  <a:pt x="10784" y="20653"/>
                  <a:pt x="10784" y="20653"/>
                </a:cubicBezTo>
                <a:cubicBezTo>
                  <a:pt x="10784" y="21600"/>
                  <a:pt x="10784" y="21600"/>
                  <a:pt x="10784" y="2160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0" y="20696"/>
                  <a:pt x="0" y="20696"/>
                  <a:pt x="0" y="20696"/>
                </a:cubicBezTo>
                <a:cubicBezTo>
                  <a:pt x="0" y="20696"/>
                  <a:pt x="0" y="20696"/>
                  <a:pt x="0" y="20696"/>
                </a:cubicBezTo>
                <a:cubicBezTo>
                  <a:pt x="0" y="20682"/>
                  <a:pt x="0" y="20682"/>
                  <a:pt x="0" y="20668"/>
                </a:cubicBezTo>
                <a:cubicBezTo>
                  <a:pt x="1088" y="19905"/>
                  <a:pt x="1088" y="19905"/>
                  <a:pt x="1088" y="19905"/>
                </a:cubicBezTo>
                <a:cubicBezTo>
                  <a:pt x="1088" y="19905"/>
                  <a:pt x="1088" y="19905"/>
                  <a:pt x="1088" y="19891"/>
                </a:cubicBezTo>
                <a:cubicBezTo>
                  <a:pt x="2078" y="19198"/>
                  <a:pt x="2078" y="19198"/>
                  <a:pt x="2078" y="19198"/>
                </a:cubicBezTo>
                <a:cubicBezTo>
                  <a:pt x="2078" y="19198"/>
                  <a:pt x="2078" y="19198"/>
                  <a:pt x="2078" y="19198"/>
                </a:cubicBezTo>
                <a:cubicBezTo>
                  <a:pt x="3397" y="18252"/>
                  <a:pt x="3397" y="18252"/>
                  <a:pt x="3397" y="18252"/>
                </a:cubicBezTo>
                <a:cubicBezTo>
                  <a:pt x="3397" y="18252"/>
                  <a:pt x="3397" y="18252"/>
                  <a:pt x="3397" y="18252"/>
                </a:cubicBezTo>
                <a:cubicBezTo>
                  <a:pt x="3627" y="18082"/>
                  <a:pt x="3627" y="18082"/>
                  <a:pt x="3627" y="18082"/>
                </a:cubicBezTo>
                <a:cubicBezTo>
                  <a:pt x="3627" y="18068"/>
                  <a:pt x="3660" y="18068"/>
                  <a:pt x="3660" y="18068"/>
                </a:cubicBezTo>
                <a:cubicBezTo>
                  <a:pt x="4353" y="17560"/>
                  <a:pt x="4353" y="17560"/>
                  <a:pt x="4353" y="17560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6557"/>
                  <a:pt x="4353" y="16557"/>
                  <a:pt x="4353" y="16557"/>
                </a:cubicBezTo>
                <a:cubicBezTo>
                  <a:pt x="4353" y="16543"/>
                  <a:pt x="4353" y="16543"/>
                  <a:pt x="4353" y="16543"/>
                </a:cubicBezTo>
                <a:cubicBezTo>
                  <a:pt x="4353" y="16543"/>
                  <a:pt x="4353" y="16543"/>
                  <a:pt x="4353" y="16543"/>
                </a:cubicBezTo>
                <a:cubicBezTo>
                  <a:pt x="4353" y="16528"/>
                  <a:pt x="4419" y="16500"/>
                  <a:pt x="4452" y="16500"/>
                </a:cubicBezTo>
                <a:cubicBezTo>
                  <a:pt x="4452" y="16500"/>
                  <a:pt x="4452" y="16500"/>
                  <a:pt x="4452" y="16500"/>
                </a:cubicBezTo>
                <a:cubicBezTo>
                  <a:pt x="5013" y="16500"/>
                  <a:pt x="5013" y="16500"/>
                  <a:pt x="5013" y="16500"/>
                </a:cubicBezTo>
                <a:cubicBezTo>
                  <a:pt x="5177" y="16387"/>
                  <a:pt x="5309" y="16274"/>
                  <a:pt x="5408" y="16161"/>
                </a:cubicBezTo>
                <a:cubicBezTo>
                  <a:pt x="5441" y="16161"/>
                  <a:pt x="5441" y="16161"/>
                  <a:pt x="5441" y="16161"/>
                </a:cubicBezTo>
                <a:cubicBezTo>
                  <a:pt x="5441" y="16161"/>
                  <a:pt x="5441" y="16161"/>
                  <a:pt x="5441" y="16161"/>
                </a:cubicBezTo>
                <a:cubicBezTo>
                  <a:pt x="6200" y="15455"/>
                  <a:pt x="6826" y="14763"/>
                  <a:pt x="7387" y="13816"/>
                </a:cubicBezTo>
                <a:cubicBezTo>
                  <a:pt x="7387" y="13816"/>
                  <a:pt x="7387" y="13816"/>
                  <a:pt x="7387" y="13816"/>
                </a:cubicBezTo>
                <a:cubicBezTo>
                  <a:pt x="7453" y="13689"/>
                  <a:pt x="7519" y="13562"/>
                  <a:pt x="7585" y="13435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615"/>
                  <a:pt x="7090" y="12615"/>
                  <a:pt x="7090" y="12615"/>
                </a:cubicBezTo>
                <a:cubicBezTo>
                  <a:pt x="7090" y="12615"/>
                  <a:pt x="7090" y="12615"/>
                  <a:pt x="7090" y="12615"/>
                </a:cubicBezTo>
                <a:cubicBezTo>
                  <a:pt x="7090" y="12587"/>
                  <a:pt x="7156" y="12573"/>
                  <a:pt x="7189" y="12573"/>
                </a:cubicBezTo>
                <a:cubicBezTo>
                  <a:pt x="7189" y="12573"/>
                  <a:pt x="7189" y="12573"/>
                  <a:pt x="7189" y="12573"/>
                </a:cubicBezTo>
                <a:cubicBezTo>
                  <a:pt x="7980" y="12573"/>
                  <a:pt x="7980" y="12573"/>
                  <a:pt x="7980" y="12573"/>
                </a:cubicBezTo>
                <a:cubicBezTo>
                  <a:pt x="8343" y="11683"/>
                  <a:pt x="8640" y="10609"/>
                  <a:pt x="8937" y="9239"/>
                </a:cubicBezTo>
                <a:cubicBezTo>
                  <a:pt x="8937" y="9239"/>
                  <a:pt x="8937" y="9225"/>
                  <a:pt x="8937" y="9225"/>
                </a:cubicBezTo>
                <a:cubicBezTo>
                  <a:pt x="8937" y="9225"/>
                  <a:pt x="8937" y="9211"/>
                  <a:pt x="8937" y="9211"/>
                </a:cubicBezTo>
                <a:cubicBezTo>
                  <a:pt x="9168" y="8010"/>
                  <a:pt x="9398" y="6569"/>
                  <a:pt x="9629" y="4846"/>
                </a:cubicBezTo>
                <a:cubicBezTo>
                  <a:pt x="9629" y="4846"/>
                  <a:pt x="9629" y="4846"/>
                  <a:pt x="9629" y="4846"/>
                </a:cubicBezTo>
                <a:cubicBezTo>
                  <a:pt x="9629" y="4831"/>
                  <a:pt x="9629" y="4831"/>
                  <a:pt x="9629" y="4831"/>
                </a:cubicBezTo>
                <a:cubicBezTo>
                  <a:pt x="9695" y="4379"/>
                  <a:pt x="9761" y="3913"/>
                  <a:pt x="9794" y="3433"/>
                </a:cubicBezTo>
                <a:cubicBezTo>
                  <a:pt x="9794" y="3433"/>
                  <a:pt x="9794" y="3433"/>
                  <a:pt x="9794" y="3433"/>
                </a:cubicBezTo>
                <a:cubicBezTo>
                  <a:pt x="9794" y="3419"/>
                  <a:pt x="9794" y="3419"/>
                  <a:pt x="9794" y="3419"/>
                </a:cubicBezTo>
                <a:cubicBezTo>
                  <a:pt x="9827" y="3150"/>
                  <a:pt x="9860" y="2882"/>
                  <a:pt x="9893" y="2613"/>
                </a:cubicBezTo>
                <a:cubicBezTo>
                  <a:pt x="9860" y="2543"/>
                  <a:pt x="9860" y="2543"/>
                  <a:pt x="9860" y="2543"/>
                </a:cubicBezTo>
                <a:cubicBezTo>
                  <a:pt x="9530" y="2458"/>
                  <a:pt x="9333" y="2317"/>
                  <a:pt x="9333" y="2119"/>
                </a:cubicBezTo>
                <a:cubicBezTo>
                  <a:pt x="9333" y="1964"/>
                  <a:pt x="9333" y="1964"/>
                  <a:pt x="9333" y="1964"/>
                </a:cubicBezTo>
                <a:cubicBezTo>
                  <a:pt x="9333" y="1964"/>
                  <a:pt x="9333" y="1964"/>
                  <a:pt x="9333" y="1964"/>
                </a:cubicBezTo>
                <a:cubicBezTo>
                  <a:pt x="9333" y="1964"/>
                  <a:pt x="9333" y="1964"/>
                  <a:pt x="9333" y="1964"/>
                </a:cubicBezTo>
                <a:cubicBezTo>
                  <a:pt x="9333" y="1921"/>
                  <a:pt x="9333" y="1921"/>
                  <a:pt x="9333" y="1921"/>
                </a:cubicBezTo>
                <a:cubicBezTo>
                  <a:pt x="9333" y="1865"/>
                  <a:pt x="9464" y="1822"/>
                  <a:pt x="9695" y="1794"/>
                </a:cubicBezTo>
                <a:cubicBezTo>
                  <a:pt x="9695" y="1497"/>
                  <a:pt x="9695" y="1497"/>
                  <a:pt x="9695" y="1497"/>
                </a:cubicBezTo>
                <a:cubicBezTo>
                  <a:pt x="9333" y="1497"/>
                  <a:pt x="9333" y="1497"/>
                  <a:pt x="9333" y="1497"/>
                </a:cubicBezTo>
                <a:cubicBezTo>
                  <a:pt x="9333" y="1497"/>
                  <a:pt x="9333" y="1497"/>
                  <a:pt x="9333" y="1497"/>
                </a:cubicBezTo>
                <a:cubicBezTo>
                  <a:pt x="9300" y="1497"/>
                  <a:pt x="9234" y="1483"/>
                  <a:pt x="9234" y="1455"/>
                </a:cubicBezTo>
                <a:cubicBezTo>
                  <a:pt x="9234" y="1243"/>
                  <a:pt x="9234" y="1243"/>
                  <a:pt x="9234" y="1243"/>
                </a:cubicBezTo>
                <a:cubicBezTo>
                  <a:pt x="9234" y="1243"/>
                  <a:pt x="9234" y="1243"/>
                  <a:pt x="9234" y="1243"/>
                </a:cubicBezTo>
                <a:cubicBezTo>
                  <a:pt x="9234" y="1215"/>
                  <a:pt x="9300" y="1201"/>
                  <a:pt x="9333" y="1201"/>
                </a:cubicBezTo>
                <a:cubicBezTo>
                  <a:pt x="9629" y="1201"/>
                  <a:pt x="9959" y="1130"/>
                  <a:pt x="10190" y="932"/>
                </a:cubicBezTo>
                <a:cubicBezTo>
                  <a:pt x="10388" y="777"/>
                  <a:pt x="10520" y="551"/>
                  <a:pt x="10520" y="198"/>
                </a:cubicBezTo>
                <a:cubicBezTo>
                  <a:pt x="10520" y="198"/>
                  <a:pt x="10520" y="198"/>
                  <a:pt x="10520" y="198"/>
                </a:cubicBezTo>
                <a:cubicBezTo>
                  <a:pt x="10520" y="155"/>
                  <a:pt x="10520" y="113"/>
                  <a:pt x="10586" y="71"/>
                </a:cubicBezTo>
                <a:cubicBezTo>
                  <a:pt x="10619" y="28"/>
                  <a:pt x="10718" y="0"/>
                  <a:pt x="10784" y="0"/>
                </a:cubicBezTo>
                <a:cubicBezTo>
                  <a:pt x="10784" y="14367"/>
                  <a:pt x="10784" y="14367"/>
                  <a:pt x="10784" y="14367"/>
                </a:cubicBezTo>
                <a:cubicBezTo>
                  <a:pt x="9695" y="14367"/>
                  <a:pt x="9695" y="14367"/>
                  <a:pt x="9695" y="14367"/>
                </a:cubicBezTo>
                <a:cubicBezTo>
                  <a:pt x="9662" y="14438"/>
                  <a:pt x="9662" y="14494"/>
                  <a:pt x="9629" y="14551"/>
                </a:cubicBezTo>
                <a:cubicBezTo>
                  <a:pt x="9629" y="14565"/>
                  <a:pt x="9629" y="14565"/>
                  <a:pt x="9629" y="14565"/>
                </a:cubicBezTo>
                <a:cubicBezTo>
                  <a:pt x="9629" y="14565"/>
                  <a:pt x="9629" y="14565"/>
                  <a:pt x="9629" y="14565"/>
                </a:cubicBezTo>
                <a:cubicBezTo>
                  <a:pt x="9563" y="14847"/>
                  <a:pt x="9464" y="15130"/>
                  <a:pt x="9333" y="15384"/>
                </a:cubicBezTo>
                <a:cubicBezTo>
                  <a:pt x="9333" y="15384"/>
                  <a:pt x="9333" y="15384"/>
                  <a:pt x="9333" y="15384"/>
                </a:cubicBezTo>
                <a:cubicBezTo>
                  <a:pt x="9333" y="15384"/>
                  <a:pt x="9333" y="15384"/>
                  <a:pt x="9333" y="15384"/>
                </a:cubicBezTo>
                <a:cubicBezTo>
                  <a:pt x="9333" y="15384"/>
                  <a:pt x="9333" y="15384"/>
                  <a:pt x="9333" y="15384"/>
                </a:cubicBezTo>
                <a:cubicBezTo>
                  <a:pt x="9333" y="15384"/>
                  <a:pt x="9333" y="15384"/>
                  <a:pt x="9333" y="15384"/>
                </a:cubicBezTo>
                <a:cubicBezTo>
                  <a:pt x="9234" y="15667"/>
                  <a:pt x="9102" y="15921"/>
                  <a:pt x="8970" y="16189"/>
                </a:cubicBezTo>
                <a:cubicBezTo>
                  <a:pt x="8970" y="16189"/>
                  <a:pt x="8970" y="16189"/>
                  <a:pt x="8970" y="16189"/>
                </a:cubicBezTo>
                <a:cubicBezTo>
                  <a:pt x="8970" y="16189"/>
                  <a:pt x="8970" y="16189"/>
                  <a:pt x="8970" y="16189"/>
                </a:cubicBezTo>
                <a:cubicBezTo>
                  <a:pt x="8904" y="16288"/>
                  <a:pt x="8838" y="16401"/>
                  <a:pt x="8772" y="16500"/>
                </a:cubicBezTo>
                <a:close/>
              </a:path>
            </a:pathLst>
          </a:custGeom>
          <a:solidFill>
            <a:srgbClr val="1C201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88" name="Shape 329"/>
          <p:cNvSpPr/>
          <p:nvPr/>
        </p:nvSpPr>
        <p:spPr>
          <a:xfrm>
            <a:off x="1907765" y="5125848"/>
            <a:ext cx="21311828" cy="6340195"/>
          </a:xfrm>
          <a:prstGeom prst="rect">
            <a:avLst/>
          </a:prstGeom>
          <a:ln w="12700">
            <a:miter lim="4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algn="ctr">
              <a:defRPr sz="9000" b="1">
                <a:solidFill>
                  <a:srgbClr val="26262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zh-CN" altLang="en-US" sz="20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四六</a:t>
            </a:r>
            <a:r>
              <a:rPr lang="zh-CN" altLang="en-US" sz="20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级</a:t>
            </a:r>
            <a:r>
              <a:rPr lang="zh-CN" altLang="en-US" sz="20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口语考试</a:t>
            </a:r>
            <a:endParaRPr lang="en-US" altLang="zh-CN" sz="2000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zh-CN" altLang="en-US" sz="20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改！革！啦！</a:t>
            </a:r>
            <a:endParaRPr lang="en-US" altLang="zh-Hans" sz="2000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5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08514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 2"/>
          <p:cNvGrpSpPr/>
          <p:nvPr/>
        </p:nvGrpSpPr>
        <p:grpSpPr>
          <a:xfrm>
            <a:off x="0" y="279400"/>
            <a:ext cx="12573000" cy="1751927"/>
            <a:chOff x="0" y="279400"/>
            <a:chExt cx="12573000" cy="1751927"/>
          </a:xfrm>
        </p:grpSpPr>
        <p:sp>
          <p:nvSpPr>
            <p:cNvPr id="632" name="Shape 632"/>
            <p:cNvSpPr/>
            <p:nvPr/>
          </p:nvSpPr>
          <p:spPr>
            <a:xfrm>
              <a:off x="1260244" y="444520"/>
              <a:ext cx="10751661" cy="12926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tIns="91439" bIns="91439">
              <a:spAutoFit/>
            </a:bodyPr>
            <a:lstStyle/>
            <a:p>
              <a:pPr lvl="0">
                <a:defRPr sz="1800"/>
              </a:pPr>
              <a:r>
                <a:rPr lang="en-US" altLang="zh-CN" sz="7200" dirty="0" smtClean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ABOUT OUR </a:t>
              </a:r>
              <a:r>
                <a:rPr lang="en-US" altLang="zh-CN" sz="7200" b="1" dirty="0" smtClean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COMPANY</a:t>
              </a:r>
              <a:endParaRPr sz="72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Shape 633"/>
            <p:cNvSpPr/>
            <p:nvPr/>
          </p:nvSpPr>
          <p:spPr>
            <a:xfrm>
              <a:off x="1320799" y="1689565"/>
              <a:ext cx="11252201" cy="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</a:ln>
          </p:spPr>
          <p:txBody>
            <a:bodyPr lIns="0" tIns="0" rIns="0" bIns="0"/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grpSp>
          <p:nvGrpSpPr>
            <p:cNvPr id="2" name="组 1"/>
            <p:cNvGrpSpPr/>
            <p:nvPr/>
          </p:nvGrpSpPr>
          <p:grpSpPr>
            <a:xfrm>
              <a:off x="0" y="279400"/>
              <a:ext cx="1004929" cy="1751927"/>
              <a:chOff x="0" y="279400"/>
              <a:chExt cx="1004929" cy="1751927"/>
            </a:xfrm>
          </p:grpSpPr>
          <p:sp>
            <p:nvSpPr>
              <p:cNvPr id="635" name="Shape 635"/>
              <p:cNvSpPr/>
              <p:nvPr/>
            </p:nvSpPr>
            <p:spPr>
              <a:xfrm>
                <a:off x="0" y="279400"/>
                <a:ext cx="152400" cy="1751927"/>
              </a:xfrm>
              <a:prstGeom prst="rect">
                <a:avLst/>
              </a:prstGeom>
              <a:solidFill>
                <a:srgbClr val="1BBA9E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36" name="Shape 636"/>
              <p:cNvSpPr/>
              <p:nvPr/>
            </p:nvSpPr>
            <p:spPr>
              <a:xfrm>
                <a:off x="284175" y="279400"/>
                <a:ext cx="152401" cy="1751927"/>
              </a:xfrm>
              <a:prstGeom prst="rect">
                <a:avLst/>
              </a:prstGeom>
              <a:solidFill>
                <a:srgbClr val="EFD907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37" name="Shape 637"/>
              <p:cNvSpPr/>
              <p:nvPr/>
            </p:nvSpPr>
            <p:spPr>
              <a:xfrm>
                <a:off x="568351" y="279400"/>
                <a:ext cx="152401" cy="1751927"/>
              </a:xfrm>
              <a:prstGeom prst="rect">
                <a:avLst/>
              </a:prstGeom>
              <a:solidFill>
                <a:srgbClr val="E55C49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38" name="Shape 638"/>
              <p:cNvSpPr/>
              <p:nvPr/>
            </p:nvSpPr>
            <p:spPr>
              <a:xfrm>
                <a:off x="852528" y="279400"/>
                <a:ext cx="152401" cy="1751927"/>
              </a:xfrm>
              <a:prstGeom prst="rect">
                <a:avLst/>
              </a:prstGeom>
              <a:solidFill>
                <a:srgbClr val="3ABDDB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14974068" y="4377669"/>
            <a:ext cx="4553520" cy="4497954"/>
            <a:chOff x="5508104" y="1365617"/>
            <a:chExt cx="1827343" cy="1827342"/>
          </a:xfrm>
        </p:grpSpPr>
        <p:sp>
          <p:nvSpPr>
            <p:cNvPr id="41" name="椭圆 40"/>
            <p:cNvSpPr/>
            <p:nvPr/>
          </p:nvSpPr>
          <p:spPr>
            <a:xfrm>
              <a:off x="5508104" y="1365617"/>
              <a:ext cx="1827343" cy="1827342"/>
            </a:xfrm>
            <a:prstGeom prst="ellipse">
              <a:avLst/>
            </a:prstGeom>
            <a:solidFill>
              <a:srgbClr val="266AA3"/>
            </a:solidFill>
            <a:ln>
              <a:solidFill>
                <a:srgbClr val="266A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pic>
          <p:nvPicPr>
            <p:cNvPr id="50" name="图片 49">
              <a:hlinkClick r:id="rId3" action="ppaction://hlinkfile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58921" y="1619034"/>
              <a:ext cx="1537291" cy="1269324"/>
            </a:xfrm>
            <a:prstGeom prst="rect">
              <a:avLst/>
            </a:prstGeom>
            <a:noFill/>
          </p:spPr>
        </p:pic>
      </p:grpSp>
      <p:grpSp>
        <p:nvGrpSpPr>
          <p:cNvPr id="52" name="组 2"/>
          <p:cNvGrpSpPr/>
          <p:nvPr/>
        </p:nvGrpSpPr>
        <p:grpSpPr>
          <a:xfrm>
            <a:off x="4873825" y="4377669"/>
            <a:ext cx="5154083" cy="4497954"/>
            <a:chOff x="1672750" y="1556119"/>
            <a:chExt cx="2160240" cy="1827342"/>
          </a:xfrm>
          <a:solidFill>
            <a:schemeClr val="accent2">
              <a:lumMod val="75000"/>
            </a:schemeClr>
          </a:solidFill>
        </p:grpSpPr>
        <p:sp>
          <p:nvSpPr>
            <p:cNvPr id="55" name="椭圆 54"/>
            <p:cNvSpPr/>
            <p:nvPr/>
          </p:nvSpPr>
          <p:spPr>
            <a:xfrm>
              <a:off x="1826946" y="1556119"/>
              <a:ext cx="1872208" cy="1827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pic>
          <p:nvPicPr>
            <p:cNvPr id="56" name="图片 55" descr="外研社透明logo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72750" y="1588398"/>
              <a:ext cx="2160240" cy="1740714"/>
            </a:xfrm>
            <a:prstGeom prst="rect">
              <a:avLst/>
            </a:prstGeom>
            <a:noFill/>
          </p:spPr>
        </p:pic>
      </p:grpSp>
      <p:grpSp>
        <p:nvGrpSpPr>
          <p:cNvPr id="57" name="组合 56"/>
          <p:cNvGrpSpPr/>
          <p:nvPr/>
        </p:nvGrpSpPr>
        <p:grpSpPr>
          <a:xfrm>
            <a:off x="7576803" y="2982225"/>
            <a:ext cx="8920498" cy="9080820"/>
            <a:chOff x="3141091" y="1068833"/>
            <a:chExt cx="2988332" cy="2881556"/>
          </a:xfrm>
        </p:grpSpPr>
        <p:sp>
          <p:nvSpPr>
            <p:cNvPr id="58" name="流程图: 联系 57"/>
            <p:cNvSpPr/>
            <p:nvPr/>
          </p:nvSpPr>
          <p:spPr>
            <a:xfrm>
              <a:off x="3141091" y="1106073"/>
              <a:ext cx="2988332" cy="2844316"/>
            </a:xfrm>
            <a:prstGeom prst="flowChartConnector">
              <a:avLst/>
            </a:prstGeom>
            <a:solidFill>
              <a:srgbClr val="179CB7"/>
            </a:solidFill>
            <a:ln>
              <a:solidFill>
                <a:srgbClr val="179C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25862" y="1068833"/>
              <a:ext cx="2871069" cy="2871069"/>
            </a:xfrm>
            <a:prstGeom prst="rect">
              <a:avLst/>
            </a:prstGeom>
          </p:spPr>
        </p:pic>
      </p:grpSp>
      <p:pic>
        <p:nvPicPr>
          <p:cNvPr id="19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71187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0.19954 0.0003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0.2011 -1.85185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1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5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22" descr="e7d195523061f1c0a26d87d40de6192bcf1909654b74c9ebB6384654682C8890CF1990A60E48C4F486EE2FC74407B5F34886ECF26B0E0B70C575B52C2C3768611B18C1FE4FD5AFF574681F5040C4964901A14E8F8A21F81FEC8A15B8D8DFD6283A688C0A122C84F300715A37962BCE1653EB6AD6E7EBFA85E4F81959BCA2E1ACC4653294C47938D3ACB29F8ABEE91A20"/>
          <p:cNvSpPr/>
          <p:nvPr/>
        </p:nvSpPr>
        <p:spPr>
          <a:xfrm>
            <a:off x="11149499" y="3001245"/>
            <a:ext cx="2225682" cy="2225682"/>
          </a:xfrm>
          <a:prstGeom prst="ellipse">
            <a:avLst/>
          </a:prstGeom>
          <a:noFill/>
          <a:ln w="25400">
            <a:solidFill>
              <a:srgbClr val="4CB56B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734" b="1">
              <a:solidFill>
                <a:srgbClr val="181818"/>
              </a:solidFill>
              <a:ea typeface="方正兰亭特黑简体" panose="02000000000000000000" pitchFamily="2" charset="-122"/>
            </a:endParaRPr>
          </a:p>
        </p:txBody>
      </p:sp>
      <p:sp>
        <p:nvSpPr>
          <p:cNvPr id="24" name="椭圆 23" descr="e7d195523061f1c0a26d87d40de6192bcf1909654b74c9ebB6384654682C8890CF1990A60E48C4F486EE2FC74407B5F34886ECF26B0E0B70C575B52C2C3768611B18C1FE4FD5AFF574681F5040C4964901A14E8F8A21F81FEC8A15B8D8DFD6283A688C0A122C84F300715A37962BCE1653EB6AD6E7EBFA85E4F81959BCA2E1ACC4653294C47938D3ACB29F8ABEE91A20"/>
          <p:cNvSpPr/>
          <p:nvPr/>
        </p:nvSpPr>
        <p:spPr>
          <a:xfrm>
            <a:off x="11149499" y="6494519"/>
            <a:ext cx="2225682" cy="2225682"/>
          </a:xfrm>
          <a:prstGeom prst="ellipse">
            <a:avLst/>
          </a:prstGeom>
          <a:solidFill>
            <a:schemeClr val="bg1"/>
          </a:solidFill>
          <a:ln w="25400">
            <a:solidFill>
              <a:srgbClr val="4CB56B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734" b="1">
              <a:solidFill>
                <a:srgbClr val="181818"/>
              </a:solidFill>
              <a:ea typeface="方正兰亭特黑简体" panose="02000000000000000000" pitchFamily="2" charset="-122"/>
            </a:endParaRPr>
          </a:p>
        </p:txBody>
      </p:sp>
      <p:grpSp>
        <p:nvGrpSpPr>
          <p:cNvPr id="25" name="组合 24" descr="e7d195523061f1c0a26d87d40de6192bcf1909654b74c9ebB6384654682C8890CF1990A60E48C4F486EE2FC74407B5F34886ECF26B0E0B70C575B52C2C3768611B18C1FE4FD5AFF574681F5040C49649ADB738BC9B2F0F21B9143A0E1A63690229759BAAE67DD4656CEF022BE8B26785FD931A258EEF532A3CA4B27FDF0B35D6F628A34A910601AE"/>
          <p:cNvGrpSpPr/>
          <p:nvPr/>
        </p:nvGrpSpPr>
        <p:grpSpPr>
          <a:xfrm>
            <a:off x="13896714" y="10087842"/>
            <a:ext cx="9924143" cy="851821"/>
            <a:chOff x="4954134" y="3855558"/>
            <a:chExt cx="3721554" cy="319433"/>
          </a:xfrm>
        </p:grpSpPr>
        <p:sp>
          <p:nvSpPr>
            <p:cNvPr id="26" name="矩形 25" descr="e7d195523061f1c0a26d87d40de6192bcf1909654b74c9ebB6384654682C8890CF1990A60E48C4F486EE2FC74407B5F34886ECF26B0E0B70C575B52C2C3768611B18C1FE4FD5AFF574681F5040C4964901A14E8F8A21F81FEC8A15B8D8DFD6283A688C0A122C84F300715A37962BCE1653EB6AD6E7EBFA85E4F81959BCA2E1ACC4653294C47938D3ACB29F8ABEE91A20"/>
            <p:cNvSpPr/>
            <p:nvPr/>
          </p:nvSpPr>
          <p:spPr>
            <a:xfrm>
              <a:off x="4954134" y="3855558"/>
              <a:ext cx="2377574" cy="265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b="1" dirty="0">
                  <a:solidFill>
                    <a:srgbClr val="161E2D"/>
                  </a:solidFill>
                  <a:latin typeface="微软雅黑"/>
                </a:rPr>
                <a:t>四六级成绩单显示口语成绩</a:t>
              </a:r>
            </a:p>
          </p:txBody>
        </p:sp>
        <p:sp>
          <p:nvSpPr>
            <p:cNvPr id="27" name="矩形 26" descr="e7d195523061f1c0a26d87d40de6192bcf1909654b74c9ebB6384654682C8890CF1990A60E48C4F486EE2FC74407B5F34886ECF26B0E0B70C575B52C2C3768611B18C1FE4FD5AFF574681F5040C4964901A14E8F8A21F81FEC8A15B8D8DFD6283A688C0A122C84F300715A37962BCE1653EB6AD6E7EBFA85E4F81959BCA2E1ACC4653294C47938D3ACB29F8ABEE91A20"/>
            <p:cNvSpPr/>
            <p:nvPr/>
          </p:nvSpPr>
          <p:spPr>
            <a:xfrm>
              <a:off x="4982343" y="3955748"/>
              <a:ext cx="3693345" cy="219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2666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</p:grpSp>
      <p:grpSp>
        <p:nvGrpSpPr>
          <p:cNvPr id="28" name="组合 27" descr="e7d195523061f1c0a26d87d40de6192bcf1909654b74c9ebB6384654682C8890CF1990A60E48C4F486EE2FC74407B5F34886ECF26B0E0B70C575B52C2C3768611B18C1FE4FD5AFF574681F5040C49649ADB738BC9B2F0F21B9143A0E1A63690229759BAAE67DD4656CEF022BE8B26785FD931A258EEF532A3CA4B27FDF0B35D6F628A34A910601AE"/>
          <p:cNvGrpSpPr/>
          <p:nvPr/>
        </p:nvGrpSpPr>
        <p:grpSpPr>
          <a:xfrm>
            <a:off x="13896716" y="6544548"/>
            <a:ext cx="9848921" cy="1344804"/>
            <a:chOff x="4982343" y="2367347"/>
            <a:chExt cx="3693345" cy="504301"/>
          </a:xfrm>
        </p:grpSpPr>
        <p:sp>
          <p:nvSpPr>
            <p:cNvPr id="29" name="矩形 28" descr="e7d195523061f1c0a26d87d40de6192bcf1909654b74c9ebB6384654682C8890CF1990A60E48C4F486EE2FC74407B5F34886ECF26B0E0B70C575B52C2C3768611B18C1FE4FD5AFF574681F5040C4964901A14E8F8A21F81FEC8A15B8D8DFD6283A688C0A122C84F300715A37962BCE1653EB6AD6E7EBFA85E4F81959BCA2E1ACC4653294C47938D3ACB29F8ABEE91A20"/>
            <p:cNvSpPr/>
            <p:nvPr/>
          </p:nvSpPr>
          <p:spPr>
            <a:xfrm>
              <a:off x="4982344" y="2367347"/>
              <a:ext cx="2377574" cy="265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b="1" dirty="0">
                  <a:solidFill>
                    <a:srgbClr val="161E2D"/>
                  </a:solidFill>
                  <a:latin typeface="微软雅黑"/>
                </a:rPr>
                <a:t>口语考试全面采用机考形式</a:t>
              </a:r>
            </a:p>
          </p:txBody>
        </p:sp>
        <p:sp>
          <p:nvSpPr>
            <p:cNvPr id="30" name="矩形 29" descr="e7d195523061f1c0a26d87d40de6192bcf1909654b74c9ebB6384654682C8890CF1990A60E48C4F486EE2FC74407B5F34886ECF26B0E0B70C575B52C2C3768611B18C1FE4FD5AFF574681F5040C4964901A14E8F8A21F81FEC8A15B8D8DFD6283A688C0A122C84F300715A37962BCE1653EB6AD6E7EBFA85E4F81959BCA2E1ACC4653294C47938D3ACB29F8ABEE91A20"/>
            <p:cNvSpPr/>
            <p:nvPr/>
          </p:nvSpPr>
          <p:spPr>
            <a:xfrm>
              <a:off x="4982343" y="2652406"/>
              <a:ext cx="3693345" cy="219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2666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</p:grpSp>
      <p:grpSp>
        <p:nvGrpSpPr>
          <p:cNvPr id="31" name="组合 30" descr="e7d195523061f1c0a26d87d40de6192bcf1909654b74c9ebB6384654682C8890CF1990A60E48C4F486EE2FC74407B5F34886ECF26B0E0B70C575B52C2C3768611B18C1FE4FD5AFF574681F5040C49649ADB738BC9B2F0F21B9143A0E1A63690229759BAAE67DD4656CEF022BE8B26785FD931A258EEF532A3CA4B27FDF0B35D6F628A34A910601AE"/>
          <p:cNvGrpSpPr/>
          <p:nvPr/>
        </p:nvGrpSpPr>
        <p:grpSpPr>
          <a:xfrm>
            <a:off x="13971938" y="3001240"/>
            <a:ext cx="9848919" cy="1333001"/>
            <a:chOff x="4982343" y="1059582"/>
            <a:chExt cx="3693345" cy="499876"/>
          </a:xfrm>
        </p:grpSpPr>
        <p:sp>
          <p:nvSpPr>
            <p:cNvPr id="32" name="矩形 31" descr="e7d195523061f1c0a26d87d40de6192bcf1909654b74c9ebB6384654682C8890CF1990A60E48C4F486EE2FC74407B5F34886ECF26B0E0B70C575B52C2C3768611B18C1FE4FD5AFF574681F5040C4964901A14E8F8A21F81FEC8A15B8D8DFD6283A688C0A122C84F300715A37962BCE1653EB6AD6E7EBFA85E4F81959BCA2E1ACC4653294C47938D3ACB29F8ABEE91A20"/>
            <p:cNvSpPr/>
            <p:nvPr/>
          </p:nvSpPr>
          <p:spPr>
            <a:xfrm>
              <a:off x="4982343" y="1059582"/>
              <a:ext cx="2377574" cy="2654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b="1" dirty="0">
                  <a:solidFill>
                    <a:srgbClr val="161E2D"/>
                  </a:solidFill>
                  <a:latin typeface="微软雅黑"/>
                </a:rPr>
                <a:t>四六级口语考试零门槛报考</a:t>
              </a:r>
            </a:p>
          </p:txBody>
        </p:sp>
        <p:sp>
          <p:nvSpPr>
            <p:cNvPr id="33" name="矩形 32" descr="e7d195523061f1c0a26d87d40de6192bcf1909654b74c9ebB6384654682C8890CF1990A60E48C4F486EE2FC74407B5F34886ECF26B0E0B70C575B52C2C3768611B18C1FE4FD5AFF574681F5040C4964901A14E8F8A21F81FEC8A15B8D8DFD6283A688C0A122C84F300715A37962BCE1653EB6AD6E7EBFA85E4F81959BCA2E1ACC4653294C47938D3ACB29F8ABEE91A20"/>
            <p:cNvSpPr/>
            <p:nvPr/>
          </p:nvSpPr>
          <p:spPr>
            <a:xfrm>
              <a:off x="4982343" y="1340215"/>
              <a:ext cx="3693345" cy="219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2666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</p:grpSp>
      <p:cxnSp>
        <p:nvCxnSpPr>
          <p:cNvPr id="34" name="直接连接符 33" descr="e7d195523061f1c0a26d87d40de6192bcf1909654b74c9ebB6384654682C8890CF1990A60E48C4F486EE2FC74407B5F34886ECF26B0E0B70C575B52C2C3768611B18C1FE4FD5AFF574681F5040C4964901A14E8F8A21F81FEC8A15B8D8DFD6283A688C0A122C84F300715A37962BCE1653EB6AD6E7EBFA85E4F81959BCA2E1ACC4653294C47938D3ACB29F8ABEE91A20"/>
          <p:cNvCxnSpPr/>
          <p:nvPr/>
        </p:nvCxnSpPr>
        <p:spPr>
          <a:xfrm>
            <a:off x="14166007" y="5615196"/>
            <a:ext cx="8960238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 descr="e7d195523061f1c0a26d87d40de6192bcf1909654b74c9ebB6384654682C8890CF1990A60E48C4F486EE2FC74407B5F34886ECF26B0E0B70C575B52C2C3768611B18C1FE4FD5AFF574681F5040C4964901A14E8F8A21F81FEC8A15B8D8DFD6283A688C0A122C84F300715A37962BCE1653EB6AD6E7EBFA85E4F81959BCA2E1ACC4653294C47938D3ACB29F8ABEE91A20"/>
          <p:cNvCxnSpPr/>
          <p:nvPr/>
        </p:nvCxnSpPr>
        <p:spPr>
          <a:xfrm>
            <a:off x="14166007" y="9203394"/>
            <a:ext cx="8960238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112" descr="e7d195523061f1c0a26d87d40de6192bcf1909654b74c9ebB6384654682C8890CF1990A60E48C4F486EE2FC74407B5F34886ECF26B0E0B70C575B52C2C3768611B18C1FE4FD5AFF574681F5040C49649ADB738BC9B2F0F21B9143A0E1A63690229759BAAE67DD4656CEF022BE8B26785FD931A258EEF532A3CA4B27FDF0B35D6F628A34A910601AE"/>
          <p:cNvSpPr>
            <a:spLocks noChangeArrowheads="1"/>
          </p:cNvSpPr>
          <p:nvPr/>
        </p:nvSpPr>
        <p:spPr bwMode="auto">
          <a:xfrm>
            <a:off x="11167016" y="9992465"/>
            <a:ext cx="2190640" cy="2192750"/>
          </a:xfrm>
          <a:prstGeom prst="ellipse">
            <a:avLst/>
          </a:prstGeom>
          <a:solidFill>
            <a:schemeClr val="bg1"/>
          </a:solidFill>
          <a:ln w="25400">
            <a:solidFill>
              <a:srgbClr val="4CB56B"/>
            </a:solidFill>
            <a:prstDash val="dash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734" b="1">
              <a:solidFill>
                <a:srgbClr val="181818"/>
              </a:solidFill>
              <a:ea typeface="方正兰亭特黑简体" panose="02000000000000000000" pitchFamily="2" charset="-122"/>
            </a:endParaRPr>
          </a:p>
        </p:txBody>
      </p:sp>
      <p:sp>
        <p:nvSpPr>
          <p:cNvPr id="44" name="Freeform 227"/>
          <p:cNvSpPr>
            <a:spLocks noEditPoints="1"/>
          </p:cNvSpPr>
          <p:nvPr/>
        </p:nvSpPr>
        <p:spPr bwMode="auto">
          <a:xfrm>
            <a:off x="11724150" y="3380900"/>
            <a:ext cx="1076372" cy="1415232"/>
          </a:xfrm>
          <a:custGeom>
            <a:avLst/>
            <a:gdLst>
              <a:gd name="T0" fmla="*/ 111 w 114"/>
              <a:gd name="T1" fmla="*/ 116 h 150"/>
              <a:gd name="T2" fmla="*/ 73 w 114"/>
              <a:gd name="T3" fmla="*/ 95 h 150"/>
              <a:gd name="T4" fmla="*/ 93 w 114"/>
              <a:gd name="T5" fmla="*/ 83 h 150"/>
              <a:gd name="T6" fmla="*/ 89 w 114"/>
              <a:gd name="T7" fmla="*/ 73 h 150"/>
              <a:gd name="T8" fmla="*/ 96 w 114"/>
              <a:gd name="T9" fmla="*/ 65 h 150"/>
              <a:gd name="T10" fmla="*/ 99 w 114"/>
              <a:gd name="T11" fmla="*/ 66 h 150"/>
              <a:gd name="T12" fmla="*/ 102 w 114"/>
              <a:gd name="T13" fmla="*/ 58 h 150"/>
              <a:gd name="T14" fmla="*/ 97 w 114"/>
              <a:gd name="T15" fmla="*/ 55 h 150"/>
              <a:gd name="T16" fmla="*/ 98 w 114"/>
              <a:gd name="T17" fmla="*/ 43 h 150"/>
              <a:gd name="T18" fmla="*/ 95 w 114"/>
              <a:gd name="T19" fmla="*/ 20 h 150"/>
              <a:gd name="T20" fmla="*/ 20 w 114"/>
              <a:gd name="T21" fmla="*/ 20 h 150"/>
              <a:gd name="T22" fmla="*/ 17 w 114"/>
              <a:gd name="T23" fmla="*/ 43 h 150"/>
              <a:gd name="T24" fmla="*/ 18 w 114"/>
              <a:gd name="T25" fmla="*/ 55 h 150"/>
              <a:gd name="T26" fmla="*/ 13 w 114"/>
              <a:gd name="T27" fmla="*/ 58 h 150"/>
              <a:gd name="T28" fmla="*/ 18 w 114"/>
              <a:gd name="T29" fmla="*/ 66 h 150"/>
              <a:gd name="T30" fmla="*/ 25 w 114"/>
              <a:gd name="T31" fmla="*/ 73 h 150"/>
              <a:gd name="T32" fmla="*/ 28 w 114"/>
              <a:gd name="T33" fmla="*/ 77 h 150"/>
              <a:gd name="T34" fmla="*/ 42 w 114"/>
              <a:gd name="T35" fmla="*/ 90 h 150"/>
              <a:gd name="T36" fmla="*/ 10 w 114"/>
              <a:gd name="T37" fmla="*/ 104 h 150"/>
              <a:gd name="T38" fmla="*/ 0 w 114"/>
              <a:gd name="T39" fmla="*/ 132 h 150"/>
              <a:gd name="T40" fmla="*/ 57 w 114"/>
              <a:gd name="T41" fmla="*/ 150 h 150"/>
              <a:gd name="T42" fmla="*/ 113 w 114"/>
              <a:gd name="T43" fmla="*/ 132 h 150"/>
              <a:gd name="T44" fmla="*/ 57 w 114"/>
              <a:gd name="T45" fmla="*/ 114 h 150"/>
              <a:gd name="T46" fmla="*/ 45 w 114"/>
              <a:gd name="T47" fmla="*/ 104 h 150"/>
              <a:gd name="T48" fmla="*/ 46 w 114"/>
              <a:gd name="T49" fmla="*/ 94 h 150"/>
              <a:gd name="T50" fmla="*/ 57 w 114"/>
              <a:gd name="T51" fmla="*/ 97 h 150"/>
              <a:gd name="T52" fmla="*/ 67 w 114"/>
              <a:gd name="T53" fmla="*/ 94 h 150"/>
              <a:gd name="T54" fmla="*/ 68 w 114"/>
              <a:gd name="T55" fmla="*/ 104 h 150"/>
              <a:gd name="T56" fmla="*/ 23 w 114"/>
              <a:gd name="T57" fmla="*/ 42 h 150"/>
              <a:gd name="T58" fmla="*/ 25 w 114"/>
              <a:gd name="T59" fmla="*/ 24 h 150"/>
              <a:gd name="T60" fmla="*/ 57 w 114"/>
              <a:gd name="T61" fmla="*/ 7 h 150"/>
              <a:gd name="T62" fmla="*/ 90 w 114"/>
              <a:gd name="T63" fmla="*/ 24 h 150"/>
              <a:gd name="T64" fmla="*/ 92 w 114"/>
              <a:gd name="T65" fmla="*/ 42 h 150"/>
              <a:gd name="T66" fmla="*/ 90 w 114"/>
              <a:gd name="T67" fmla="*/ 42 h 150"/>
              <a:gd name="T68" fmla="*/ 58 w 114"/>
              <a:gd name="T69" fmla="*/ 11 h 150"/>
              <a:gd name="T70" fmla="*/ 34 w 114"/>
              <a:gd name="T71" fmla="*/ 19 h 150"/>
              <a:gd name="T72" fmla="*/ 24 w 114"/>
              <a:gd name="T73" fmla="*/ 42 h 150"/>
              <a:gd name="T74" fmla="*/ 23 w 114"/>
              <a:gd name="T75" fmla="*/ 42 h 150"/>
              <a:gd name="T76" fmla="*/ 37 w 114"/>
              <a:gd name="T77" fmla="*/ 74 h 150"/>
              <a:gd name="T78" fmla="*/ 33 w 114"/>
              <a:gd name="T79" fmla="*/ 63 h 150"/>
              <a:gd name="T80" fmla="*/ 33 w 114"/>
              <a:gd name="T81" fmla="*/ 53 h 150"/>
              <a:gd name="T82" fmla="*/ 50 w 114"/>
              <a:gd name="T83" fmla="*/ 40 h 150"/>
              <a:gd name="T84" fmla="*/ 80 w 114"/>
              <a:gd name="T85" fmla="*/ 53 h 150"/>
              <a:gd name="T86" fmla="*/ 81 w 114"/>
              <a:gd name="T87" fmla="*/ 63 h 150"/>
              <a:gd name="T88" fmla="*/ 77 w 114"/>
              <a:gd name="T89" fmla="*/ 74 h 150"/>
              <a:gd name="T90" fmla="*/ 77 w 114"/>
              <a:gd name="T91" fmla="*/ 75 h 150"/>
              <a:gd name="T92" fmla="*/ 58 w 114"/>
              <a:gd name="T93" fmla="*/ 76 h 150"/>
              <a:gd name="T94" fmla="*/ 60 w 114"/>
              <a:gd name="T95" fmla="*/ 85 h 150"/>
              <a:gd name="T96" fmla="*/ 76 w 114"/>
              <a:gd name="T97" fmla="*/ 78 h 150"/>
              <a:gd name="T98" fmla="*/ 71 w 114"/>
              <a:gd name="T99" fmla="*/ 88 h 150"/>
              <a:gd name="T100" fmla="*/ 70 w 114"/>
              <a:gd name="T101" fmla="*/ 89 h 150"/>
              <a:gd name="T102" fmla="*/ 69 w 114"/>
              <a:gd name="T103" fmla="*/ 90 h 150"/>
              <a:gd name="T104" fmla="*/ 67 w 114"/>
              <a:gd name="T105" fmla="*/ 91 h 150"/>
              <a:gd name="T106" fmla="*/ 57 w 114"/>
              <a:gd name="T107" fmla="*/ 93 h 150"/>
              <a:gd name="T108" fmla="*/ 45 w 114"/>
              <a:gd name="T109" fmla="*/ 90 h 150"/>
              <a:gd name="T110" fmla="*/ 44 w 114"/>
              <a:gd name="T111" fmla="*/ 89 h 150"/>
              <a:gd name="T112" fmla="*/ 42 w 114"/>
              <a:gd name="T113" fmla="*/ 88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14" h="150">
                <a:moveTo>
                  <a:pt x="113" y="132"/>
                </a:moveTo>
                <a:cubicBezTo>
                  <a:pt x="113" y="126"/>
                  <a:pt x="112" y="121"/>
                  <a:pt x="111" y="116"/>
                </a:cubicBezTo>
                <a:cubicBezTo>
                  <a:pt x="111" y="111"/>
                  <a:pt x="107" y="106"/>
                  <a:pt x="103" y="104"/>
                </a:cubicBezTo>
                <a:cubicBezTo>
                  <a:pt x="93" y="99"/>
                  <a:pt x="83" y="96"/>
                  <a:pt x="73" y="95"/>
                </a:cubicBezTo>
                <a:cubicBezTo>
                  <a:pt x="72" y="93"/>
                  <a:pt x="72" y="92"/>
                  <a:pt x="72" y="90"/>
                </a:cubicBezTo>
                <a:cubicBezTo>
                  <a:pt x="84" y="88"/>
                  <a:pt x="97" y="85"/>
                  <a:pt x="93" y="83"/>
                </a:cubicBezTo>
                <a:cubicBezTo>
                  <a:pt x="91" y="83"/>
                  <a:pt x="89" y="80"/>
                  <a:pt x="88" y="75"/>
                </a:cubicBezTo>
                <a:cubicBezTo>
                  <a:pt x="89" y="75"/>
                  <a:pt x="89" y="74"/>
                  <a:pt x="89" y="73"/>
                </a:cubicBezTo>
                <a:cubicBezTo>
                  <a:pt x="89" y="73"/>
                  <a:pt x="89" y="73"/>
                  <a:pt x="89" y="73"/>
                </a:cubicBezTo>
                <a:cubicBezTo>
                  <a:pt x="92" y="72"/>
                  <a:pt x="94" y="69"/>
                  <a:pt x="96" y="65"/>
                </a:cubicBezTo>
                <a:cubicBezTo>
                  <a:pt x="96" y="65"/>
                  <a:pt x="96" y="65"/>
                  <a:pt x="96" y="65"/>
                </a:cubicBezTo>
                <a:cubicBezTo>
                  <a:pt x="99" y="66"/>
                  <a:pt x="99" y="66"/>
                  <a:pt x="99" y="66"/>
                </a:cubicBezTo>
                <a:cubicBezTo>
                  <a:pt x="100" y="65"/>
                  <a:pt x="101" y="64"/>
                  <a:pt x="101" y="63"/>
                </a:cubicBezTo>
                <a:cubicBezTo>
                  <a:pt x="102" y="58"/>
                  <a:pt x="102" y="58"/>
                  <a:pt x="102" y="58"/>
                </a:cubicBezTo>
                <a:cubicBezTo>
                  <a:pt x="102" y="56"/>
                  <a:pt x="101" y="55"/>
                  <a:pt x="99" y="54"/>
                </a:cubicBezTo>
                <a:cubicBezTo>
                  <a:pt x="98" y="54"/>
                  <a:pt x="98" y="54"/>
                  <a:pt x="97" y="55"/>
                </a:cubicBezTo>
                <a:cubicBezTo>
                  <a:pt x="97" y="53"/>
                  <a:pt x="96" y="51"/>
                  <a:pt x="95" y="50"/>
                </a:cubicBezTo>
                <a:cubicBezTo>
                  <a:pt x="96" y="48"/>
                  <a:pt x="97" y="45"/>
                  <a:pt x="98" y="43"/>
                </a:cubicBezTo>
                <a:cubicBezTo>
                  <a:pt x="99" y="36"/>
                  <a:pt x="98" y="29"/>
                  <a:pt x="95" y="22"/>
                </a:cubicBezTo>
                <a:cubicBezTo>
                  <a:pt x="95" y="22"/>
                  <a:pt x="95" y="21"/>
                  <a:pt x="95" y="20"/>
                </a:cubicBezTo>
                <a:cubicBezTo>
                  <a:pt x="88" y="8"/>
                  <a:pt x="74" y="0"/>
                  <a:pt x="57" y="0"/>
                </a:cubicBezTo>
                <a:cubicBezTo>
                  <a:pt x="41" y="0"/>
                  <a:pt x="26" y="8"/>
                  <a:pt x="20" y="20"/>
                </a:cubicBezTo>
                <a:cubicBezTo>
                  <a:pt x="19" y="21"/>
                  <a:pt x="19" y="22"/>
                  <a:pt x="19" y="22"/>
                </a:cubicBezTo>
                <a:cubicBezTo>
                  <a:pt x="16" y="29"/>
                  <a:pt x="15" y="36"/>
                  <a:pt x="17" y="43"/>
                </a:cubicBezTo>
                <a:cubicBezTo>
                  <a:pt x="18" y="45"/>
                  <a:pt x="18" y="48"/>
                  <a:pt x="19" y="50"/>
                </a:cubicBezTo>
                <a:cubicBezTo>
                  <a:pt x="19" y="51"/>
                  <a:pt x="18" y="53"/>
                  <a:pt x="18" y="55"/>
                </a:cubicBezTo>
                <a:cubicBezTo>
                  <a:pt x="17" y="54"/>
                  <a:pt x="16" y="54"/>
                  <a:pt x="15" y="54"/>
                </a:cubicBezTo>
                <a:cubicBezTo>
                  <a:pt x="14" y="55"/>
                  <a:pt x="13" y="56"/>
                  <a:pt x="13" y="58"/>
                </a:cubicBezTo>
                <a:cubicBezTo>
                  <a:pt x="14" y="63"/>
                  <a:pt x="14" y="63"/>
                  <a:pt x="14" y="63"/>
                </a:cubicBezTo>
                <a:cubicBezTo>
                  <a:pt x="14" y="65"/>
                  <a:pt x="16" y="66"/>
                  <a:pt x="18" y="66"/>
                </a:cubicBezTo>
                <a:cubicBezTo>
                  <a:pt x="18" y="66"/>
                  <a:pt x="19" y="65"/>
                  <a:pt x="19" y="65"/>
                </a:cubicBezTo>
                <a:cubicBezTo>
                  <a:pt x="20" y="69"/>
                  <a:pt x="23" y="72"/>
                  <a:pt x="25" y="73"/>
                </a:cubicBezTo>
                <a:cubicBezTo>
                  <a:pt x="25" y="73"/>
                  <a:pt x="25" y="73"/>
                  <a:pt x="25" y="73"/>
                </a:cubicBezTo>
                <a:cubicBezTo>
                  <a:pt x="26" y="75"/>
                  <a:pt x="27" y="76"/>
                  <a:pt x="28" y="77"/>
                </a:cubicBezTo>
                <a:cubicBezTo>
                  <a:pt x="27" y="82"/>
                  <a:pt x="25" y="86"/>
                  <a:pt x="22" y="87"/>
                </a:cubicBezTo>
                <a:cubicBezTo>
                  <a:pt x="20" y="88"/>
                  <a:pt x="30" y="89"/>
                  <a:pt x="42" y="90"/>
                </a:cubicBezTo>
                <a:cubicBezTo>
                  <a:pt x="41" y="92"/>
                  <a:pt x="41" y="93"/>
                  <a:pt x="41" y="95"/>
                </a:cubicBezTo>
                <a:cubicBezTo>
                  <a:pt x="31" y="96"/>
                  <a:pt x="21" y="99"/>
                  <a:pt x="10" y="104"/>
                </a:cubicBezTo>
                <a:cubicBezTo>
                  <a:pt x="6" y="106"/>
                  <a:pt x="3" y="111"/>
                  <a:pt x="2" y="116"/>
                </a:cubicBezTo>
                <a:cubicBezTo>
                  <a:pt x="1" y="121"/>
                  <a:pt x="1" y="126"/>
                  <a:pt x="0" y="132"/>
                </a:cubicBezTo>
                <a:cubicBezTo>
                  <a:pt x="0" y="136"/>
                  <a:pt x="2" y="141"/>
                  <a:pt x="6" y="142"/>
                </a:cubicBezTo>
                <a:cubicBezTo>
                  <a:pt x="23" y="147"/>
                  <a:pt x="40" y="150"/>
                  <a:pt x="57" y="150"/>
                </a:cubicBezTo>
                <a:cubicBezTo>
                  <a:pt x="74" y="150"/>
                  <a:pt x="91" y="147"/>
                  <a:pt x="107" y="142"/>
                </a:cubicBezTo>
                <a:cubicBezTo>
                  <a:pt x="111" y="141"/>
                  <a:pt x="114" y="136"/>
                  <a:pt x="113" y="132"/>
                </a:cubicBezTo>
                <a:close/>
                <a:moveTo>
                  <a:pt x="67" y="111"/>
                </a:moveTo>
                <a:cubicBezTo>
                  <a:pt x="64" y="113"/>
                  <a:pt x="61" y="114"/>
                  <a:pt x="57" y="114"/>
                </a:cubicBezTo>
                <a:cubicBezTo>
                  <a:pt x="53" y="114"/>
                  <a:pt x="49" y="113"/>
                  <a:pt x="47" y="111"/>
                </a:cubicBezTo>
                <a:cubicBezTo>
                  <a:pt x="45" y="109"/>
                  <a:pt x="45" y="106"/>
                  <a:pt x="45" y="104"/>
                </a:cubicBezTo>
                <a:cubicBezTo>
                  <a:pt x="45" y="104"/>
                  <a:pt x="45" y="103"/>
                  <a:pt x="45" y="103"/>
                </a:cubicBezTo>
                <a:cubicBezTo>
                  <a:pt x="46" y="94"/>
                  <a:pt x="46" y="94"/>
                  <a:pt x="46" y="94"/>
                </a:cubicBezTo>
                <a:cubicBezTo>
                  <a:pt x="47" y="95"/>
                  <a:pt x="48" y="95"/>
                  <a:pt x="48" y="95"/>
                </a:cubicBezTo>
                <a:cubicBezTo>
                  <a:pt x="51" y="96"/>
                  <a:pt x="54" y="97"/>
                  <a:pt x="57" y="97"/>
                </a:cubicBezTo>
                <a:cubicBezTo>
                  <a:pt x="60" y="97"/>
                  <a:pt x="62" y="96"/>
                  <a:pt x="65" y="95"/>
                </a:cubicBezTo>
                <a:cubicBezTo>
                  <a:pt x="66" y="95"/>
                  <a:pt x="67" y="95"/>
                  <a:pt x="67" y="94"/>
                </a:cubicBezTo>
                <a:cubicBezTo>
                  <a:pt x="68" y="103"/>
                  <a:pt x="68" y="103"/>
                  <a:pt x="68" y="103"/>
                </a:cubicBezTo>
                <a:cubicBezTo>
                  <a:pt x="68" y="103"/>
                  <a:pt x="68" y="104"/>
                  <a:pt x="68" y="104"/>
                </a:cubicBezTo>
                <a:cubicBezTo>
                  <a:pt x="69" y="106"/>
                  <a:pt x="69" y="109"/>
                  <a:pt x="67" y="111"/>
                </a:cubicBezTo>
                <a:close/>
                <a:moveTo>
                  <a:pt x="23" y="42"/>
                </a:moveTo>
                <a:cubicBezTo>
                  <a:pt x="23" y="42"/>
                  <a:pt x="23" y="42"/>
                  <a:pt x="23" y="42"/>
                </a:cubicBezTo>
                <a:cubicBezTo>
                  <a:pt x="21" y="36"/>
                  <a:pt x="22" y="30"/>
                  <a:pt x="25" y="24"/>
                </a:cubicBezTo>
                <a:cubicBezTo>
                  <a:pt x="26" y="24"/>
                  <a:pt x="27" y="23"/>
                  <a:pt x="27" y="23"/>
                </a:cubicBezTo>
                <a:cubicBezTo>
                  <a:pt x="33" y="13"/>
                  <a:pt x="45" y="7"/>
                  <a:pt x="57" y="7"/>
                </a:cubicBezTo>
                <a:cubicBezTo>
                  <a:pt x="70" y="7"/>
                  <a:pt x="82" y="13"/>
                  <a:pt x="87" y="23"/>
                </a:cubicBezTo>
                <a:cubicBezTo>
                  <a:pt x="88" y="23"/>
                  <a:pt x="89" y="24"/>
                  <a:pt x="90" y="24"/>
                </a:cubicBezTo>
                <a:cubicBezTo>
                  <a:pt x="92" y="30"/>
                  <a:pt x="93" y="36"/>
                  <a:pt x="92" y="42"/>
                </a:cubicBezTo>
                <a:cubicBezTo>
                  <a:pt x="92" y="42"/>
                  <a:pt x="92" y="42"/>
                  <a:pt x="92" y="42"/>
                </a:cubicBezTo>
                <a:cubicBezTo>
                  <a:pt x="91" y="42"/>
                  <a:pt x="91" y="42"/>
                  <a:pt x="91" y="42"/>
                </a:cubicBezTo>
                <a:cubicBezTo>
                  <a:pt x="91" y="42"/>
                  <a:pt x="90" y="42"/>
                  <a:pt x="90" y="42"/>
                </a:cubicBezTo>
                <a:cubicBezTo>
                  <a:pt x="91" y="30"/>
                  <a:pt x="85" y="22"/>
                  <a:pt x="82" y="19"/>
                </a:cubicBezTo>
                <a:cubicBezTo>
                  <a:pt x="76" y="14"/>
                  <a:pt x="67" y="11"/>
                  <a:pt x="58" y="11"/>
                </a:cubicBezTo>
                <a:cubicBezTo>
                  <a:pt x="49" y="11"/>
                  <a:pt x="41" y="14"/>
                  <a:pt x="35" y="18"/>
                </a:cubicBezTo>
                <a:cubicBezTo>
                  <a:pt x="35" y="19"/>
                  <a:pt x="34" y="19"/>
                  <a:pt x="34" y="19"/>
                </a:cubicBezTo>
                <a:cubicBezTo>
                  <a:pt x="32" y="20"/>
                  <a:pt x="30" y="23"/>
                  <a:pt x="28" y="26"/>
                </a:cubicBezTo>
                <a:cubicBezTo>
                  <a:pt x="26" y="30"/>
                  <a:pt x="24" y="36"/>
                  <a:pt x="24" y="42"/>
                </a:cubicBezTo>
                <a:cubicBezTo>
                  <a:pt x="24" y="42"/>
                  <a:pt x="24" y="42"/>
                  <a:pt x="24" y="42"/>
                </a:cubicBezTo>
                <a:cubicBezTo>
                  <a:pt x="24" y="42"/>
                  <a:pt x="23" y="42"/>
                  <a:pt x="23" y="42"/>
                </a:cubicBezTo>
                <a:close/>
                <a:moveTo>
                  <a:pt x="39" y="83"/>
                </a:moveTo>
                <a:cubicBezTo>
                  <a:pt x="38" y="80"/>
                  <a:pt x="37" y="77"/>
                  <a:pt x="37" y="74"/>
                </a:cubicBezTo>
                <a:cubicBezTo>
                  <a:pt x="36" y="74"/>
                  <a:pt x="35" y="74"/>
                  <a:pt x="35" y="73"/>
                </a:cubicBezTo>
                <a:cubicBezTo>
                  <a:pt x="33" y="63"/>
                  <a:pt x="33" y="63"/>
                  <a:pt x="33" y="63"/>
                </a:cubicBezTo>
                <a:cubicBezTo>
                  <a:pt x="32" y="62"/>
                  <a:pt x="33" y="61"/>
                  <a:pt x="34" y="60"/>
                </a:cubicBezTo>
                <a:cubicBezTo>
                  <a:pt x="34" y="58"/>
                  <a:pt x="33" y="56"/>
                  <a:pt x="33" y="53"/>
                </a:cubicBezTo>
                <a:cubicBezTo>
                  <a:pt x="33" y="53"/>
                  <a:pt x="33" y="52"/>
                  <a:pt x="33" y="51"/>
                </a:cubicBezTo>
                <a:cubicBezTo>
                  <a:pt x="40" y="50"/>
                  <a:pt x="46" y="46"/>
                  <a:pt x="50" y="40"/>
                </a:cubicBezTo>
                <a:cubicBezTo>
                  <a:pt x="57" y="47"/>
                  <a:pt x="68" y="51"/>
                  <a:pt x="80" y="52"/>
                </a:cubicBezTo>
                <a:cubicBezTo>
                  <a:pt x="80" y="53"/>
                  <a:pt x="80" y="53"/>
                  <a:pt x="80" y="53"/>
                </a:cubicBezTo>
                <a:cubicBezTo>
                  <a:pt x="80" y="56"/>
                  <a:pt x="80" y="58"/>
                  <a:pt x="79" y="60"/>
                </a:cubicBezTo>
                <a:cubicBezTo>
                  <a:pt x="80" y="61"/>
                  <a:pt x="81" y="62"/>
                  <a:pt x="81" y="63"/>
                </a:cubicBezTo>
                <a:cubicBezTo>
                  <a:pt x="78" y="73"/>
                  <a:pt x="78" y="73"/>
                  <a:pt x="78" y="73"/>
                </a:cubicBezTo>
                <a:cubicBezTo>
                  <a:pt x="78" y="74"/>
                  <a:pt x="78" y="74"/>
                  <a:pt x="77" y="74"/>
                </a:cubicBezTo>
                <a:cubicBezTo>
                  <a:pt x="77" y="75"/>
                  <a:pt x="77" y="75"/>
                  <a:pt x="77" y="75"/>
                </a:cubicBezTo>
                <a:cubicBezTo>
                  <a:pt x="77" y="75"/>
                  <a:pt x="77" y="75"/>
                  <a:pt x="77" y="75"/>
                </a:cubicBezTo>
                <a:cubicBezTo>
                  <a:pt x="75" y="76"/>
                  <a:pt x="69" y="77"/>
                  <a:pt x="65" y="78"/>
                </a:cubicBezTo>
                <a:cubicBezTo>
                  <a:pt x="64" y="77"/>
                  <a:pt x="61" y="76"/>
                  <a:pt x="58" y="76"/>
                </a:cubicBezTo>
                <a:cubicBezTo>
                  <a:pt x="55" y="76"/>
                  <a:pt x="52" y="78"/>
                  <a:pt x="52" y="82"/>
                </a:cubicBezTo>
                <a:cubicBezTo>
                  <a:pt x="53" y="85"/>
                  <a:pt x="56" y="86"/>
                  <a:pt x="60" y="85"/>
                </a:cubicBezTo>
                <a:cubicBezTo>
                  <a:pt x="62" y="84"/>
                  <a:pt x="65" y="82"/>
                  <a:pt x="65" y="81"/>
                </a:cubicBezTo>
                <a:cubicBezTo>
                  <a:pt x="69" y="80"/>
                  <a:pt x="73" y="79"/>
                  <a:pt x="76" y="78"/>
                </a:cubicBezTo>
                <a:cubicBezTo>
                  <a:pt x="76" y="80"/>
                  <a:pt x="75" y="81"/>
                  <a:pt x="75" y="83"/>
                </a:cubicBezTo>
                <a:cubicBezTo>
                  <a:pt x="74" y="84"/>
                  <a:pt x="73" y="86"/>
                  <a:pt x="71" y="88"/>
                </a:cubicBezTo>
                <a:cubicBezTo>
                  <a:pt x="71" y="88"/>
                  <a:pt x="71" y="88"/>
                  <a:pt x="71" y="89"/>
                </a:cubicBezTo>
                <a:cubicBezTo>
                  <a:pt x="70" y="89"/>
                  <a:pt x="70" y="89"/>
                  <a:pt x="70" y="89"/>
                </a:cubicBezTo>
                <a:cubicBezTo>
                  <a:pt x="70" y="89"/>
                  <a:pt x="70" y="89"/>
                  <a:pt x="69" y="90"/>
                </a:cubicBezTo>
                <a:cubicBezTo>
                  <a:pt x="69" y="90"/>
                  <a:pt x="69" y="90"/>
                  <a:pt x="69" y="90"/>
                </a:cubicBezTo>
                <a:cubicBezTo>
                  <a:pt x="68" y="90"/>
                  <a:pt x="68" y="90"/>
                  <a:pt x="68" y="91"/>
                </a:cubicBezTo>
                <a:cubicBezTo>
                  <a:pt x="68" y="91"/>
                  <a:pt x="67" y="91"/>
                  <a:pt x="67" y="91"/>
                </a:cubicBezTo>
                <a:cubicBezTo>
                  <a:pt x="67" y="91"/>
                  <a:pt x="66" y="91"/>
                  <a:pt x="66" y="91"/>
                </a:cubicBezTo>
                <a:cubicBezTo>
                  <a:pt x="63" y="92"/>
                  <a:pt x="60" y="93"/>
                  <a:pt x="57" y="93"/>
                </a:cubicBezTo>
                <a:cubicBezTo>
                  <a:pt x="54" y="93"/>
                  <a:pt x="51" y="92"/>
                  <a:pt x="48" y="91"/>
                </a:cubicBezTo>
                <a:cubicBezTo>
                  <a:pt x="47" y="91"/>
                  <a:pt x="46" y="91"/>
                  <a:pt x="45" y="90"/>
                </a:cubicBezTo>
                <a:cubicBezTo>
                  <a:pt x="45" y="90"/>
                  <a:pt x="45" y="90"/>
                  <a:pt x="44" y="90"/>
                </a:cubicBezTo>
                <a:cubicBezTo>
                  <a:pt x="44" y="90"/>
                  <a:pt x="44" y="90"/>
                  <a:pt x="44" y="89"/>
                </a:cubicBezTo>
                <a:cubicBezTo>
                  <a:pt x="43" y="89"/>
                  <a:pt x="43" y="88"/>
                  <a:pt x="42" y="88"/>
                </a:cubicBezTo>
                <a:cubicBezTo>
                  <a:pt x="42" y="88"/>
                  <a:pt x="42" y="88"/>
                  <a:pt x="42" y="88"/>
                </a:cubicBezTo>
                <a:cubicBezTo>
                  <a:pt x="40" y="86"/>
                  <a:pt x="39" y="84"/>
                  <a:pt x="39" y="83"/>
                </a:cubicBezTo>
                <a:close/>
              </a:path>
            </a:pathLst>
          </a:custGeom>
          <a:solidFill>
            <a:srgbClr val="4CB56B"/>
          </a:solidFill>
          <a:ln>
            <a:noFill/>
          </a:ln>
          <a:ex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 sz="7200"/>
          </a:p>
        </p:txBody>
      </p:sp>
      <p:grpSp>
        <p:nvGrpSpPr>
          <p:cNvPr id="5" name="组合 4"/>
          <p:cNvGrpSpPr/>
          <p:nvPr/>
        </p:nvGrpSpPr>
        <p:grpSpPr>
          <a:xfrm>
            <a:off x="11552023" y="7057014"/>
            <a:ext cx="1389778" cy="1250172"/>
            <a:chOff x="5669106" y="3558921"/>
            <a:chExt cx="816547" cy="734523"/>
          </a:xfrm>
          <a:solidFill>
            <a:srgbClr val="4CB56B"/>
          </a:solidFill>
        </p:grpSpPr>
        <p:grpSp>
          <p:nvGrpSpPr>
            <p:cNvPr id="45" name="组合 44"/>
            <p:cNvGrpSpPr/>
            <p:nvPr/>
          </p:nvGrpSpPr>
          <p:grpSpPr>
            <a:xfrm>
              <a:off x="5669106" y="3558921"/>
              <a:ext cx="816547" cy="734523"/>
              <a:chOff x="3638550" y="1748530"/>
              <a:chExt cx="357188" cy="287136"/>
            </a:xfrm>
            <a:grpFill/>
          </p:grpSpPr>
          <p:sp>
            <p:nvSpPr>
              <p:cNvPr id="46" name="Freeform 88"/>
              <p:cNvSpPr>
                <a:spLocks/>
              </p:cNvSpPr>
              <p:nvPr/>
            </p:nvSpPr>
            <p:spPr bwMode="auto">
              <a:xfrm>
                <a:off x="3735388" y="1997566"/>
                <a:ext cx="163513" cy="38100"/>
              </a:xfrm>
              <a:custGeom>
                <a:avLst/>
                <a:gdLst>
                  <a:gd name="T0" fmla="*/ 62 w 71"/>
                  <a:gd name="T1" fmla="*/ 7 h 16"/>
                  <a:gd name="T2" fmla="*/ 46 w 71"/>
                  <a:gd name="T3" fmla="*/ 7 h 16"/>
                  <a:gd name="T4" fmla="*/ 46 w 71"/>
                  <a:gd name="T5" fmla="*/ 0 h 16"/>
                  <a:gd name="T6" fmla="*/ 25 w 71"/>
                  <a:gd name="T7" fmla="*/ 0 h 16"/>
                  <a:gd name="T8" fmla="*/ 25 w 71"/>
                  <a:gd name="T9" fmla="*/ 7 h 16"/>
                  <a:gd name="T10" fmla="*/ 8 w 71"/>
                  <a:gd name="T11" fmla="*/ 7 h 16"/>
                  <a:gd name="T12" fmla="*/ 0 w 71"/>
                  <a:gd name="T13" fmla="*/ 16 h 16"/>
                  <a:gd name="T14" fmla="*/ 71 w 71"/>
                  <a:gd name="T15" fmla="*/ 16 h 16"/>
                  <a:gd name="T16" fmla="*/ 62 w 71"/>
                  <a:gd name="T17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16">
                    <a:moveTo>
                      <a:pt x="62" y="7"/>
                    </a:moveTo>
                    <a:cubicBezTo>
                      <a:pt x="46" y="7"/>
                      <a:pt x="46" y="7"/>
                      <a:pt x="46" y="7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4" y="7"/>
                      <a:pt x="0" y="11"/>
                      <a:pt x="0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1"/>
                      <a:pt x="67" y="7"/>
                      <a:pt x="6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200"/>
              </a:p>
            </p:txBody>
          </p:sp>
          <p:sp>
            <p:nvSpPr>
              <p:cNvPr id="47" name="Freeform 89"/>
              <p:cNvSpPr>
                <a:spLocks noEditPoints="1"/>
              </p:cNvSpPr>
              <p:nvPr/>
            </p:nvSpPr>
            <p:spPr bwMode="auto">
              <a:xfrm>
                <a:off x="3638550" y="1748530"/>
                <a:ext cx="357188" cy="250825"/>
              </a:xfrm>
              <a:custGeom>
                <a:avLst/>
                <a:gdLst>
                  <a:gd name="T0" fmla="*/ 151 w 155"/>
                  <a:gd name="T1" fmla="*/ 0 h 109"/>
                  <a:gd name="T2" fmla="*/ 4 w 155"/>
                  <a:gd name="T3" fmla="*/ 0 h 109"/>
                  <a:gd name="T4" fmla="*/ 0 w 155"/>
                  <a:gd name="T5" fmla="*/ 3 h 109"/>
                  <a:gd name="T6" fmla="*/ 0 w 155"/>
                  <a:gd name="T7" fmla="*/ 105 h 109"/>
                  <a:gd name="T8" fmla="*/ 4 w 155"/>
                  <a:gd name="T9" fmla="*/ 109 h 109"/>
                  <a:gd name="T10" fmla="*/ 151 w 155"/>
                  <a:gd name="T11" fmla="*/ 109 h 109"/>
                  <a:gd name="T12" fmla="*/ 155 w 155"/>
                  <a:gd name="T13" fmla="*/ 105 h 109"/>
                  <a:gd name="T14" fmla="*/ 155 w 155"/>
                  <a:gd name="T15" fmla="*/ 3 h 109"/>
                  <a:gd name="T16" fmla="*/ 151 w 155"/>
                  <a:gd name="T17" fmla="*/ 0 h 109"/>
                  <a:gd name="T18" fmla="*/ 140 w 155"/>
                  <a:gd name="T19" fmla="*/ 101 h 109"/>
                  <a:gd name="T20" fmla="*/ 136 w 155"/>
                  <a:gd name="T21" fmla="*/ 98 h 109"/>
                  <a:gd name="T22" fmla="*/ 140 w 155"/>
                  <a:gd name="T23" fmla="*/ 95 h 109"/>
                  <a:gd name="T24" fmla="*/ 143 w 155"/>
                  <a:gd name="T25" fmla="*/ 98 h 109"/>
                  <a:gd name="T26" fmla="*/ 140 w 155"/>
                  <a:gd name="T27" fmla="*/ 101 h 109"/>
                  <a:gd name="T28" fmla="*/ 145 w 155"/>
                  <a:gd name="T29" fmla="*/ 87 h 109"/>
                  <a:gd name="T30" fmla="*/ 9 w 155"/>
                  <a:gd name="T31" fmla="*/ 87 h 109"/>
                  <a:gd name="T32" fmla="*/ 9 w 155"/>
                  <a:gd name="T33" fmla="*/ 9 h 109"/>
                  <a:gd name="T34" fmla="*/ 145 w 155"/>
                  <a:gd name="T35" fmla="*/ 9 h 109"/>
                  <a:gd name="T36" fmla="*/ 145 w 155"/>
                  <a:gd name="T37" fmla="*/ 87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" h="109">
                    <a:moveTo>
                      <a:pt x="15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07"/>
                      <a:pt x="2" y="109"/>
                      <a:pt x="4" y="109"/>
                    </a:cubicBezTo>
                    <a:cubicBezTo>
                      <a:pt x="151" y="109"/>
                      <a:pt x="151" y="109"/>
                      <a:pt x="151" y="109"/>
                    </a:cubicBezTo>
                    <a:cubicBezTo>
                      <a:pt x="153" y="109"/>
                      <a:pt x="155" y="107"/>
                      <a:pt x="155" y="105"/>
                    </a:cubicBezTo>
                    <a:cubicBezTo>
                      <a:pt x="155" y="3"/>
                      <a:pt x="155" y="3"/>
                      <a:pt x="155" y="3"/>
                    </a:cubicBezTo>
                    <a:cubicBezTo>
                      <a:pt x="155" y="1"/>
                      <a:pt x="153" y="0"/>
                      <a:pt x="151" y="0"/>
                    </a:cubicBezTo>
                    <a:close/>
                    <a:moveTo>
                      <a:pt x="140" y="101"/>
                    </a:moveTo>
                    <a:cubicBezTo>
                      <a:pt x="138" y="101"/>
                      <a:pt x="136" y="100"/>
                      <a:pt x="136" y="98"/>
                    </a:cubicBezTo>
                    <a:cubicBezTo>
                      <a:pt x="136" y="96"/>
                      <a:pt x="138" y="95"/>
                      <a:pt x="140" y="95"/>
                    </a:cubicBezTo>
                    <a:cubicBezTo>
                      <a:pt x="141" y="95"/>
                      <a:pt x="143" y="96"/>
                      <a:pt x="143" y="98"/>
                    </a:cubicBezTo>
                    <a:cubicBezTo>
                      <a:pt x="143" y="100"/>
                      <a:pt x="141" y="101"/>
                      <a:pt x="140" y="101"/>
                    </a:cubicBezTo>
                    <a:close/>
                    <a:moveTo>
                      <a:pt x="145" y="87"/>
                    </a:moveTo>
                    <a:cubicBezTo>
                      <a:pt x="9" y="87"/>
                      <a:pt x="9" y="87"/>
                      <a:pt x="9" y="8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45" y="9"/>
                      <a:pt x="145" y="9"/>
                      <a:pt x="145" y="9"/>
                    </a:cubicBezTo>
                    <a:lnTo>
                      <a:pt x="145" y="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200"/>
              </a:p>
            </p:txBody>
          </p:sp>
        </p:grpSp>
        <p:sp>
          <p:nvSpPr>
            <p:cNvPr id="48" name="Freeform 266"/>
            <p:cNvSpPr>
              <a:spLocks noEditPoints="1"/>
            </p:cNvSpPr>
            <p:nvPr/>
          </p:nvSpPr>
          <p:spPr bwMode="auto">
            <a:xfrm>
              <a:off x="5873730" y="3680692"/>
              <a:ext cx="407298" cy="306822"/>
            </a:xfrm>
            <a:custGeom>
              <a:avLst/>
              <a:gdLst>
                <a:gd name="T0" fmla="*/ 230 w 261"/>
                <a:gd name="T1" fmla="*/ 81 h 218"/>
                <a:gd name="T2" fmla="*/ 130 w 261"/>
                <a:gd name="T3" fmla="*/ 0 h 218"/>
                <a:gd name="T4" fmla="*/ 30 w 261"/>
                <a:gd name="T5" fmla="*/ 81 h 218"/>
                <a:gd name="T6" fmla="*/ 0 w 261"/>
                <a:gd name="T7" fmla="*/ 116 h 218"/>
                <a:gd name="T8" fmla="*/ 0 w 261"/>
                <a:gd name="T9" fmla="*/ 181 h 218"/>
                <a:gd name="T10" fmla="*/ 36 w 261"/>
                <a:gd name="T11" fmla="*/ 218 h 218"/>
                <a:gd name="T12" fmla="*/ 51 w 261"/>
                <a:gd name="T13" fmla="*/ 218 h 218"/>
                <a:gd name="T14" fmla="*/ 87 w 261"/>
                <a:gd name="T15" fmla="*/ 181 h 218"/>
                <a:gd name="T16" fmla="*/ 87 w 261"/>
                <a:gd name="T17" fmla="*/ 116 h 218"/>
                <a:gd name="T18" fmla="*/ 60 w 261"/>
                <a:gd name="T19" fmla="*/ 81 h 218"/>
                <a:gd name="T20" fmla="*/ 130 w 261"/>
                <a:gd name="T21" fmla="*/ 29 h 218"/>
                <a:gd name="T22" fmla="*/ 201 w 261"/>
                <a:gd name="T23" fmla="*/ 81 h 218"/>
                <a:gd name="T24" fmla="*/ 174 w 261"/>
                <a:gd name="T25" fmla="*/ 116 h 218"/>
                <a:gd name="T26" fmla="*/ 174 w 261"/>
                <a:gd name="T27" fmla="*/ 181 h 218"/>
                <a:gd name="T28" fmla="*/ 210 w 261"/>
                <a:gd name="T29" fmla="*/ 218 h 218"/>
                <a:gd name="T30" fmla="*/ 224 w 261"/>
                <a:gd name="T31" fmla="*/ 218 h 218"/>
                <a:gd name="T32" fmla="*/ 261 w 261"/>
                <a:gd name="T33" fmla="*/ 181 h 218"/>
                <a:gd name="T34" fmla="*/ 261 w 261"/>
                <a:gd name="T35" fmla="*/ 116 h 218"/>
                <a:gd name="T36" fmla="*/ 230 w 261"/>
                <a:gd name="T37" fmla="*/ 81 h 218"/>
                <a:gd name="T38" fmla="*/ 65 w 261"/>
                <a:gd name="T39" fmla="*/ 116 h 218"/>
                <a:gd name="T40" fmla="*/ 65 w 261"/>
                <a:gd name="T41" fmla="*/ 181 h 218"/>
                <a:gd name="T42" fmla="*/ 51 w 261"/>
                <a:gd name="T43" fmla="*/ 196 h 218"/>
                <a:gd name="T44" fmla="*/ 36 w 261"/>
                <a:gd name="T45" fmla="*/ 196 h 218"/>
                <a:gd name="T46" fmla="*/ 22 w 261"/>
                <a:gd name="T47" fmla="*/ 181 h 218"/>
                <a:gd name="T48" fmla="*/ 22 w 261"/>
                <a:gd name="T49" fmla="*/ 116 h 218"/>
                <a:gd name="T50" fmla="*/ 36 w 261"/>
                <a:gd name="T51" fmla="*/ 102 h 218"/>
                <a:gd name="T52" fmla="*/ 51 w 261"/>
                <a:gd name="T53" fmla="*/ 102 h 218"/>
                <a:gd name="T54" fmla="*/ 65 w 261"/>
                <a:gd name="T55" fmla="*/ 116 h 218"/>
                <a:gd name="T56" fmla="*/ 239 w 261"/>
                <a:gd name="T57" fmla="*/ 181 h 218"/>
                <a:gd name="T58" fmla="*/ 224 w 261"/>
                <a:gd name="T59" fmla="*/ 196 h 218"/>
                <a:gd name="T60" fmla="*/ 210 w 261"/>
                <a:gd name="T61" fmla="*/ 196 h 218"/>
                <a:gd name="T62" fmla="*/ 195 w 261"/>
                <a:gd name="T63" fmla="*/ 181 h 218"/>
                <a:gd name="T64" fmla="*/ 195 w 261"/>
                <a:gd name="T65" fmla="*/ 116 h 218"/>
                <a:gd name="T66" fmla="*/ 210 w 261"/>
                <a:gd name="T67" fmla="*/ 102 h 218"/>
                <a:gd name="T68" fmla="*/ 224 w 261"/>
                <a:gd name="T69" fmla="*/ 102 h 218"/>
                <a:gd name="T70" fmla="*/ 239 w 261"/>
                <a:gd name="T71" fmla="*/ 116 h 218"/>
                <a:gd name="T72" fmla="*/ 239 w 261"/>
                <a:gd name="T73" fmla="*/ 181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1" h="218">
                  <a:moveTo>
                    <a:pt x="230" y="81"/>
                  </a:moveTo>
                  <a:cubicBezTo>
                    <a:pt x="221" y="33"/>
                    <a:pt x="180" y="0"/>
                    <a:pt x="130" y="0"/>
                  </a:cubicBezTo>
                  <a:cubicBezTo>
                    <a:pt x="81" y="0"/>
                    <a:pt x="40" y="33"/>
                    <a:pt x="30" y="81"/>
                  </a:cubicBezTo>
                  <a:cubicBezTo>
                    <a:pt x="13" y="84"/>
                    <a:pt x="0" y="98"/>
                    <a:pt x="0" y="116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201"/>
                    <a:pt x="16" y="218"/>
                    <a:pt x="36" y="218"/>
                  </a:cubicBezTo>
                  <a:cubicBezTo>
                    <a:pt x="51" y="218"/>
                    <a:pt x="51" y="218"/>
                    <a:pt x="51" y="218"/>
                  </a:cubicBezTo>
                  <a:cubicBezTo>
                    <a:pt x="71" y="218"/>
                    <a:pt x="87" y="201"/>
                    <a:pt x="87" y="181"/>
                  </a:cubicBezTo>
                  <a:cubicBezTo>
                    <a:pt x="87" y="116"/>
                    <a:pt x="87" y="116"/>
                    <a:pt x="87" y="116"/>
                  </a:cubicBezTo>
                  <a:cubicBezTo>
                    <a:pt x="87" y="100"/>
                    <a:pt x="75" y="86"/>
                    <a:pt x="60" y="81"/>
                  </a:cubicBezTo>
                  <a:cubicBezTo>
                    <a:pt x="68" y="49"/>
                    <a:pt x="97" y="29"/>
                    <a:pt x="130" y="29"/>
                  </a:cubicBezTo>
                  <a:cubicBezTo>
                    <a:pt x="164" y="29"/>
                    <a:pt x="192" y="49"/>
                    <a:pt x="201" y="81"/>
                  </a:cubicBezTo>
                  <a:cubicBezTo>
                    <a:pt x="185" y="86"/>
                    <a:pt x="174" y="100"/>
                    <a:pt x="174" y="116"/>
                  </a:cubicBezTo>
                  <a:cubicBezTo>
                    <a:pt x="174" y="181"/>
                    <a:pt x="174" y="181"/>
                    <a:pt x="174" y="181"/>
                  </a:cubicBezTo>
                  <a:cubicBezTo>
                    <a:pt x="174" y="201"/>
                    <a:pt x="190" y="218"/>
                    <a:pt x="210" y="218"/>
                  </a:cubicBezTo>
                  <a:cubicBezTo>
                    <a:pt x="224" y="218"/>
                    <a:pt x="224" y="218"/>
                    <a:pt x="224" y="218"/>
                  </a:cubicBezTo>
                  <a:cubicBezTo>
                    <a:pt x="244" y="218"/>
                    <a:pt x="261" y="201"/>
                    <a:pt x="261" y="181"/>
                  </a:cubicBezTo>
                  <a:cubicBezTo>
                    <a:pt x="261" y="116"/>
                    <a:pt x="261" y="116"/>
                    <a:pt x="261" y="116"/>
                  </a:cubicBezTo>
                  <a:cubicBezTo>
                    <a:pt x="261" y="98"/>
                    <a:pt x="247" y="84"/>
                    <a:pt x="230" y="81"/>
                  </a:cubicBezTo>
                  <a:close/>
                  <a:moveTo>
                    <a:pt x="65" y="116"/>
                  </a:moveTo>
                  <a:cubicBezTo>
                    <a:pt x="65" y="181"/>
                    <a:pt x="65" y="181"/>
                    <a:pt x="65" y="181"/>
                  </a:cubicBezTo>
                  <a:cubicBezTo>
                    <a:pt x="65" y="189"/>
                    <a:pt x="59" y="196"/>
                    <a:pt x="51" y="196"/>
                  </a:cubicBezTo>
                  <a:cubicBezTo>
                    <a:pt x="36" y="196"/>
                    <a:pt x="36" y="196"/>
                    <a:pt x="36" y="196"/>
                  </a:cubicBezTo>
                  <a:cubicBezTo>
                    <a:pt x="28" y="196"/>
                    <a:pt x="22" y="189"/>
                    <a:pt x="22" y="181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22" y="108"/>
                    <a:pt x="28" y="102"/>
                    <a:pt x="36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9" y="102"/>
                    <a:pt x="65" y="108"/>
                    <a:pt x="65" y="116"/>
                  </a:cubicBezTo>
                  <a:close/>
                  <a:moveTo>
                    <a:pt x="239" y="181"/>
                  </a:moveTo>
                  <a:cubicBezTo>
                    <a:pt x="239" y="189"/>
                    <a:pt x="232" y="196"/>
                    <a:pt x="224" y="196"/>
                  </a:cubicBezTo>
                  <a:cubicBezTo>
                    <a:pt x="210" y="196"/>
                    <a:pt x="210" y="196"/>
                    <a:pt x="210" y="196"/>
                  </a:cubicBezTo>
                  <a:cubicBezTo>
                    <a:pt x="202" y="196"/>
                    <a:pt x="195" y="189"/>
                    <a:pt x="195" y="181"/>
                  </a:cubicBezTo>
                  <a:cubicBezTo>
                    <a:pt x="195" y="116"/>
                    <a:pt x="195" y="116"/>
                    <a:pt x="195" y="116"/>
                  </a:cubicBezTo>
                  <a:cubicBezTo>
                    <a:pt x="195" y="108"/>
                    <a:pt x="202" y="102"/>
                    <a:pt x="210" y="102"/>
                  </a:cubicBezTo>
                  <a:cubicBezTo>
                    <a:pt x="224" y="102"/>
                    <a:pt x="224" y="102"/>
                    <a:pt x="224" y="102"/>
                  </a:cubicBezTo>
                  <a:cubicBezTo>
                    <a:pt x="232" y="102"/>
                    <a:pt x="239" y="108"/>
                    <a:pt x="239" y="116"/>
                  </a:cubicBezTo>
                  <a:lnTo>
                    <a:pt x="239" y="1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1733367" y="10501375"/>
            <a:ext cx="1027086" cy="1174926"/>
            <a:chOff x="10856093" y="315913"/>
            <a:chExt cx="419100" cy="479425"/>
          </a:xfrm>
          <a:solidFill>
            <a:srgbClr val="4CB56B"/>
          </a:solidFill>
        </p:grpSpPr>
        <p:sp>
          <p:nvSpPr>
            <p:cNvPr id="50" name="Freeform 7"/>
            <p:cNvSpPr>
              <a:spLocks noEditPoints="1"/>
            </p:cNvSpPr>
            <p:nvPr/>
          </p:nvSpPr>
          <p:spPr bwMode="auto">
            <a:xfrm>
              <a:off x="10856093" y="315913"/>
              <a:ext cx="330200" cy="419100"/>
            </a:xfrm>
            <a:custGeom>
              <a:avLst/>
              <a:gdLst>
                <a:gd name="T0" fmla="*/ 208 w 208"/>
                <a:gd name="T1" fmla="*/ 264 h 264"/>
                <a:gd name="T2" fmla="*/ 0 w 208"/>
                <a:gd name="T3" fmla="*/ 264 h 264"/>
                <a:gd name="T4" fmla="*/ 0 w 208"/>
                <a:gd name="T5" fmla="*/ 0 h 264"/>
                <a:gd name="T6" fmla="*/ 208 w 208"/>
                <a:gd name="T7" fmla="*/ 0 h 264"/>
                <a:gd name="T8" fmla="*/ 208 w 208"/>
                <a:gd name="T9" fmla="*/ 264 h 264"/>
                <a:gd name="T10" fmla="*/ 19 w 208"/>
                <a:gd name="T11" fmla="*/ 245 h 264"/>
                <a:gd name="T12" fmla="*/ 189 w 208"/>
                <a:gd name="T13" fmla="*/ 245 h 264"/>
                <a:gd name="T14" fmla="*/ 189 w 208"/>
                <a:gd name="T15" fmla="*/ 18 h 264"/>
                <a:gd name="T16" fmla="*/ 19 w 208"/>
                <a:gd name="T17" fmla="*/ 18 h 264"/>
                <a:gd name="T18" fmla="*/ 19 w 208"/>
                <a:gd name="T19" fmla="*/ 245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64">
                  <a:moveTo>
                    <a:pt x="208" y="264"/>
                  </a:moveTo>
                  <a:lnTo>
                    <a:pt x="0" y="264"/>
                  </a:lnTo>
                  <a:lnTo>
                    <a:pt x="0" y="0"/>
                  </a:lnTo>
                  <a:lnTo>
                    <a:pt x="208" y="0"/>
                  </a:lnTo>
                  <a:lnTo>
                    <a:pt x="208" y="264"/>
                  </a:lnTo>
                  <a:close/>
                  <a:moveTo>
                    <a:pt x="19" y="245"/>
                  </a:moveTo>
                  <a:lnTo>
                    <a:pt x="189" y="245"/>
                  </a:lnTo>
                  <a:lnTo>
                    <a:pt x="189" y="18"/>
                  </a:lnTo>
                  <a:lnTo>
                    <a:pt x="19" y="18"/>
                  </a:lnTo>
                  <a:lnTo>
                    <a:pt x="19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828800">
                <a:defRPr/>
              </a:pPr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1" name="Rectangle 8"/>
            <p:cNvSpPr>
              <a:spLocks noChangeArrowheads="1"/>
            </p:cNvSpPr>
            <p:nvPr/>
          </p:nvSpPr>
          <p:spPr bwMode="auto">
            <a:xfrm>
              <a:off x="10930706" y="495301"/>
              <a:ext cx="17938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828800">
                <a:defRPr/>
              </a:pPr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2" name="Rectangle 9"/>
            <p:cNvSpPr>
              <a:spLocks noChangeArrowheads="1"/>
            </p:cNvSpPr>
            <p:nvPr/>
          </p:nvSpPr>
          <p:spPr bwMode="auto">
            <a:xfrm>
              <a:off x="10930706" y="555626"/>
              <a:ext cx="17938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828800">
                <a:defRPr/>
              </a:pPr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3" name="Rectangle 10"/>
            <p:cNvSpPr>
              <a:spLocks noChangeArrowheads="1"/>
            </p:cNvSpPr>
            <p:nvPr/>
          </p:nvSpPr>
          <p:spPr bwMode="auto">
            <a:xfrm>
              <a:off x="10930706" y="615951"/>
              <a:ext cx="179388" cy="28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828800">
                <a:defRPr/>
              </a:pPr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4" name="Rectangle 11"/>
            <p:cNvSpPr>
              <a:spLocks noChangeArrowheads="1"/>
            </p:cNvSpPr>
            <p:nvPr/>
          </p:nvSpPr>
          <p:spPr bwMode="auto">
            <a:xfrm>
              <a:off x="10930706" y="434975"/>
              <a:ext cx="9048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828800">
                <a:defRPr/>
              </a:pPr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5" name="Freeform 12"/>
            <p:cNvSpPr>
              <a:spLocks/>
            </p:cNvSpPr>
            <p:nvPr/>
          </p:nvSpPr>
          <p:spPr bwMode="auto">
            <a:xfrm>
              <a:off x="10960868" y="374650"/>
              <a:ext cx="314325" cy="420688"/>
            </a:xfrm>
            <a:custGeom>
              <a:avLst/>
              <a:gdLst>
                <a:gd name="T0" fmla="*/ 198 w 198"/>
                <a:gd name="T1" fmla="*/ 265 h 265"/>
                <a:gd name="T2" fmla="*/ 0 w 198"/>
                <a:gd name="T3" fmla="*/ 265 h 265"/>
                <a:gd name="T4" fmla="*/ 0 w 198"/>
                <a:gd name="T5" fmla="*/ 246 h 265"/>
                <a:gd name="T6" fmla="*/ 179 w 198"/>
                <a:gd name="T7" fmla="*/ 246 h 265"/>
                <a:gd name="T8" fmla="*/ 179 w 198"/>
                <a:gd name="T9" fmla="*/ 19 h 265"/>
                <a:gd name="T10" fmla="*/ 160 w 198"/>
                <a:gd name="T11" fmla="*/ 19 h 265"/>
                <a:gd name="T12" fmla="*/ 160 w 198"/>
                <a:gd name="T13" fmla="*/ 0 h 265"/>
                <a:gd name="T14" fmla="*/ 198 w 198"/>
                <a:gd name="T15" fmla="*/ 0 h 265"/>
                <a:gd name="T16" fmla="*/ 198 w 198"/>
                <a:gd name="T17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8" h="265">
                  <a:moveTo>
                    <a:pt x="198" y="265"/>
                  </a:moveTo>
                  <a:lnTo>
                    <a:pt x="0" y="265"/>
                  </a:lnTo>
                  <a:lnTo>
                    <a:pt x="0" y="246"/>
                  </a:lnTo>
                  <a:lnTo>
                    <a:pt x="179" y="246"/>
                  </a:lnTo>
                  <a:lnTo>
                    <a:pt x="179" y="19"/>
                  </a:lnTo>
                  <a:lnTo>
                    <a:pt x="160" y="19"/>
                  </a:lnTo>
                  <a:lnTo>
                    <a:pt x="160" y="0"/>
                  </a:lnTo>
                  <a:lnTo>
                    <a:pt x="198" y="0"/>
                  </a:lnTo>
                  <a:lnTo>
                    <a:pt x="198" y="2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828800">
                <a:defRPr/>
              </a:pPr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40" name="组合 39" descr="e7d195523061f1c0a26d87d40de6192bcf1909654b74c9ebB6384654682C8890CF1990A60E48C4F486EE2FC74407B5F34886ECF26B0E0B70C575B52C2C3768611B18C1FE4FD5AFF574681F5040C49649ADB738BC9B2F0F21B9143A0E1A63690229759BAAE67DD4656CEF022BE8B26785FD931A258EEF532A3CA4B27FDF0B35D6F628A34A910601AE"/>
          <p:cNvGrpSpPr/>
          <p:nvPr/>
        </p:nvGrpSpPr>
        <p:grpSpPr>
          <a:xfrm>
            <a:off x="-4327509" y="2978942"/>
            <a:ext cx="15944078" cy="9635036"/>
            <a:chOff x="-1976561" y="1203598"/>
            <a:chExt cx="5708412" cy="3449604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-1976561" y="1203598"/>
              <a:ext cx="5402131" cy="3343959"/>
            </a:xfrm>
            <a:prstGeom prst="rect">
              <a:avLst/>
            </a:prstGeom>
            <a:effectLst/>
          </p:spPr>
        </p:pic>
        <p:pic>
          <p:nvPicPr>
            <p:cNvPr id="43" name="Picture 57"/>
            <p:cNvPicPr>
              <a:picLocks noChangeAspect="1" noChangeArrowheads="1"/>
            </p:cNvPicPr>
            <p:nvPr/>
          </p:nvPicPr>
          <p:blipFill>
            <a:blip r:embed="rId4" cstate="screen">
              <a:lum bright="24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r="-420"/>
            <a:stretch>
              <a:fillRect/>
            </a:stretch>
          </p:blipFill>
          <p:spPr bwMode="gray">
            <a:xfrm>
              <a:off x="-1476672" y="4371950"/>
              <a:ext cx="5208523" cy="281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-1989068" y="4067919"/>
            <a:ext cx="10432988" cy="668847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3971939" y="4088517"/>
            <a:ext cx="620940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报考笔试后即可报考口语</a:t>
            </a:r>
            <a:endParaRPr lang="en-US" altLang="zh-CN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无笔试最低分数限制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14054445" y="7557384"/>
            <a:ext cx="620940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口语考试采用机考形式</a:t>
            </a:r>
            <a:endParaRPr lang="en-US" altLang="zh-CN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两个考生为一组参加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14054445" y="11100398"/>
            <a:ext cx="810630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笔试成绩和口语成绩同时上成绩</a:t>
            </a:r>
            <a:endParaRPr lang="en-US" altLang="zh-CN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没参加口语考试的口语成绩栏为空</a:t>
            </a:r>
          </a:p>
        </p:txBody>
      </p:sp>
      <p:sp>
        <p:nvSpPr>
          <p:cNvPr id="39" name="Shape 576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Shape 577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" name="Shape 578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" name="Shape 579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" name="Shape 573"/>
          <p:cNvSpPr/>
          <p:nvPr/>
        </p:nvSpPr>
        <p:spPr>
          <a:xfrm>
            <a:off x="1260244" y="165099"/>
            <a:ext cx="10854253" cy="116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/>
            </a:pPr>
            <a:r>
              <a:rPr lang="zh-CN" altLang="en-US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大学英语四六级口语考试改革</a:t>
            </a:r>
            <a:endParaRPr sz="64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574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3" name="1 Título"/>
          <p:cNvSpPr>
            <a:spLocks noChangeArrowheads="1"/>
          </p:cNvSpPr>
          <p:nvPr/>
        </p:nvSpPr>
        <p:spPr bwMode="auto">
          <a:xfrm>
            <a:off x="1139742" y="1193972"/>
            <a:ext cx="1556564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34461" tIns="117231" rIns="234461" bIns="117231" anchor="ctr"/>
          <a:lstStyle/>
          <a:p>
            <a:pPr defTabSz="2344613">
              <a:lnSpc>
                <a:spcPts val="12313"/>
              </a:lnSpc>
            </a:pPr>
            <a:r>
              <a:rPr lang="en-US" altLang="zh-CN" sz="4600" dirty="0" smtClean="0">
                <a:solidFill>
                  <a:srgbClr val="214A5C"/>
                </a:solidFill>
                <a:latin typeface="Rockwell" charset="0"/>
                <a:ea typeface="Rockwell" charset="0"/>
                <a:cs typeface="Rockwell" charset="0"/>
              </a:rPr>
              <a:t>The </a:t>
            </a:r>
            <a:r>
              <a:rPr lang="en-US" altLang="zh-CN" sz="4600" dirty="0">
                <a:solidFill>
                  <a:srgbClr val="214A5C"/>
                </a:solidFill>
                <a:latin typeface="Rockwell" charset="0"/>
                <a:ea typeface="Rockwell" charset="0"/>
                <a:cs typeface="Rockwell" charset="0"/>
              </a:rPr>
              <a:t>Reform of CET-SET 4 &amp; CET-SET 6</a:t>
            </a:r>
            <a:endParaRPr lang="en-US" altLang="zh-Hans" sz="4600" dirty="0">
              <a:solidFill>
                <a:srgbClr val="214A5C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60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4246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可选过程 8"/>
          <p:cNvSpPr/>
          <p:nvPr/>
        </p:nvSpPr>
        <p:spPr>
          <a:xfrm>
            <a:off x="15116781" y="4118042"/>
            <a:ext cx="7509754" cy="800220"/>
          </a:xfrm>
          <a:prstGeom prst="flowChartAlternateProcess">
            <a:avLst/>
          </a:prstGeom>
          <a:solidFill>
            <a:srgbClr val="028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200"/>
          </a:p>
        </p:txBody>
      </p:sp>
      <p:sp>
        <p:nvSpPr>
          <p:cNvPr id="7" name="流程图: 可选过程 6"/>
          <p:cNvSpPr/>
          <p:nvPr/>
        </p:nvSpPr>
        <p:spPr>
          <a:xfrm>
            <a:off x="2525487" y="9649841"/>
            <a:ext cx="8661322" cy="817122"/>
          </a:xfrm>
          <a:prstGeom prst="flowChartAlternateProcess">
            <a:avLst/>
          </a:prstGeom>
          <a:solidFill>
            <a:srgbClr val="028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200"/>
          </a:p>
        </p:txBody>
      </p:sp>
      <p:graphicFrame>
        <p:nvGraphicFramePr>
          <p:cNvPr id="25" name="Table 113"/>
          <p:cNvGraphicFramePr/>
          <p:nvPr>
            <p:extLst/>
          </p:nvPr>
        </p:nvGraphicFramePr>
        <p:xfrm>
          <a:off x="986973" y="3134379"/>
          <a:ext cx="11653090" cy="6099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46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547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507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694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18345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132078">
                <a:tc rowSpan="2">
                  <a:txBody>
                    <a:bodyPr/>
                    <a:lstStyle/>
                    <a:p>
                      <a:pPr algn="ctr">
                        <a:defRPr sz="1400">
                          <a:solidFill>
                            <a:srgbClr val="FFFFFF"/>
                          </a:solidFill>
                          <a:latin typeface="Yuanti SC Regular"/>
                          <a:ea typeface="Yuanti SC Regular"/>
                          <a:cs typeface="Yuanti SC Regular"/>
                          <a:sym typeface="Yuanti SC Regular"/>
                        </a:defRPr>
                      </a:pPr>
                      <a:r>
                        <a:rPr sz="4000" dirty="0" err="1">
                          <a:latin typeface="+mn-ea"/>
                          <a:ea typeface="+mn-ea"/>
                          <a:sym typeface="+mn-lt"/>
                        </a:rPr>
                        <a:t>报考</a:t>
                      </a:r>
                      <a:endParaRPr sz="4000" dirty="0">
                        <a:latin typeface="+mn-ea"/>
                        <a:ea typeface="+mn-ea"/>
                        <a:sym typeface="+mn-lt"/>
                      </a:endParaRPr>
                    </a:p>
                    <a:p>
                      <a:pPr algn="ctr">
                        <a:defRPr sz="1400">
                          <a:solidFill>
                            <a:srgbClr val="FFFFFF"/>
                          </a:solidFill>
                          <a:latin typeface="Yuanti SC Regular"/>
                          <a:ea typeface="Yuanti SC Regular"/>
                          <a:cs typeface="Yuanti SC Regular"/>
                          <a:sym typeface="Yuanti SC Regular"/>
                        </a:defRPr>
                      </a:pPr>
                      <a:r>
                        <a:rPr sz="4000" dirty="0" err="1">
                          <a:latin typeface="+mn-ea"/>
                          <a:ea typeface="+mn-ea"/>
                          <a:sym typeface="+mn-lt"/>
                        </a:rPr>
                        <a:t>资格</a:t>
                      </a:r>
                      <a:endParaRPr sz="4000" dirty="0">
                        <a:latin typeface="+mn-ea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728" marR="109728" marT="109728" marB="109728" anchor="ctr" horzOverflow="overflow">
                    <a:solidFill>
                      <a:srgbClr val="0284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400" dirty="0">
                          <a:sym typeface="+mn-lt"/>
                        </a:rPr>
                        <a:t>CET-SET</a:t>
                      </a:r>
                      <a:endParaRPr sz="34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728" marR="109728" marT="109728" marB="109728" anchor="ctr" horzOverflow="overflow">
                    <a:solidFill>
                      <a:srgbClr val="028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400" dirty="0">
                          <a:sym typeface="+mn-lt"/>
                        </a:rPr>
                        <a:t>CET-SET4/6</a:t>
                      </a:r>
                      <a:endParaRPr sz="34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728" marR="109728" marT="109728" marB="109728" anchor="ctr" horzOverflow="overflow">
                    <a:solidFill>
                      <a:srgbClr val="0284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7127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400" kern="1200" dirty="0">
                          <a:solidFill>
                            <a:srgbClr val="FFFFFF"/>
                          </a:solidFill>
                          <a:latin typeface="+mn-ea"/>
                          <a:ea typeface="+mn-ea"/>
                          <a:cs typeface="Yuanti SC Regular"/>
                          <a:sym typeface="+mn-lt"/>
                        </a:rPr>
                        <a:t>2014</a:t>
                      </a:r>
                      <a:r>
                        <a:rPr sz="3400" kern="1200" dirty="0" smtClean="0">
                          <a:solidFill>
                            <a:srgbClr val="FFFFFF"/>
                          </a:solidFill>
                          <a:latin typeface="+mn-ea"/>
                          <a:ea typeface="+mn-ea"/>
                          <a:cs typeface="Yuanti SC Regular"/>
                          <a:sym typeface="+mn-lt"/>
                        </a:rPr>
                        <a:t>年</a:t>
                      </a:r>
                      <a:endParaRPr lang="en-US" sz="3400" kern="1200" dirty="0" smtClean="0">
                        <a:solidFill>
                          <a:srgbClr val="FFFFFF"/>
                        </a:solidFill>
                        <a:latin typeface="+mn-ea"/>
                        <a:ea typeface="+mn-ea"/>
                        <a:cs typeface="Yuanti SC Regular"/>
                        <a:sym typeface="+mn-lt"/>
                      </a:endParaRPr>
                    </a:p>
                    <a:p>
                      <a:pPr algn="ctr">
                        <a:defRPr sz="1800"/>
                      </a:pPr>
                      <a:r>
                        <a:rPr sz="3400" kern="1200" dirty="0" err="1" smtClean="0">
                          <a:solidFill>
                            <a:srgbClr val="FFFFFF"/>
                          </a:solidFill>
                          <a:latin typeface="+mn-ea"/>
                          <a:ea typeface="+mn-ea"/>
                          <a:cs typeface="Yuanti SC Regular"/>
                          <a:sym typeface="+mn-lt"/>
                        </a:rPr>
                        <a:t>以前</a:t>
                      </a:r>
                      <a:endParaRPr sz="3400" kern="1200" dirty="0">
                        <a:solidFill>
                          <a:srgbClr val="FFFFFF"/>
                        </a:solidFill>
                        <a:latin typeface="+mn-ea"/>
                        <a:ea typeface="+mn-ea"/>
                        <a:cs typeface="Yuanti SC Regular"/>
                        <a:sym typeface="+mn-lt"/>
                      </a:endParaRPr>
                    </a:p>
                  </a:txBody>
                  <a:tcPr marL="109728" marR="109728" marT="109728" marB="109728" anchor="ctr" horzOverflow="overflow"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>
                          <a:solidFill>
                            <a:srgbClr val="FFFFFF"/>
                          </a:solidFill>
                          <a:latin typeface="Yuanti SC Regular"/>
                          <a:ea typeface="Yuanti SC Regular"/>
                          <a:cs typeface="Yuanti SC Regular"/>
                          <a:sym typeface="Yuanti SC Regular"/>
                        </a:defRPr>
                      </a:pPr>
                      <a:r>
                        <a:rPr sz="3400" dirty="0">
                          <a:latin typeface="+mn-ea"/>
                          <a:ea typeface="+mn-ea"/>
                          <a:sym typeface="+mn-lt"/>
                        </a:rPr>
                        <a:t>2014年</a:t>
                      </a:r>
                      <a:endParaRPr sz="3400" dirty="0">
                        <a:latin typeface="+mn-ea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 horzOverflow="overflow"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>
                          <a:solidFill>
                            <a:srgbClr val="FFFFFF"/>
                          </a:solidFill>
                          <a:latin typeface="Yuanti SC Regular"/>
                          <a:ea typeface="Yuanti SC Regular"/>
                          <a:cs typeface="Yuanti SC Regular"/>
                          <a:sym typeface="Yuanti SC Regular"/>
                        </a:defRPr>
                      </a:pPr>
                      <a:r>
                        <a:rPr sz="3400" dirty="0">
                          <a:latin typeface="+mn-ea"/>
                          <a:ea typeface="+mn-ea"/>
                          <a:sym typeface="+mn-lt"/>
                        </a:rPr>
                        <a:t>2016年5月</a:t>
                      </a:r>
                      <a:endParaRPr sz="3400" dirty="0">
                        <a:latin typeface="+mn-ea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728" marR="109728" marT="109728" marB="109728" anchor="ctr" horzOverflow="overflow"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>
                          <a:solidFill>
                            <a:srgbClr val="FFFFFF"/>
                          </a:solidFill>
                          <a:latin typeface="Yuanti SC Regular"/>
                          <a:ea typeface="Yuanti SC Regular"/>
                          <a:cs typeface="Yuanti SC Regular"/>
                          <a:sym typeface="Yuanti SC Regular"/>
                        </a:defRPr>
                      </a:pPr>
                      <a:r>
                        <a:rPr sz="3400" dirty="0">
                          <a:latin typeface="+mn-ea"/>
                          <a:ea typeface="+mn-ea"/>
                          <a:sym typeface="+mn-lt"/>
                        </a:rPr>
                        <a:t>2016年11月</a:t>
                      </a:r>
                      <a:endParaRPr sz="3400" dirty="0">
                        <a:latin typeface="+mn-ea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728" marR="109728" marT="109728" marB="109728" anchor="ctr" horzOverflow="overflow">
                    <a:solidFill>
                      <a:srgbClr val="8FAAD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479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400" dirty="0">
                          <a:sym typeface="+mn-lt"/>
                        </a:rPr>
                        <a:t>CET4</a:t>
                      </a:r>
                      <a:endParaRPr sz="34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728" marR="109728" marT="109728" marB="109728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400" dirty="0">
                          <a:sym typeface="+mn-lt"/>
                        </a:rPr>
                        <a:t>550</a:t>
                      </a:r>
                      <a:endParaRPr sz="34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728" marR="109728" marT="109728" marB="109728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400" dirty="0">
                          <a:sym typeface="+mn-lt"/>
                        </a:rPr>
                        <a:t>500</a:t>
                      </a:r>
                      <a:endParaRPr sz="34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728" marR="109728" marT="109728" marB="109728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400" dirty="0">
                          <a:sym typeface="+mn-lt"/>
                        </a:rPr>
                        <a:t>425</a:t>
                      </a:r>
                      <a:endParaRPr sz="34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728" marR="109728" marT="109728" marB="109728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400" dirty="0" err="1">
                          <a:sym typeface="+mn-lt"/>
                        </a:rPr>
                        <a:t>报名笔试即可</a:t>
                      </a:r>
                      <a:endParaRPr sz="34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728" marR="109728" marT="109728" marB="109728"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479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400" dirty="0">
                          <a:sym typeface="+mn-lt"/>
                        </a:rPr>
                        <a:t>CET6</a:t>
                      </a:r>
                      <a:endParaRPr sz="34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728" marR="109728" marT="109728" marB="109728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400" dirty="0">
                          <a:sym typeface="+mn-lt"/>
                        </a:rPr>
                        <a:t>425</a:t>
                      </a:r>
                      <a:endParaRPr sz="34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728" marR="109728" marT="109728" marB="109728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400" dirty="0">
                          <a:sym typeface="+mn-lt"/>
                        </a:rPr>
                        <a:t>425</a:t>
                      </a:r>
                      <a:endParaRPr sz="34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728" marR="109728" marT="109728" marB="109728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400" dirty="0">
                          <a:sym typeface="+mn-lt"/>
                        </a:rPr>
                        <a:t>425</a:t>
                      </a:r>
                      <a:endParaRPr sz="34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728" marR="109728" marT="109728" marB="109728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400" dirty="0" err="1">
                          <a:sym typeface="+mn-lt"/>
                        </a:rPr>
                        <a:t>报名笔试即可</a:t>
                      </a:r>
                      <a:endParaRPr sz="34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728" marR="109728" marT="109728" marB="109728" anchor="ctr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0069" y="5404462"/>
            <a:ext cx="10559786" cy="687688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25487" y="9649841"/>
            <a:ext cx="859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</a:rPr>
              <a:t>四六级口语考试报考门槛变化一览表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5019506" y="4118043"/>
            <a:ext cx="7879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</a:rPr>
              <a:t> 四六级口语机考系统的考试页面</a:t>
            </a:r>
          </a:p>
        </p:txBody>
      </p:sp>
      <p:sp>
        <p:nvSpPr>
          <p:cNvPr id="11" name="Shape 576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Shape 577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Shape 578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Shape 579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hape 573"/>
          <p:cNvSpPr/>
          <p:nvPr/>
        </p:nvSpPr>
        <p:spPr>
          <a:xfrm>
            <a:off x="1260244" y="165099"/>
            <a:ext cx="10854253" cy="116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/>
            </a:pPr>
            <a:r>
              <a:rPr lang="zh-CN" altLang="en-US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大学英语四六级口语考试改革</a:t>
            </a:r>
            <a:endParaRPr sz="64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574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" name="1 Título"/>
          <p:cNvSpPr>
            <a:spLocks noChangeArrowheads="1"/>
          </p:cNvSpPr>
          <p:nvPr/>
        </p:nvSpPr>
        <p:spPr bwMode="auto">
          <a:xfrm>
            <a:off x="1139742" y="1193972"/>
            <a:ext cx="1556564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34461" tIns="117231" rIns="234461" bIns="117231" anchor="ctr"/>
          <a:lstStyle/>
          <a:p>
            <a:pPr defTabSz="2344613">
              <a:lnSpc>
                <a:spcPts val="12313"/>
              </a:lnSpc>
            </a:pPr>
            <a:r>
              <a:rPr lang="en-US" altLang="zh-CN" sz="4600" dirty="0" smtClean="0">
                <a:solidFill>
                  <a:srgbClr val="214A5C"/>
                </a:solidFill>
                <a:latin typeface="Rockwell" charset="0"/>
                <a:ea typeface="Rockwell" charset="0"/>
                <a:cs typeface="Rockwell" charset="0"/>
              </a:rPr>
              <a:t>The </a:t>
            </a:r>
            <a:r>
              <a:rPr lang="en-US" altLang="zh-CN" sz="4600" dirty="0">
                <a:solidFill>
                  <a:srgbClr val="214A5C"/>
                </a:solidFill>
                <a:latin typeface="Rockwell" charset="0"/>
                <a:ea typeface="Rockwell" charset="0"/>
                <a:cs typeface="Rockwell" charset="0"/>
              </a:rPr>
              <a:t>Reform of CET-SET 4 &amp; CET-SET 6</a:t>
            </a:r>
            <a:endParaRPr lang="en-US" altLang="zh-Hans" sz="4600" dirty="0">
              <a:solidFill>
                <a:srgbClr val="214A5C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18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99492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22" descr="e7d195523061f1c0a26d87d40de6192bcf1909654b74c9ebB6384654682C8890CF1990A60E48C4F486EE2FC74407B5F34886ECF26B0E0B70C575B52C2C3768611B18C1FE4FD5AFF574681F5040C4964901A14E8F8A21F81FEC8A15B8D8DFD6283A688C0A122C84F300715A37962BCE1653EB6AD6E7EBFA85E4F81959BCA2E1ACC4653294C47938D3ACB29F8ABEE91A20"/>
          <p:cNvSpPr/>
          <p:nvPr/>
        </p:nvSpPr>
        <p:spPr>
          <a:xfrm>
            <a:off x="11149499" y="3001245"/>
            <a:ext cx="2225682" cy="2225682"/>
          </a:xfrm>
          <a:prstGeom prst="ellipse">
            <a:avLst/>
          </a:prstGeom>
          <a:noFill/>
          <a:ln w="25400">
            <a:solidFill>
              <a:srgbClr val="4CB56B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734" b="1">
              <a:solidFill>
                <a:srgbClr val="181818"/>
              </a:solidFill>
              <a:ea typeface="方正兰亭特黑简体" panose="02000000000000000000" pitchFamily="2" charset="-122"/>
            </a:endParaRPr>
          </a:p>
        </p:txBody>
      </p:sp>
      <p:sp>
        <p:nvSpPr>
          <p:cNvPr id="24" name="椭圆 23" descr="e7d195523061f1c0a26d87d40de6192bcf1909654b74c9ebB6384654682C8890CF1990A60E48C4F486EE2FC74407B5F34886ECF26B0E0B70C575B52C2C3768611B18C1FE4FD5AFF574681F5040C4964901A14E8F8A21F81FEC8A15B8D8DFD6283A688C0A122C84F300715A37962BCE1653EB6AD6E7EBFA85E4F81959BCA2E1ACC4653294C47938D3ACB29F8ABEE91A20"/>
          <p:cNvSpPr/>
          <p:nvPr/>
        </p:nvSpPr>
        <p:spPr>
          <a:xfrm>
            <a:off x="11149499" y="6494519"/>
            <a:ext cx="2225682" cy="2225682"/>
          </a:xfrm>
          <a:prstGeom prst="ellipse">
            <a:avLst/>
          </a:prstGeom>
          <a:solidFill>
            <a:schemeClr val="bg1"/>
          </a:solidFill>
          <a:ln w="25400">
            <a:solidFill>
              <a:srgbClr val="4CB56B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734" b="1">
              <a:solidFill>
                <a:srgbClr val="181818"/>
              </a:solidFill>
              <a:ea typeface="方正兰亭特黑简体" panose="02000000000000000000" pitchFamily="2" charset="-122"/>
            </a:endParaRPr>
          </a:p>
        </p:txBody>
      </p:sp>
      <p:grpSp>
        <p:nvGrpSpPr>
          <p:cNvPr id="25" name="组合 24" descr="e7d195523061f1c0a26d87d40de6192bcf1909654b74c9ebB6384654682C8890CF1990A60E48C4F486EE2FC74407B5F34886ECF26B0E0B70C575B52C2C3768611B18C1FE4FD5AFF574681F5040C49649ADB738BC9B2F0F21B9143A0E1A63690229759BAAE67DD4656CEF022BE8B26785FD931A258EEF532A3CA4B27FDF0B35D6F628A34A910601AE"/>
          <p:cNvGrpSpPr/>
          <p:nvPr/>
        </p:nvGrpSpPr>
        <p:grpSpPr>
          <a:xfrm>
            <a:off x="13896714" y="10087842"/>
            <a:ext cx="9924143" cy="851821"/>
            <a:chOff x="4954134" y="3855558"/>
            <a:chExt cx="3721554" cy="319433"/>
          </a:xfrm>
        </p:grpSpPr>
        <p:sp>
          <p:nvSpPr>
            <p:cNvPr id="26" name="矩形 25" descr="e7d195523061f1c0a26d87d40de6192bcf1909654b74c9ebB6384654682C8890CF1990A60E48C4F486EE2FC74407B5F34886ECF26B0E0B70C575B52C2C3768611B18C1FE4FD5AFF574681F5040C4964901A14E8F8A21F81FEC8A15B8D8DFD6283A688C0A122C84F300715A37962BCE1653EB6AD6E7EBFA85E4F81959BCA2E1ACC4653294C47938D3ACB29F8ABEE91A20"/>
            <p:cNvSpPr/>
            <p:nvPr/>
          </p:nvSpPr>
          <p:spPr>
            <a:xfrm>
              <a:off x="4954134" y="3855558"/>
              <a:ext cx="2377574" cy="265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b="1" dirty="0">
                  <a:solidFill>
                    <a:srgbClr val="161E2D"/>
                  </a:solidFill>
                  <a:latin typeface="微软雅黑"/>
                </a:rPr>
                <a:t>四六级成绩单显示口语成绩</a:t>
              </a:r>
            </a:p>
          </p:txBody>
        </p:sp>
        <p:sp>
          <p:nvSpPr>
            <p:cNvPr id="27" name="矩形 26" descr="e7d195523061f1c0a26d87d40de6192bcf1909654b74c9ebB6384654682C8890CF1990A60E48C4F486EE2FC74407B5F34886ECF26B0E0B70C575B52C2C3768611B18C1FE4FD5AFF574681F5040C4964901A14E8F8A21F81FEC8A15B8D8DFD6283A688C0A122C84F300715A37962BCE1653EB6AD6E7EBFA85E4F81959BCA2E1ACC4653294C47938D3ACB29F8ABEE91A20"/>
            <p:cNvSpPr/>
            <p:nvPr/>
          </p:nvSpPr>
          <p:spPr>
            <a:xfrm>
              <a:off x="4982343" y="3955748"/>
              <a:ext cx="3693345" cy="219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2666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</p:grpSp>
      <p:grpSp>
        <p:nvGrpSpPr>
          <p:cNvPr id="28" name="组合 27" descr="e7d195523061f1c0a26d87d40de6192bcf1909654b74c9ebB6384654682C8890CF1990A60E48C4F486EE2FC74407B5F34886ECF26B0E0B70C575B52C2C3768611B18C1FE4FD5AFF574681F5040C49649ADB738BC9B2F0F21B9143A0E1A63690229759BAAE67DD4656CEF022BE8B26785FD931A258EEF532A3CA4B27FDF0B35D6F628A34A910601AE"/>
          <p:cNvGrpSpPr/>
          <p:nvPr/>
        </p:nvGrpSpPr>
        <p:grpSpPr>
          <a:xfrm>
            <a:off x="13896716" y="6544548"/>
            <a:ext cx="9848921" cy="1344804"/>
            <a:chOff x="4982343" y="2367347"/>
            <a:chExt cx="3693345" cy="504301"/>
          </a:xfrm>
        </p:grpSpPr>
        <p:sp>
          <p:nvSpPr>
            <p:cNvPr id="29" name="矩形 28" descr="e7d195523061f1c0a26d87d40de6192bcf1909654b74c9ebB6384654682C8890CF1990A60E48C4F486EE2FC74407B5F34886ECF26B0E0B70C575B52C2C3768611B18C1FE4FD5AFF574681F5040C4964901A14E8F8A21F81FEC8A15B8D8DFD6283A688C0A122C84F300715A37962BCE1653EB6AD6E7EBFA85E4F81959BCA2E1ACC4653294C47938D3ACB29F8ABEE91A20"/>
            <p:cNvSpPr/>
            <p:nvPr/>
          </p:nvSpPr>
          <p:spPr>
            <a:xfrm>
              <a:off x="4982344" y="2367347"/>
              <a:ext cx="2377574" cy="265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b="1" dirty="0">
                  <a:solidFill>
                    <a:srgbClr val="161E2D"/>
                  </a:solidFill>
                  <a:latin typeface="微软雅黑"/>
                </a:rPr>
                <a:t>口语考试全面采用机考形式</a:t>
              </a:r>
            </a:p>
          </p:txBody>
        </p:sp>
        <p:sp>
          <p:nvSpPr>
            <p:cNvPr id="30" name="矩形 29" descr="e7d195523061f1c0a26d87d40de6192bcf1909654b74c9ebB6384654682C8890CF1990A60E48C4F486EE2FC74407B5F34886ECF26B0E0B70C575B52C2C3768611B18C1FE4FD5AFF574681F5040C4964901A14E8F8A21F81FEC8A15B8D8DFD6283A688C0A122C84F300715A37962BCE1653EB6AD6E7EBFA85E4F81959BCA2E1ACC4653294C47938D3ACB29F8ABEE91A20"/>
            <p:cNvSpPr/>
            <p:nvPr/>
          </p:nvSpPr>
          <p:spPr>
            <a:xfrm>
              <a:off x="4982343" y="2652406"/>
              <a:ext cx="3693345" cy="219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2666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</p:grpSp>
      <p:grpSp>
        <p:nvGrpSpPr>
          <p:cNvPr id="31" name="组合 30" descr="e7d195523061f1c0a26d87d40de6192bcf1909654b74c9ebB6384654682C8890CF1990A60E48C4F486EE2FC74407B5F34886ECF26B0E0B70C575B52C2C3768611B18C1FE4FD5AFF574681F5040C49649ADB738BC9B2F0F21B9143A0E1A63690229759BAAE67DD4656CEF022BE8B26785FD931A258EEF532A3CA4B27FDF0B35D6F628A34A910601AE"/>
          <p:cNvGrpSpPr/>
          <p:nvPr/>
        </p:nvGrpSpPr>
        <p:grpSpPr>
          <a:xfrm>
            <a:off x="13971938" y="3001240"/>
            <a:ext cx="9848919" cy="1333001"/>
            <a:chOff x="4982343" y="1059582"/>
            <a:chExt cx="3693345" cy="499876"/>
          </a:xfrm>
        </p:grpSpPr>
        <p:sp>
          <p:nvSpPr>
            <p:cNvPr id="32" name="矩形 31" descr="e7d195523061f1c0a26d87d40de6192bcf1909654b74c9ebB6384654682C8890CF1990A60E48C4F486EE2FC74407B5F34886ECF26B0E0B70C575B52C2C3768611B18C1FE4FD5AFF574681F5040C4964901A14E8F8A21F81FEC8A15B8D8DFD6283A688C0A122C84F300715A37962BCE1653EB6AD6E7EBFA85E4F81959BCA2E1ACC4653294C47938D3ACB29F8ABEE91A20"/>
            <p:cNvSpPr/>
            <p:nvPr/>
          </p:nvSpPr>
          <p:spPr>
            <a:xfrm>
              <a:off x="4982343" y="1059582"/>
              <a:ext cx="2377574" cy="2654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b="1" dirty="0">
                  <a:solidFill>
                    <a:srgbClr val="161E2D"/>
                  </a:solidFill>
                  <a:latin typeface="微软雅黑"/>
                </a:rPr>
                <a:t>四六级口语考试零门槛报考</a:t>
              </a:r>
            </a:p>
          </p:txBody>
        </p:sp>
        <p:sp>
          <p:nvSpPr>
            <p:cNvPr id="33" name="矩形 32" descr="e7d195523061f1c0a26d87d40de6192bcf1909654b74c9ebB6384654682C8890CF1990A60E48C4F486EE2FC74407B5F34886ECF26B0E0B70C575B52C2C3768611B18C1FE4FD5AFF574681F5040C4964901A14E8F8A21F81FEC8A15B8D8DFD6283A688C0A122C84F300715A37962BCE1653EB6AD6E7EBFA85E4F81959BCA2E1ACC4653294C47938D3ACB29F8ABEE91A20"/>
            <p:cNvSpPr/>
            <p:nvPr/>
          </p:nvSpPr>
          <p:spPr>
            <a:xfrm>
              <a:off x="4982343" y="1340215"/>
              <a:ext cx="3693345" cy="219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2666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</p:grpSp>
      <p:cxnSp>
        <p:nvCxnSpPr>
          <p:cNvPr id="34" name="直接连接符 33" descr="e7d195523061f1c0a26d87d40de6192bcf1909654b74c9ebB6384654682C8890CF1990A60E48C4F486EE2FC74407B5F34886ECF26B0E0B70C575B52C2C3768611B18C1FE4FD5AFF574681F5040C4964901A14E8F8A21F81FEC8A15B8D8DFD6283A688C0A122C84F300715A37962BCE1653EB6AD6E7EBFA85E4F81959BCA2E1ACC4653294C47938D3ACB29F8ABEE91A20"/>
          <p:cNvCxnSpPr/>
          <p:nvPr/>
        </p:nvCxnSpPr>
        <p:spPr>
          <a:xfrm>
            <a:off x="14166007" y="5615196"/>
            <a:ext cx="8960238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 descr="e7d195523061f1c0a26d87d40de6192bcf1909654b74c9ebB6384654682C8890CF1990A60E48C4F486EE2FC74407B5F34886ECF26B0E0B70C575B52C2C3768611B18C1FE4FD5AFF574681F5040C4964901A14E8F8A21F81FEC8A15B8D8DFD6283A688C0A122C84F300715A37962BCE1653EB6AD6E7EBFA85E4F81959BCA2E1ACC4653294C47938D3ACB29F8ABEE91A20"/>
          <p:cNvCxnSpPr/>
          <p:nvPr/>
        </p:nvCxnSpPr>
        <p:spPr>
          <a:xfrm>
            <a:off x="14166007" y="9203394"/>
            <a:ext cx="8960238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112" descr="e7d195523061f1c0a26d87d40de6192bcf1909654b74c9ebB6384654682C8890CF1990A60E48C4F486EE2FC74407B5F34886ECF26B0E0B70C575B52C2C3768611B18C1FE4FD5AFF574681F5040C49649ADB738BC9B2F0F21B9143A0E1A63690229759BAAE67DD4656CEF022BE8B26785FD931A258EEF532A3CA4B27FDF0B35D6F628A34A910601AE"/>
          <p:cNvSpPr>
            <a:spLocks noChangeArrowheads="1"/>
          </p:cNvSpPr>
          <p:nvPr/>
        </p:nvSpPr>
        <p:spPr bwMode="auto">
          <a:xfrm>
            <a:off x="11167016" y="9992465"/>
            <a:ext cx="2190640" cy="2192750"/>
          </a:xfrm>
          <a:prstGeom prst="ellipse">
            <a:avLst/>
          </a:prstGeom>
          <a:solidFill>
            <a:schemeClr val="bg1"/>
          </a:solidFill>
          <a:ln w="25400">
            <a:solidFill>
              <a:srgbClr val="4CB56B"/>
            </a:solidFill>
            <a:prstDash val="dash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734" b="1">
              <a:solidFill>
                <a:srgbClr val="181818"/>
              </a:solidFill>
              <a:ea typeface="方正兰亭特黑简体" panose="02000000000000000000" pitchFamily="2" charset="-122"/>
            </a:endParaRPr>
          </a:p>
        </p:txBody>
      </p:sp>
      <p:sp>
        <p:nvSpPr>
          <p:cNvPr id="44" name="Freeform 227"/>
          <p:cNvSpPr>
            <a:spLocks noEditPoints="1"/>
          </p:cNvSpPr>
          <p:nvPr/>
        </p:nvSpPr>
        <p:spPr bwMode="auto">
          <a:xfrm>
            <a:off x="11724150" y="3380900"/>
            <a:ext cx="1076372" cy="1415232"/>
          </a:xfrm>
          <a:custGeom>
            <a:avLst/>
            <a:gdLst>
              <a:gd name="T0" fmla="*/ 111 w 114"/>
              <a:gd name="T1" fmla="*/ 116 h 150"/>
              <a:gd name="T2" fmla="*/ 73 w 114"/>
              <a:gd name="T3" fmla="*/ 95 h 150"/>
              <a:gd name="T4" fmla="*/ 93 w 114"/>
              <a:gd name="T5" fmla="*/ 83 h 150"/>
              <a:gd name="T6" fmla="*/ 89 w 114"/>
              <a:gd name="T7" fmla="*/ 73 h 150"/>
              <a:gd name="T8" fmla="*/ 96 w 114"/>
              <a:gd name="T9" fmla="*/ 65 h 150"/>
              <a:gd name="T10" fmla="*/ 99 w 114"/>
              <a:gd name="T11" fmla="*/ 66 h 150"/>
              <a:gd name="T12" fmla="*/ 102 w 114"/>
              <a:gd name="T13" fmla="*/ 58 h 150"/>
              <a:gd name="T14" fmla="*/ 97 w 114"/>
              <a:gd name="T15" fmla="*/ 55 h 150"/>
              <a:gd name="T16" fmla="*/ 98 w 114"/>
              <a:gd name="T17" fmla="*/ 43 h 150"/>
              <a:gd name="T18" fmla="*/ 95 w 114"/>
              <a:gd name="T19" fmla="*/ 20 h 150"/>
              <a:gd name="T20" fmla="*/ 20 w 114"/>
              <a:gd name="T21" fmla="*/ 20 h 150"/>
              <a:gd name="T22" fmla="*/ 17 w 114"/>
              <a:gd name="T23" fmla="*/ 43 h 150"/>
              <a:gd name="T24" fmla="*/ 18 w 114"/>
              <a:gd name="T25" fmla="*/ 55 h 150"/>
              <a:gd name="T26" fmla="*/ 13 w 114"/>
              <a:gd name="T27" fmla="*/ 58 h 150"/>
              <a:gd name="T28" fmla="*/ 18 w 114"/>
              <a:gd name="T29" fmla="*/ 66 h 150"/>
              <a:gd name="T30" fmla="*/ 25 w 114"/>
              <a:gd name="T31" fmla="*/ 73 h 150"/>
              <a:gd name="T32" fmla="*/ 28 w 114"/>
              <a:gd name="T33" fmla="*/ 77 h 150"/>
              <a:gd name="T34" fmla="*/ 42 w 114"/>
              <a:gd name="T35" fmla="*/ 90 h 150"/>
              <a:gd name="T36" fmla="*/ 10 w 114"/>
              <a:gd name="T37" fmla="*/ 104 h 150"/>
              <a:gd name="T38" fmla="*/ 0 w 114"/>
              <a:gd name="T39" fmla="*/ 132 h 150"/>
              <a:gd name="T40" fmla="*/ 57 w 114"/>
              <a:gd name="T41" fmla="*/ 150 h 150"/>
              <a:gd name="T42" fmla="*/ 113 w 114"/>
              <a:gd name="T43" fmla="*/ 132 h 150"/>
              <a:gd name="T44" fmla="*/ 57 w 114"/>
              <a:gd name="T45" fmla="*/ 114 h 150"/>
              <a:gd name="T46" fmla="*/ 45 w 114"/>
              <a:gd name="T47" fmla="*/ 104 h 150"/>
              <a:gd name="T48" fmla="*/ 46 w 114"/>
              <a:gd name="T49" fmla="*/ 94 h 150"/>
              <a:gd name="T50" fmla="*/ 57 w 114"/>
              <a:gd name="T51" fmla="*/ 97 h 150"/>
              <a:gd name="T52" fmla="*/ 67 w 114"/>
              <a:gd name="T53" fmla="*/ 94 h 150"/>
              <a:gd name="T54" fmla="*/ 68 w 114"/>
              <a:gd name="T55" fmla="*/ 104 h 150"/>
              <a:gd name="T56" fmla="*/ 23 w 114"/>
              <a:gd name="T57" fmla="*/ 42 h 150"/>
              <a:gd name="T58" fmla="*/ 25 w 114"/>
              <a:gd name="T59" fmla="*/ 24 h 150"/>
              <a:gd name="T60" fmla="*/ 57 w 114"/>
              <a:gd name="T61" fmla="*/ 7 h 150"/>
              <a:gd name="T62" fmla="*/ 90 w 114"/>
              <a:gd name="T63" fmla="*/ 24 h 150"/>
              <a:gd name="T64" fmla="*/ 92 w 114"/>
              <a:gd name="T65" fmla="*/ 42 h 150"/>
              <a:gd name="T66" fmla="*/ 90 w 114"/>
              <a:gd name="T67" fmla="*/ 42 h 150"/>
              <a:gd name="T68" fmla="*/ 58 w 114"/>
              <a:gd name="T69" fmla="*/ 11 h 150"/>
              <a:gd name="T70" fmla="*/ 34 w 114"/>
              <a:gd name="T71" fmla="*/ 19 h 150"/>
              <a:gd name="T72" fmla="*/ 24 w 114"/>
              <a:gd name="T73" fmla="*/ 42 h 150"/>
              <a:gd name="T74" fmla="*/ 23 w 114"/>
              <a:gd name="T75" fmla="*/ 42 h 150"/>
              <a:gd name="T76" fmla="*/ 37 w 114"/>
              <a:gd name="T77" fmla="*/ 74 h 150"/>
              <a:gd name="T78" fmla="*/ 33 w 114"/>
              <a:gd name="T79" fmla="*/ 63 h 150"/>
              <a:gd name="T80" fmla="*/ 33 w 114"/>
              <a:gd name="T81" fmla="*/ 53 h 150"/>
              <a:gd name="T82" fmla="*/ 50 w 114"/>
              <a:gd name="T83" fmla="*/ 40 h 150"/>
              <a:gd name="T84" fmla="*/ 80 w 114"/>
              <a:gd name="T85" fmla="*/ 53 h 150"/>
              <a:gd name="T86" fmla="*/ 81 w 114"/>
              <a:gd name="T87" fmla="*/ 63 h 150"/>
              <a:gd name="T88" fmla="*/ 77 w 114"/>
              <a:gd name="T89" fmla="*/ 74 h 150"/>
              <a:gd name="T90" fmla="*/ 77 w 114"/>
              <a:gd name="T91" fmla="*/ 75 h 150"/>
              <a:gd name="T92" fmla="*/ 58 w 114"/>
              <a:gd name="T93" fmla="*/ 76 h 150"/>
              <a:gd name="T94" fmla="*/ 60 w 114"/>
              <a:gd name="T95" fmla="*/ 85 h 150"/>
              <a:gd name="T96" fmla="*/ 76 w 114"/>
              <a:gd name="T97" fmla="*/ 78 h 150"/>
              <a:gd name="T98" fmla="*/ 71 w 114"/>
              <a:gd name="T99" fmla="*/ 88 h 150"/>
              <a:gd name="T100" fmla="*/ 70 w 114"/>
              <a:gd name="T101" fmla="*/ 89 h 150"/>
              <a:gd name="T102" fmla="*/ 69 w 114"/>
              <a:gd name="T103" fmla="*/ 90 h 150"/>
              <a:gd name="T104" fmla="*/ 67 w 114"/>
              <a:gd name="T105" fmla="*/ 91 h 150"/>
              <a:gd name="T106" fmla="*/ 57 w 114"/>
              <a:gd name="T107" fmla="*/ 93 h 150"/>
              <a:gd name="T108" fmla="*/ 45 w 114"/>
              <a:gd name="T109" fmla="*/ 90 h 150"/>
              <a:gd name="T110" fmla="*/ 44 w 114"/>
              <a:gd name="T111" fmla="*/ 89 h 150"/>
              <a:gd name="T112" fmla="*/ 42 w 114"/>
              <a:gd name="T113" fmla="*/ 88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14" h="150">
                <a:moveTo>
                  <a:pt x="113" y="132"/>
                </a:moveTo>
                <a:cubicBezTo>
                  <a:pt x="113" y="126"/>
                  <a:pt x="112" y="121"/>
                  <a:pt x="111" y="116"/>
                </a:cubicBezTo>
                <a:cubicBezTo>
                  <a:pt x="111" y="111"/>
                  <a:pt x="107" y="106"/>
                  <a:pt x="103" y="104"/>
                </a:cubicBezTo>
                <a:cubicBezTo>
                  <a:pt x="93" y="99"/>
                  <a:pt x="83" y="96"/>
                  <a:pt x="73" y="95"/>
                </a:cubicBezTo>
                <a:cubicBezTo>
                  <a:pt x="72" y="93"/>
                  <a:pt x="72" y="92"/>
                  <a:pt x="72" y="90"/>
                </a:cubicBezTo>
                <a:cubicBezTo>
                  <a:pt x="84" y="88"/>
                  <a:pt x="97" y="85"/>
                  <a:pt x="93" y="83"/>
                </a:cubicBezTo>
                <a:cubicBezTo>
                  <a:pt x="91" y="83"/>
                  <a:pt x="89" y="80"/>
                  <a:pt x="88" y="75"/>
                </a:cubicBezTo>
                <a:cubicBezTo>
                  <a:pt x="89" y="75"/>
                  <a:pt x="89" y="74"/>
                  <a:pt x="89" y="73"/>
                </a:cubicBezTo>
                <a:cubicBezTo>
                  <a:pt x="89" y="73"/>
                  <a:pt x="89" y="73"/>
                  <a:pt x="89" y="73"/>
                </a:cubicBezTo>
                <a:cubicBezTo>
                  <a:pt x="92" y="72"/>
                  <a:pt x="94" y="69"/>
                  <a:pt x="96" y="65"/>
                </a:cubicBezTo>
                <a:cubicBezTo>
                  <a:pt x="96" y="65"/>
                  <a:pt x="96" y="65"/>
                  <a:pt x="96" y="65"/>
                </a:cubicBezTo>
                <a:cubicBezTo>
                  <a:pt x="99" y="66"/>
                  <a:pt x="99" y="66"/>
                  <a:pt x="99" y="66"/>
                </a:cubicBezTo>
                <a:cubicBezTo>
                  <a:pt x="100" y="65"/>
                  <a:pt x="101" y="64"/>
                  <a:pt x="101" y="63"/>
                </a:cubicBezTo>
                <a:cubicBezTo>
                  <a:pt x="102" y="58"/>
                  <a:pt x="102" y="58"/>
                  <a:pt x="102" y="58"/>
                </a:cubicBezTo>
                <a:cubicBezTo>
                  <a:pt x="102" y="56"/>
                  <a:pt x="101" y="55"/>
                  <a:pt x="99" y="54"/>
                </a:cubicBezTo>
                <a:cubicBezTo>
                  <a:pt x="98" y="54"/>
                  <a:pt x="98" y="54"/>
                  <a:pt x="97" y="55"/>
                </a:cubicBezTo>
                <a:cubicBezTo>
                  <a:pt x="97" y="53"/>
                  <a:pt x="96" y="51"/>
                  <a:pt x="95" y="50"/>
                </a:cubicBezTo>
                <a:cubicBezTo>
                  <a:pt x="96" y="48"/>
                  <a:pt x="97" y="45"/>
                  <a:pt x="98" y="43"/>
                </a:cubicBezTo>
                <a:cubicBezTo>
                  <a:pt x="99" y="36"/>
                  <a:pt x="98" y="29"/>
                  <a:pt x="95" y="22"/>
                </a:cubicBezTo>
                <a:cubicBezTo>
                  <a:pt x="95" y="22"/>
                  <a:pt x="95" y="21"/>
                  <a:pt x="95" y="20"/>
                </a:cubicBezTo>
                <a:cubicBezTo>
                  <a:pt x="88" y="8"/>
                  <a:pt x="74" y="0"/>
                  <a:pt x="57" y="0"/>
                </a:cubicBezTo>
                <a:cubicBezTo>
                  <a:pt x="41" y="0"/>
                  <a:pt x="26" y="8"/>
                  <a:pt x="20" y="20"/>
                </a:cubicBezTo>
                <a:cubicBezTo>
                  <a:pt x="19" y="21"/>
                  <a:pt x="19" y="22"/>
                  <a:pt x="19" y="22"/>
                </a:cubicBezTo>
                <a:cubicBezTo>
                  <a:pt x="16" y="29"/>
                  <a:pt x="15" y="36"/>
                  <a:pt x="17" y="43"/>
                </a:cubicBezTo>
                <a:cubicBezTo>
                  <a:pt x="18" y="45"/>
                  <a:pt x="18" y="48"/>
                  <a:pt x="19" y="50"/>
                </a:cubicBezTo>
                <a:cubicBezTo>
                  <a:pt x="19" y="51"/>
                  <a:pt x="18" y="53"/>
                  <a:pt x="18" y="55"/>
                </a:cubicBezTo>
                <a:cubicBezTo>
                  <a:pt x="17" y="54"/>
                  <a:pt x="16" y="54"/>
                  <a:pt x="15" y="54"/>
                </a:cubicBezTo>
                <a:cubicBezTo>
                  <a:pt x="14" y="55"/>
                  <a:pt x="13" y="56"/>
                  <a:pt x="13" y="58"/>
                </a:cubicBezTo>
                <a:cubicBezTo>
                  <a:pt x="14" y="63"/>
                  <a:pt x="14" y="63"/>
                  <a:pt x="14" y="63"/>
                </a:cubicBezTo>
                <a:cubicBezTo>
                  <a:pt x="14" y="65"/>
                  <a:pt x="16" y="66"/>
                  <a:pt x="18" y="66"/>
                </a:cubicBezTo>
                <a:cubicBezTo>
                  <a:pt x="18" y="66"/>
                  <a:pt x="19" y="65"/>
                  <a:pt x="19" y="65"/>
                </a:cubicBezTo>
                <a:cubicBezTo>
                  <a:pt x="20" y="69"/>
                  <a:pt x="23" y="72"/>
                  <a:pt x="25" y="73"/>
                </a:cubicBezTo>
                <a:cubicBezTo>
                  <a:pt x="25" y="73"/>
                  <a:pt x="25" y="73"/>
                  <a:pt x="25" y="73"/>
                </a:cubicBezTo>
                <a:cubicBezTo>
                  <a:pt x="26" y="75"/>
                  <a:pt x="27" y="76"/>
                  <a:pt x="28" y="77"/>
                </a:cubicBezTo>
                <a:cubicBezTo>
                  <a:pt x="27" y="82"/>
                  <a:pt x="25" y="86"/>
                  <a:pt x="22" y="87"/>
                </a:cubicBezTo>
                <a:cubicBezTo>
                  <a:pt x="20" y="88"/>
                  <a:pt x="30" y="89"/>
                  <a:pt x="42" y="90"/>
                </a:cubicBezTo>
                <a:cubicBezTo>
                  <a:pt x="41" y="92"/>
                  <a:pt x="41" y="93"/>
                  <a:pt x="41" y="95"/>
                </a:cubicBezTo>
                <a:cubicBezTo>
                  <a:pt x="31" y="96"/>
                  <a:pt x="21" y="99"/>
                  <a:pt x="10" y="104"/>
                </a:cubicBezTo>
                <a:cubicBezTo>
                  <a:pt x="6" y="106"/>
                  <a:pt x="3" y="111"/>
                  <a:pt x="2" y="116"/>
                </a:cubicBezTo>
                <a:cubicBezTo>
                  <a:pt x="1" y="121"/>
                  <a:pt x="1" y="126"/>
                  <a:pt x="0" y="132"/>
                </a:cubicBezTo>
                <a:cubicBezTo>
                  <a:pt x="0" y="136"/>
                  <a:pt x="2" y="141"/>
                  <a:pt x="6" y="142"/>
                </a:cubicBezTo>
                <a:cubicBezTo>
                  <a:pt x="23" y="147"/>
                  <a:pt x="40" y="150"/>
                  <a:pt x="57" y="150"/>
                </a:cubicBezTo>
                <a:cubicBezTo>
                  <a:pt x="74" y="150"/>
                  <a:pt x="91" y="147"/>
                  <a:pt x="107" y="142"/>
                </a:cubicBezTo>
                <a:cubicBezTo>
                  <a:pt x="111" y="141"/>
                  <a:pt x="114" y="136"/>
                  <a:pt x="113" y="132"/>
                </a:cubicBezTo>
                <a:close/>
                <a:moveTo>
                  <a:pt x="67" y="111"/>
                </a:moveTo>
                <a:cubicBezTo>
                  <a:pt x="64" y="113"/>
                  <a:pt x="61" y="114"/>
                  <a:pt x="57" y="114"/>
                </a:cubicBezTo>
                <a:cubicBezTo>
                  <a:pt x="53" y="114"/>
                  <a:pt x="49" y="113"/>
                  <a:pt x="47" y="111"/>
                </a:cubicBezTo>
                <a:cubicBezTo>
                  <a:pt x="45" y="109"/>
                  <a:pt x="45" y="106"/>
                  <a:pt x="45" y="104"/>
                </a:cubicBezTo>
                <a:cubicBezTo>
                  <a:pt x="45" y="104"/>
                  <a:pt x="45" y="103"/>
                  <a:pt x="45" y="103"/>
                </a:cubicBezTo>
                <a:cubicBezTo>
                  <a:pt x="46" y="94"/>
                  <a:pt x="46" y="94"/>
                  <a:pt x="46" y="94"/>
                </a:cubicBezTo>
                <a:cubicBezTo>
                  <a:pt x="47" y="95"/>
                  <a:pt x="48" y="95"/>
                  <a:pt x="48" y="95"/>
                </a:cubicBezTo>
                <a:cubicBezTo>
                  <a:pt x="51" y="96"/>
                  <a:pt x="54" y="97"/>
                  <a:pt x="57" y="97"/>
                </a:cubicBezTo>
                <a:cubicBezTo>
                  <a:pt x="60" y="97"/>
                  <a:pt x="62" y="96"/>
                  <a:pt x="65" y="95"/>
                </a:cubicBezTo>
                <a:cubicBezTo>
                  <a:pt x="66" y="95"/>
                  <a:pt x="67" y="95"/>
                  <a:pt x="67" y="94"/>
                </a:cubicBezTo>
                <a:cubicBezTo>
                  <a:pt x="68" y="103"/>
                  <a:pt x="68" y="103"/>
                  <a:pt x="68" y="103"/>
                </a:cubicBezTo>
                <a:cubicBezTo>
                  <a:pt x="68" y="103"/>
                  <a:pt x="68" y="104"/>
                  <a:pt x="68" y="104"/>
                </a:cubicBezTo>
                <a:cubicBezTo>
                  <a:pt x="69" y="106"/>
                  <a:pt x="69" y="109"/>
                  <a:pt x="67" y="111"/>
                </a:cubicBezTo>
                <a:close/>
                <a:moveTo>
                  <a:pt x="23" y="42"/>
                </a:moveTo>
                <a:cubicBezTo>
                  <a:pt x="23" y="42"/>
                  <a:pt x="23" y="42"/>
                  <a:pt x="23" y="42"/>
                </a:cubicBezTo>
                <a:cubicBezTo>
                  <a:pt x="21" y="36"/>
                  <a:pt x="22" y="30"/>
                  <a:pt x="25" y="24"/>
                </a:cubicBezTo>
                <a:cubicBezTo>
                  <a:pt x="26" y="24"/>
                  <a:pt x="27" y="23"/>
                  <a:pt x="27" y="23"/>
                </a:cubicBezTo>
                <a:cubicBezTo>
                  <a:pt x="33" y="13"/>
                  <a:pt x="45" y="7"/>
                  <a:pt x="57" y="7"/>
                </a:cubicBezTo>
                <a:cubicBezTo>
                  <a:pt x="70" y="7"/>
                  <a:pt x="82" y="13"/>
                  <a:pt x="87" y="23"/>
                </a:cubicBezTo>
                <a:cubicBezTo>
                  <a:pt x="88" y="23"/>
                  <a:pt x="89" y="24"/>
                  <a:pt x="90" y="24"/>
                </a:cubicBezTo>
                <a:cubicBezTo>
                  <a:pt x="92" y="30"/>
                  <a:pt x="93" y="36"/>
                  <a:pt x="92" y="42"/>
                </a:cubicBezTo>
                <a:cubicBezTo>
                  <a:pt x="92" y="42"/>
                  <a:pt x="92" y="42"/>
                  <a:pt x="92" y="42"/>
                </a:cubicBezTo>
                <a:cubicBezTo>
                  <a:pt x="91" y="42"/>
                  <a:pt x="91" y="42"/>
                  <a:pt x="91" y="42"/>
                </a:cubicBezTo>
                <a:cubicBezTo>
                  <a:pt x="91" y="42"/>
                  <a:pt x="90" y="42"/>
                  <a:pt x="90" y="42"/>
                </a:cubicBezTo>
                <a:cubicBezTo>
                  <a:pt x="91" y="30"/>
                  <a:pt x="85" y="22"/>
                  <a:pt x="82" y="19"/>
                </a:cubicBezTo>
                <a:cubicBezTo>
                  <a:pt x="76" y="14"/>
                  <a:pt x="67" y="11"/>
                  <a:pt x="58" y="11"/>
                </a:cubicBezTo>
                <a:cubicBezTo>
                  <a:pt x="49" y="11"/>
                  <a:pt x="41" y="14"/>
                  <a:pt x="35" y="18"/>
                </a:cubicBezTo>
                <a:cubicBezTo>
                  <a:pt x="35" y="19"/>
                  <a:pt x="34" y="19"/>
                  <a:pt x="34" y="19"/>
                </a:cubicBezTo>
                <a:cubicBezTo>
                  <a:pt x="32" y="20"/>
                  <a:pt x="30" y="23"/>
                  <a:pt x="28" y="26"/>
                </a:cubicBezTo>
                <a:cubicBezTo>
                  <a:pt x="26" y="30"/>
                  <a:pt x="24" y="36"/>
                  <a:pt x="24" y="42"/>
                </a:cubicBezTo>
                <a:cubicBezTo>
                  <a:pt x="24" y="42"/>
                  <a:pt x="24" y="42"/>
                  <a:pt x="24" y="42"/>
                </a:cubicBezTo>
                <a:cubicBezTo>
                  <a:pt x="24" y="42"/>
                  <a:pt x="23" y="42"/>
                  <a:pt x="23" y="42"/>
                </a:cubicBezTo>
                <a:close/>
                <a:moveTo>
                  <a:pt x="39" y="83"/>
                </a:moveTo>
                <a:cubicBezTo>
                  <a:pt x="38" y="80"/>
                  <a:pt x="37" y="77"/>
                  <a:pt x="37" y="74"/>
                </a:cubicBezTo>
                <a:cubicBezTo>
                  <a:pt x="36" y="74"/>
                  <a:pt x="35" y="74"/>
                  <a:pt x="35" y="73"/>
                </a:cubicBezTo>
                <a:cubicBezTo>
                  <a:pt x="33" y="63"/>
                  <a:pt x="33" y="63"/>
                  <a:pt x="33" y="63"/>
                </a:cubicBezTo>
                <a:cubicBezTo>
                  <a:pt x="32" y="62"/>
                  <a:pt x="33" y="61"/>
                  <a:pt x="34" y="60"/>
                </a:cubicBezTo>
                <a:cubicBezTo>
                  <a:pt x="34" y="58"/>
                  <a:pt x="33" y="56"/>
                  <a:pt x="33" y="53"/>
                </a:cubicBezTo>
                <a:cubicBezTo>
                  <a:pt x="33" y="53"/>
                  <a:pt x="33" y="52"/>
                  <a:pt x="33" y="51"/>
                </a:cubicBezTo>
                <a:cubicBezTo>
                  <a:pt x="40" y="50"/>
                  <a:pt x="46" y="46"/>
                  <a:pt x="50" y="40"/>
                </a:cubicBezTo>
                <a:cubicBezTo>
                  <a:pt x="57" y="47"/>
                  <a:pt x="68" y="51"/>
                  <a:pt x="80" y="52"/>
                </a:cubicBezTo>
                <a:cubicBezTo>
                  <a:pt x="80" y="53"/>
                  <a:pt x="80" y="53"/>
                  <a:pt x="80" y="53"/>
                </a:cubicBezTo>
                <a:cubicBezTo>
                  <a:pt x="80" y="56"/>
                  <a:pt x="80" y="58"/>
                  <a:pt x="79" y="60"/>
                </a:cubicBezTo>
                <a:cubicBezTo>
                  <a:pt x="80" y="61"/>
                  <a:pt x="81" y="62"/>
                  <a:pt x="81" y="63"/>
                </a:cubicBezTo>
                <a:cubicBezTo>
                  <a:pt x="78" y="73"/>
                  <a:pt x="78" y="73"/>
                  <a:pt x="78" y="73"/>
                </a:cubicBezTo>
                <a:cubicBezTo>
                  <a:pt x="78" y="74"/>
                  <a:pt x="78" y="74"/>
                  <a:pt x="77" y="74"/>
                </a:cubicBezTo>
                <a:cubicBezTo>
                  <a:pt x="77" y="75"/>
                  <a:pt x="77" y="75"/>
                  <a:pt x="77" y="75"/>
                </a:cubicBezTo>
                <a:cubicBezTo>
                  <a:pt x="77" y="75"/>
                  <a:pt x="77" y="75"/>
                  <a:pt x="77" y="75"/>
                </a:cubicBezTo>
                <a:cubicBezTo>
                  <a:pt x="75" y="76"/>
                  <a:pt x="69" y="77"/>
                  <a:pt x="65" y="78"/>
                </a:cubicBezTo>
                <a:cubicBezTo>
                  <a:pt x="64" y="77"/>
                  <a:pt x="61" y="76"/>
                  <a:pt x="58" y="76"/>
                </a:cubicBezTo>
                <a:cubicBezTo>
                  <a:pt x="55" y="76"/>
                  <a:pt x="52" y="78"/>
                  <a:pt x="52" y="82"/>
                </a:cubicBezTo>
                <a:cubicBezTo>
                  <a:pt x="53" y="85"/>
                  <a:pt x="56" y="86"/>
                  <a:pt x="60" y="85"/>
                </a:cubicBezTo>
                <a:cubicBezTo>
                  <a:pt x="62" y="84"/>
                  <a:pt x="65" y="82"/>
                  <a:pt x="65" y="81"/>
                </a:cubicBezTo>
                <a:cubicBezTo>
                  <a:pt x="69" y="80"/>
                  <a:pt x="73" y="79"/>
                  <a:pt x="76" y="78"/>
                </a:cubicBezTo>
                <a:cubicBezTo>
                  <a:pt x="76" y="80"/>
                  <a:pt x="75" y="81"/>
                  <a:pt x="75" y="83"/>
                </a:cubicBezTo>
                <a:cubicBezTo>
                  <a:pt x="74" y="84"/>
                  <a:pt x="73" y="86"/>
                  <a:pt x="71" y="88"/>
                </a:cubicBezTo>
                <a:cubicBezTo>
                  <a:pt x="71" y="88"/>
                  <a:pt x="71" y="88"/>
                  <a:pt x="71" y="89"/>
                </a:cubicBezTo>
                <a:cubicBezTo>
                  <a:pt x="70" y="89"/>
                  <a:pt x="70" y="89"/>
                  <a:pt x="70" y="89"/>
                </a:cubicBezTo>
                <a:cubicBezTo>
                  <a:pt x="70" y="89"/>
                  <a:pt x="70" y="89"/>
                  <a:pt x="69" y="90"/>
                </a:cubicBezTo>
                <a:cubicBezTo>
                  <a:pt x="69" y="90"/>
                  <a:pt x="69" y="90"/>
                  <a:pt x="69" y="90"/>
                </a:cubicBezTo>
                <a:cubicBezTo>
                  <a:pt x="68" y="90"/>
                  <a:pt x="68" y="90"/>
                  <a:pt x="68" y="91"/>
                </a:cubicBezTo>
                <a:cubicBezTo>
                  <a:pt x="68" y="91"/>
                  <a:pt x="67" y="91"/>
                  <a:pt x="67" y="91"/>
                </a:cubicBezTo>
                <a:cubicBezTo>
                  <a:pt x="67" y="91"/>
                  <a:pt x="66" y="91"/>
                  <a:pt x="66" y="91"/>
                </a:cubicBezTo>
                <a:cubicBezTo>
                  <a:pt x="63" y="92"/>
                  <a:pt x="60" y="93"/>
                  <a:pt x="57" y="93"/>
                </a:cubicBezTo>
                <a:cubicBezTo>
                  <a:pt x="54" y="93"/>
                  <a:pt x="51" y="92"/>
                  <a:pt x="48" y="91"/>
                </a:cubicBezTo>
                <a:cubicBezTo>
                  <a:pt x="47" y="91"/>
                  <a:pt x="46" y="91"/>
                  <a:pt x="45" y="90"/>
                </a:cubicBezTo>
                <a:cubicBezTo>
                  <a:pt x="45" y="90"/>
                  <a:pt x="45" y="90"/>
                  <a:pt x="44" y="90"/>
                </a:cubicBezTo>
                <a:cubicBezTo>
                  <a:pt x="44" y="90"/>
                  <a:pt x="44" y="90"/>
                  <a:pt x="44" y="89"/>
                </a:cubicBezTo>
                <a:cubicBezTo>
                  <a:pt x="43" y="89"/>
                  <a:pt x="43" y="88"/>
                  <a:pt x="42" y="88"/>
                </a:cubicBezTo>
                <a:cubicBezTo>
                  <a:pt x="42" y="88"/>
                  <a:pt x="42" y="88"/>
                  <a:pt x="42" y="88"/>
                </a:cubicBezTo>
                <a:cubicBezTo>
                  <a:pt x="40" y="86"/>
                  <a:pt x="39" y="84"/>
                  <a:pt x="39" y="83"/>
                </a:cubicBezTo>
                <a:close/>
              </a:path>
            </a:pathLst>
          </a:custGeom>
          <a:solidFill>
            <a:srgbClr val="4CB56B"/>
          </a:solidFill>
          <a:ln>
            <a:noFill/>
          </a:ln>
          <a:ex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 sz="7200"/>
          </a:p>
        </p:txBody>
      </p:sp>
      <p:grpSp>
        <p:nvGrpSpPr>
          <p:cNvPr id="5" name="组合 4"/>
          <p:cNvGrpSpPr/>
          <p:nvPr/>
        </p:nvGrpSpPr>
        <p:grpSpPr>
          <a:xfrm>
            <a:off x="11552023" y="7057014"/>
            <a:ext cx="1389778" cy="1250172"/>
            <a:chOff x="5669106" y="3558921"/>
            <a:chExt cx="816547" cy="734523"/>
          </a:xfrm>
          <a:solidFill>
            <a:srgbClr val="4CB56B"/>
          </a:solidFill>
        </p:grpSpPr>
        <p:grpSp>
          <p:nvGrpSpPr>
            <p:cNvPr id="45" name="组合 44"/>
            <p:cNvGrpSpPr/>
            <p:nvPr/>
          </p:nvGrpSpPr>
          <p:grpSpPr>
            <a:xfrm>
              <a:off x="5669106" y="3558921"/>
              <a:ext cx="816547" cy="734523"/>
              <a:chOff x="3638550" y="1748530"/>
              <a:chExt cx="357188" cy="287136"/>
            </a:xfrm>
            <a:grpFill/>
          </p:grpSpPr>
          <p:sp>
            <p:nvSpPr>
              <p:cNvPr id="46" name="Freeform 88"/>
              <p:cNvSpPr>
                <a:spLocks/>
              </p:cNvSpPr>
              <p:nvPr/>
            </p:nvSpPr>
            <p:spPr bwMode="auto">
              <a:xfrm>
                <a:off x="3735388" y="1997566"/>
                <a:ext cx="163513" cy="38100"/>
              </a:xfrm>
              <a:custGeom>
                <a:avLst/>
                <a:gdLst>
                  <a:gd name="T0" fmla="*/ 62 w 71"/>
                  <a:gd name="T1" fmla="*/ 7 h 16"/>
                  <a:gd name="T2" fmla="*/ 46 w 71"/>
                  <a:gd name="T3" fmla="*/ 7 h 16"/>
                  <a:gd name="T4" fmla="*/ 46 w 71"/>
                  <a:gd name="T5" fmla="*/ 0 h 16"/>
                  <a:gd name="T6" fmla="*/ 25 w 71"/>
                  <a:gd name="T7" fmla="*/ 0 h 16"/>
                  <a:gd name="T8" fmla="*/ 25 w 71"/>
                  <a:gd name="T9" fmla="*/ 7 h 16"/>
                  <a:gd name="T10" fmla="*/ 8 w 71"/>
                  <a:gd name="T11" fmla="*/ 7 h 16"/>
                  <a:gd name="T12" fmla="*/ 0 w 71"/>
                  <a:gd name="T13" fmla="*/ 16 h 16"/>
                  <a:gd name="T14" fmla="*/ 71 w 71"/>
                  <a:gd name="T15" fmla="*/ 16 h 16"/>
                  <a:gd name="T16" fmla="*/ 62 w 71"/>
                  <a:gd name="T17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16">
                    <a:moveTo>
                      <a:pt x="62" y="7"/>
                    </a:moveTo>
                    <a:cubicBezTo>
                      <a:pt x="46" y="7"/>
                      <a:pt x="46" y="7"/>
                      <a:pt x="46" y="7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4" y="7"/>
                      <a:pt x="0" y="11"/>
                      <a:pt x="0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1"/>
                      <a:pt x="67" y="7"/>
                      <a:pt x="6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200"/>
              </a:p>
            </p:txBody>
          </p:sp>
          <p:sp>
            <p:nvSpPr>
              <p:cNvPr id="47" name="Freeform 89"/>
              <p:cNvSpPr>
                <a:spLocks noEditPoints="1"/>
              </p:cNvSpPr>
              <p:nvPr/>
            </p:nvSpPr>
            <p:spPr bwMode="auto">
              <a:xfrm>
                <a:off x="3638550" y="1748530"/>
                <a:ext cx="357188" cy="250825"/>
              </a:xfrm>
              <a:custGeom>
                <a:avLst/>
                <a:gdLst>
                  <a:gd name="T0" fmla="*/ 151 w 155"/>
                  <a:gd name="T1" fmla="*/ 0 h 109"/>
                  <a:gd name="T2" fmla="*/ 4 w 155"/>
                  <a:gd name="T3" fmla="*/ 0 h 109"/>
                  <a:gd name="T4" fmla="*/ 0 w 155"/>
                  <a:gd name="T5" fmla="*/ 3 h 109"/>
                  <a:gd name="T6" fmla="*/ 0 w 155"/>
                  <a:gd name="T7" fmla="*/ 105 h 109"/>
                  <a:gd name="T8" fmla="*/ 4 w 155"/>
                  <a:gd name="T9" fmla="*/ 109 h 109"/>
                  <a:gd name="T10" fmla="*/ 151 w 155"/>
                  <a:gd name="T11" fmla="*/ 109 h 109"/>
                  <a:gd name="T12" fmla="*/ 155 w 155"/>
                  <a:gd name="T13" fmla="*/ 105 h 109"/>
                  <a:gd name="T14" fmla="*/ 155 w 155"/>
                  <a:gd name="T15" fmla="*/ 3 h 109"/>
                  <a:gd name="T16" fmla="*/ 151 w 155"/>
                  <a:gd name="T17" fmla="*/ 0 h 109"/>
                  <a:gd name="T18" fmla="*/ 140 w 155"/>
                  <a:gd name="T19" fmla="*/ 101 h 109"/>
                  <a:gd name="T20" fmla="*/ 136 w 155"/>
                  <a:gd name="T21" fmla="*/ 98 h 109"/>
                  <a:gd name="T22" fmla="*/ 140 w 155"/>
                  <a:gd name="T23" fmla="*/ 95 h 109"/>
                  <a:gd name="T24" fmla="*/ 143 w 155"/>
                  <a:gd name="T25" fmla="*/ 98 h 109"/>
                  <a:gd name="T26" fmla="*/ 140 w 155"/>
                  <a:gd name="T27" fmla="*/ 101 h 109"/>
                  <a:gd name="T28" fmla="*/ 145 w 155"/>
                  <a:gd name="T29" fmla="*/ 87 h 109"/>
                  <a:gd name="T30" fmla="*/ 9 w 155"/>
                  <a:gd name="T31" fmla="*/ 87 h 109"/>
                  <a:gd name="T32" fmla="*/ 9 w 155"/>
                  <a:gd name="T33" fmla="*/ 9 h 109"/>
                  <a:gd name="T34" fmla="*/ 145 w 155"/>
                  <a:gd name="T35" fmla="*/ 9 h 109"/>
                  <a:gd name="T36" fmla="*/ 145 w 155"/>
                  <a:gd name="T37" fmla="*/ 87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" h="109">
                    <a:moveTo>
                      <a:pt x="15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07"/>
                      <a:pt x="2" y="109"/>
                      <a:pt x="4" y="109"/>
                    </a:cubicBezTo>
                    <a:cubicBezTo>
                      <a:pt x="151" y="109"/>
                      <a:pt x="151" y="109"/>
                      <a:pt x="151" y="109"/>
                    </a:cubicBezTo>
                    <a:cubicBezTo>
                      <a:pt x="153" y="109"/>
                      <a:pt x="155" y="107"/>
                      <a:pt x="155" y="105"/>
                    </a:cubicBezTo>
                    <a:cubicBezTo>
                      <a:pt x="155" y="3"/>
                      <a:pt x="155" y="3"/>
                      <a:pt x="155" y="3"/>
                    </a:cubicBezTo>
                    <a:cubicBezTo>
                      <a:pt x="155" y="1"/>
                      <a:pt x="153" y="0"/>
                      <a:pt x="151" y="0"/>
                    </a:cubicBezTo>
                    <a:close/>
                    <a:moveTo>
                      <a:pt x="140" y="101"/>
                    </a:moveTo>
                    <a:cubicBezTo>
                      <a:pt x="138" y="101"/>
                      <a:pt x="136" y="100"/>
                      <a:pt x="136" y="98"/>
                    </a:cubicBezTo>
                    <a:cubicBezTo>
                      <a:pt x="136" y="96"/>
                      <a:pt x="138" y="95"/>
                      <a:pt x="140" y="95"/>
                    </a:cubicBezTo>
                    <a:cubicBezTo>
                      <a:pt x="141" y="95"/>
                      <a:pt x="143" y="96"/>
                      <a:pt x="143" y="98"/>
                    </a:cubicBezTo>
                    <a:cubicBezTo>
                      <a:pt x="143" y="100"/>
                      <a:pt x="141" y="101"/>
                      <a:pt x="140" y="101"/>
                    </a:cubicBezTo>
                    <a:close/>
                    <a:moveTo>
                      <a:pt x="145" y="87"/>
                    </a:moveTo>
                    <a:cubicBezTo>
                      <a:pt x="9" y="87"/>
                      <a:pt x="9" y="87"/>
                      <a:pt x="9" y="8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45" y="9"/>
                      <a:pt x="145" y="9"/>
                      <a:pt x="145" y="9"/>
                    </a:cubicBezTo>
                    <a:lnTo>
                      <a:pt x="145" y="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200"/>
              </a:p>
            </p:txBody>
          </p:sp>
        </p:grpSp>
        <p:sp>
          <p:nvSpPr>
            <p:cNvPr id="48" name="Freeform 266"/>
            <p:cNvSpPr>
              <a:spLocks noEditPoints="1"/>
            </p:cNvSpPr>
            <p:nvPr/>
          </p:nvSpPr>
          <p:spPr bwMode="auto">
            <a:xfrm>
              <a:off x="5873730" y="3680692"/>
              <a:ext cx="407298" cy="306822"/>
            </a:xfrm>
            <a:custGeom>
              <a:avLst/>
              <a:gdLst>
                <a:gd name="T0" fmla="*/ 230 w 261"/>
                <a:gd name="T1" fmla="*/ 81 h 218"/>
                <a:gd name="T2" fmla="*/ 130 w 261"/>
                <a:gd name="T3" fmla="*/ 0 h 218"/>
                <a:gd name="T4" fmla="*/ 30 w 261"/>
                <a:gd name="T5" fmla="*/ 81 h 218"/>
                <a:gd name="T6" fmla="*/ 0 w 261"/>
                <a:gd name="T7" fmla="*/ 116 h 218"/>
                <a:gd name="T8" fmla="*/ 0 w 261"/>
                <a:gd name="T9" fmla="*/ 181 h 218"/>
                <a:gd name="T10" fmla="*/ 36 w 261"/>
                <a:gd name="T11" fmla="*/ 218 h 218"/>
                <a:gd name="T12" fmla="*/ 51 w 261"/>
                <a:gd name="T13" fmla="*/ 218 h 218"/>
                <a:gd name="T14" fmla="*/ 87 w 261"/>
                <a:gd name="T15" fmla="*/ 181 h 218"/>
                <a:gd name="T16" fmla="*/ 87 w 261"/>
                <a:gd name="T17" fmla="*/ 116 h 218"/>
                <a:gd name="T18" fmla="*/ 60 w 261"/>
                <a:gd name="T19" fmla="*/ 81 h 218"/>
                <a:gd name="T20" fmla="*/ 130 w 261"/>
                <a:gd name="T21" fmla="*/ 29 h 218"/>
                <a:gd name="T22" fmla="*/ 201 w 261"/>
                <a:gd name="T23" fmla="*/ 81 h 218"/>
                <a:gd name="T24" fmla="*/ 174 w 261"/>
                <a:gd name="T25" fmla="*/ 116 h 218"/>
                <a:gd name="T26" fmla="*/ 174 w 261"/>
                <a:gd name="T27" fmla="*/ 181 h 218"/>
                <a:gd name="T28" fmla="*/ 210 w 261"/>
                <a:gd name="T29" fmla="*/ 218 h 218"/>
                <a:gd name="T30" fmla="*/ 224 w 261"/>
                <a:gd name="T31" fmla="*/ 218 h 218"/>
                <a:gd name="T32" fmla="*/ 261 w 261"/>
                <a:gd name="T33" fmla="*/ 181 h 218"/>
                <a:gd name="T34" fmla="*/ 261 w 261"/>
                <a:gd name="T35" fmla="*/ 116 h 218"/>
                <a:gd name="T36" fmla="*/ 230 w 261"/>
                <a:gd name="T37" fmla="*/ 81 h 218"/>
                <a:gd name="T38" fmla="*/ 65 w 261"/>
                <a:gd name="T39" fmla="*/ 116 h 218"/>
                <a:gd name="T40" fmla="*/ 65 w 261"/>
                <a:gd name="T41" fmla="*/ 181 h 218"/>
                <a:gd name="T42" fmla="*/ 51 w 261"/>
                <a:gd name="T43" fmla="*/ 196 h 218"/>
                <a:gd name="T44" fmla="*/ 36 w 261"/>
                <a:gd name="T45" fmla="*/ 196 h 218"/>
                <a:gd name="T46" fmla="*/ 22 w 261"/>
                <a:gd name="T47" fmla="*/ 181 h 218"/>
                <a:gd name="T48" fmla="*/ 22 w 261"/>
                <a:gd name="T49" fmla="*/ 116 h 218"/>
                <a:gd name="T50" fmla="*/ 36 w 261"/>
                <a:gd name="T51" fmla="*/ 102 h 218"/>
                <a:gd name="T52" fmla="*/ 51 w 261"/>
                <a:gd name="T53" fmla="*/ 102 h 218"/>
                <a:gd name="T54" fmla="*/ 65 w 261"/>
                <a:gd name="T55" fmla="*/ 116 h 218"/>
                <a:gd name="T56" fmla="*/ 239 w 261"/>
                <a:gd name="T57" fmla="*/ 181 h 218"/>
                <a:gd name="T58" fmla="*/ 224 w 261"/>
                <a:gd name="T59" fmla="*/ 196 h 218"/>
                <a:gd name="T60" fmla="*/ 210 w 261"/>
                <a:gd name="T61" fmla="*/ 196 h 218"/>
                <a:gd name="T62" fmla="*/ 195 w 261"/>
                <a:gd name="T63" fmla="*/ 181 h 218"/>
                <a:gd name="T64" fmla="*/ 195 w 261"/>
                <a:gd name="T65" fmla="*/ 116 h 218"/>
                <a:gd name="T66" fmla="*/ 210 w 261"/>
                <a:gd name="T67" fmla="*/ 102 h 218"/>
                <a:gd name="T68" fmla="*/ 224 w 261"/>
                <a:gd name="T69" fmla="*/ 102 h 218"/>
                <a:gd name="T70" fmla="*/ 239 w 261"/>
                <a:gd name="T71" fmla="*/ 116 h 218"/>
                <a:gd name="T72" fmla="*/ 239 w 261"/>
                <a:gd name="T73" fmla="*/ 181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1" h="218">
                  <a:moveTo>
                    <a:pt x="230" y="81"/>
                  </a:moveTo>
                  <a:cubicBezTo>
                    <a:pt x="221" y="33"/>
                    <a:pt x="180" y="0"/>
                    <a:pt x="130" y="0"/>
                  </a:cubicBezTo>
                  <a:cubicBezTo>
                    <a:pt x="81" y="0"/>
                    <a:pt x="40" y="33"/>
                    <a:pt x="30" y="81"/>
                  </a:cubicBezTo>
                  <a:cubicBezTo>
                    <a:pt x="13" y="84"/>
                    <a:pt x="0" y="98"/>
                    <a:pt x="0" y="116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201"/>
                    <a:pt x="16" y="218"/>
                    <a:pt x="36" y="218"/>
                  </a:cubicBezTo>
                  <a:cubicBezTo>
                    <a:pt x="51" y="218"/>
                    <a:pt x="51" y="218"/>
                    <a:pt x="51" y="218"/>
                  </a:cubicBezTo>
                  <a:cubicBezTo>
                    <a:pt x="71" y="218"/>
                    <a:pt x="87" y="201"/>
                    <a:pt x="87" y="181"/>
                  </a:cubicBezTo>
                  <a:cubicBezTo>
                    <a:pt x="87" y="116"/>
                    <a:pt x="87" y="116"/>
                    <a:pt x="87" y="116"/>
                  </a:cubicBezTo>
                  <a:cubicBezTo>
                    <a:pt x="87" y="100"/>
                    <a:pt x="75" y="86"/>
                    <a:pt x="60" y="81"/>
                  </a:cubicBezTo>
                  <a:cubicBezTo>
                    <a:pt x="68" y="49"/>
                    <a:pt x="97" y="29"/>
                    <a:pt x="130" y="29"/>
                  </a:cubicBezTo>
                  <a:cubicBezTo>
                    <a:pt x="164" y="29"/>
                    <a:pt x="192" y="49"/>
                    <a:pt x="201" y="81"/>
                  </a:cubicBezTo>
                  <a:cubicBezTo>
                    <a:pt x="185" y="86"/>
                    <a:pt x="174" y="100"/>
                    <a:pt x="174" y="116"/>
                  </a:cubicBezTo>
                  <a:cubicBezTo>
                    <a:pt x="174" y="181"/>
                    <a:pt x="174" y="181"/>
                    <a:pt x="174" y="181"/>
                  </a:cubicBezTo>
                  <a:cubicBezTo>
                    <a:pt x="174" y="201"/>
                    <a:pt x="190" y="218"/>
                    <a:pt x="210" y="218"/>
                  </a:cubicBezTo>
                  <a:cubicBezTo>
                    <a:pt x="224" y="218"/>
                    <a:pt x="224" y="218"/>
                    <a:pt x="224" y="218"/>
                  </a:cubicBezTo>
                  <a:cubicBezTo>
                    <a:pt x="244" y="218"/>
                    <a:pt x="261" y="201"/>
                    <a:pt x="261" y="181"/>
                  </a:cubicBezTo>
                  <a:cubicBezTo>
                    <a:pt x="261" y="116"/>
                    <a:pt x="261" y="116"/>
                    <a:pt x="261" y="116"/>
                  </a:cubicBezTo>
                  <a:cubicBezTo>
                    <a:pt x="261" y="98"/>
                    <a:pt x="247" y="84"/>
                    <a:pt x="230" y="81"/>
                  </a:cubicBezTo>
                  <a:close/>
                  <a:moveTo>
                    <a:pt x="65" y="116"/>
                  </a:moveTo>
                  <a:cubicBezTo>
                    <a:pt x="65" y="181"/>
                    <a:pt x="65" y="181"/>
                    <a:pt x="65" y="181"/>
                  </a:cubicBezTo>
                  <a:cubicBezTo>
                    <a:pt x="65" y="189"/>
                    <a:pt x="59" y="196"/>
                    <a:pt x="51" y="196"/>
                  </a:cubicBezTo>
                  <a:cubicBezTo>
                    <a:pt x="36" y="196"/>
                    <a:pt x="36" y="196"/>
                    <a:pt x="36" y="196"/>
                  </a:cubicBezTo>
                  <a:cubicBezTo>
                    <a:pt x="28" y="196"/>
                    <a:pt x="22" y="189"/>
                    <a:pt x="22" y="181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22" y="108"/>
                    <a:pt x="28" y="102"/>
                    <a:pt x="36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9" y="102"/>
                    <a:pt x="65" y="108"/>
                    <a:pt x="65" y="116"/>
                  </a:cubicBezTo>
                  <a:close/>
                  <a:moveTo>
                    <a:pt x="239" y="181"/>
                  </a:moveTo>
                  <a:cubicBezTo>
                    <a:pt x="239" y="189"/>
                    <a:pt x="232" y="196"/>
                    <a:pt x="224" y="196"/>
                  </a:cubicBezTo>
                  <a:cubicBezTo>
                    <a:pt x="210" y="196"/>
                    <a:pt x="210" y="196"/>
                    <a:pt x="210" y="196"/>
                  </a:cubicBezTo>
                  <a:cubicBezTo>
                    <a:pt x="202" y="196"/>
                    <a:pt x="195" y="189"/>
                    <a:pt x="195" y="181"/>
                  </a:cubicBezTo>
                  <a:cubicBezTo>
                    <a:pt x="195" y="116"/>
                    <a:pt x="195" y="116"/>
                    <a:pt x="195" y="116"/>
                  </a:cubicBezTo>
                  <a:cubicBezTo>
                    <a:pt x="195" y="108"/>
                    <a:pt x="202" y="102"/>
                    <a:pt x="210" y="102"/>
                  </a:cubicBezTo>
                  <a:cubicBezTo>
                    <a:pt x="224" y="102"/>
                    <a:pt x="224" y="102"/>
                    <a:pt x="224" y="102"/>
                  </a:cubicBezTo>
                  <a:cubicBezTo>
                    <a:pt x="232" y="102"/>
                    <a:pt x="239" y="108"/>
                    <a:pt x="239" y="116"/>
                  </a:cubicBezTo>
                  <a:lnTo>
                    <a:pt x="239" y="1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1733367" y="10501375"/>
            <a:ext cx="1027086" cy="1174926"/>
            <a:chOff x="10856093" y="315913"/>
            <a:chExt cx="419100" cy="479425"/>
          </a:xfrm>
          <a:solidFill>
            <a:srgbClr val="4CB56B"/>
          </a:solidFill>
        </p:grpSpPr>
        <p:sp>
          <p:nvSpPr>
            <p:cNvPr id="50" name="Freeform 7"/>
            <p:cNvSpPr>
              <a:spLocks noEditPoints="1"/>
            </p:cNvSpPr>
            <p:nvPr/>
          </p:nvSpPr>
          <p:spPr bwMode="auto">
            <a:xfrm>
              <a:off x="10856093" y="315913"/>
              <a:ext cx="330200" cy="419100"/>
            </a:xfrm>
            <a:custGeom>
              <a:avLst/>
              <a:gdLst>
                <a:gd name="T0" fmla="*/ 208 w 208"/>
                <a:gd name="T1" fmla="*/ 264 h 264"/>
                <a:gd name="T2" fmla="*/ 0 w 208"/>
                <a:gd name="T3" fmla="*/ 264 h 264"/>
                <a:gd name="T4" fmla="*/ 0 w 208"/>
                <a:gd name="T5" fmla="*/ 0 h 264"/>
                <a:gd name="T6" fmla="*/ 208 w 208"/>
                <a:gd name="T7" fmla="*/ 0 h 264"/>
                <a:gd name="T8" fmla="*/ 208 w 208"/>
                <a:gd name="T9" fmla="*/ 264 h 264"/>
                <a:gd name="T10" fmla="*/ 19 w 208"/>
                <a:gd name="T11" fmla="*/ 245 h 264"/>
                <a:gd name="T12" fmla="*/ 189 w 208"/>
                <a:gd name="T13" fmla="*/ 245 h 264"/>
                <a:gd name="T14" fmla="*/ 189 w 208"/>
                <a:gd name="T15" fmla="*/ 18 h 264"/>
                <a:gd name="T16" fmla="*/ 19 w 208"/>
                <a:gd name="T17" fmla="*/ 18 h 264"/>
                <a:gd name="T18" fmla="*/ 19 w 208"/>
                <a:gd name="T19" fmla="*/ 245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64">
                  <a:moveTo>
                    <a:pt x="208" y="264"/>
                  </a:moveTo>
                  <a:lnTo>
                    <a:pt x="0" y="264"/>
                  </a:lnTo>
                  <a:lnTo>
                    <a:pt x="0" y="0"/>
                  </a:lnTo>
                  <a:lnTo>
                    <a:pt x="208" y="0"/>
                  </a:lnTo>
                  <a:lnTo>
                    <a:pt x="208" y="264"/>
                  </a:lnTo>
                  <a:close/>
                  <a:moveTo>
                    <a:pt x="19" y="245"/>
                  </a:moveTo>
                  <a:lnTo>
                    <a:pt x="189" y="245"/>
                  </a:lnTo>
                  <a:lnTo>
                    <a:pt x="189" y="18"/>
                  </a:lnTo>
                  <a:lnTo>
                    <a:pt x="19" y="18"/>
                  </a:lnTo>
                  <a:lnTo>
                    <a:pt x="19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828800">
                <a:defRPr/>
              </a:pPr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1" name="Rectangle 8"/>
            <p:cNvSpPr>
              <a:spLocks noChangeArrowheads="1"/>
            </p:cNvSpPr>
            <p:nvPr/>
          </p:nvSpPr>
          <p:spPr bwMode="auto">
            <a:xfrm>
              <a:off x="10930706" y="495301"/>
              <a:ext cx="17938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828800">
                <a:defRPr/>
              </a:pPr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2" name="Rectangle 9"/>
            <p:cNvSpPr>
              <a:spLocks noChangeArrowheads="1"/>
            </p:cNvSpPr>
            <p:nvPr/>
          </p:nvSpPr>
          <p:spPr bwMode="auto">
            <a:xfrm>
              <a:off x="10930706" y="555626"/>
              <a:ext cx="17938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828800">
                <a:defRPr/>
              </a:pPr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3" name="Rectangle 10"/>
            <p:cNvSpPr>
              <a:spLocks noChangeArrowheads="1"/>
            </p:cNvSpPr>
            <p:nvPr/>
          </p:nvSpPr>
          <p:spPr bwMode="auto">
            <a:xfrm>
              <a:off x="10930706" y="615951"/>
              <a:ext cx="179388" cy="28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828800">
                <a:defRPr/>
              </a:pPr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4" name="Rectangle 11"/>
            <p:cNvSpPr>
              <a:spLocks noChangeArrowheads="1"/>
            </p:cNvSpPr>
            <p:nvPr/>
          </p:nvSpPr>
          <p:spPr bwMode="auto">
            <a:xfrm>
              <a:off x="10930706" y="434975"/>
              <a:ext cx="9048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828800">
                <a:defRPr/>
              </a:pPr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5" name="Freeform 12"/>
            <p:cNvSpPr>
              <a:spLocks/>
            </p:cNvSpPr>
            <p:nvPr/>
          </p:nvSpPr>
          <p:spPr bwMode="auto">
            <a:xfrm>
              <a:off x="10960868" y="374650"/>
              <a:ext cx="314325" cy="420688"/>
            </a:xfrm>
            <a:custGeom>
              <a:avLst/>
              <a:gdLst>
                <a:gd name="T0" fmla="*/ 198 w 198"/>
                <a:gd name="T1" fmla="*/ 265 h 265"/>
                <a:gd name="T2" fmla="*/ 0 w 198"/>
                <a:gd name="T3" fmla="*/ 265 h 265"/>
                <a:gd name="T4" fmla="*/ 0 w 198"/>
                <a:gd name="T5" fmla="*/ 246 h 265"/>
                <a:gd name="T6" fmla="*/ 179 w 198"/>
                <a:gd name="T7" fmla="*/ 246 h 265"/>
                <a:gd name="T8" fmla="*/ 179 w 198"/>
                <a:gd name="T9" fmla="*/ 19 h 265"/>
                <a:gd name="T10" fmla="*/ 160 w 198"/>
                <a:gd name="T11" fmla="*/ 19 h 265"/>
                <a:gd name="T12" fmla="*/ 160 w 198"/>
                <a:gd name="T13" fmla="*/ 0 h 265"/>
                <a:gd name="T14" fmla="*/ 198 w 198"/>
                <a:gd name="T15" fmla="*/ 0 h 265"/>
                <a:gd name="T16" fmla="*/ 198 w 198"/>
                <a:gd name="T17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8" h="265">
                  <a:moveTo>
                    <a:pt x="198" y="265"/>
                  </a:moveTo>
                  <a:lnTo>
                    <a:pt x="0" y="265"/>
                  </a:lnTo>
                  <a:lnTo>
                    <a:pt x="0" y="246"/>
                  </a:lnTo>
                  <a:lnTo>
                    <a:pt x="179" y="246"/>
                  </a:lnTo>
                  <a:lnTo>
                    <a:pt x="179" y="19"/>
                  </a:lnTo>
                  <a:lnTo>
                    <a:pt x="160" y="19"/>
                  </a:lnTo>
                  <a:lnTo>
                    <a:pt x="160" y="0"/>
                  </a:lnTo>
                  <a:lnTo>
                    <a:pt x="198" y="0"/>
                  </a:lnTo>
                  <a:lnTo>
                    <a:pt x="198" y="2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828800">
                <a:defRPr/>
              </a:pPr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40" name="组合 39" descr="e7d195523061f1c0a26d87d40de6192bcf1909654b74c9ebB6384654682C8890CF1990A60E48C4F486EE2FC74407B5F34886ECF26B0E0B70C575B52C2C3768611B18C1FE4FD5AFF574681F5040C49649ADB738BC9B2F0F21B9143A0E1A63690229759BAAE67DD4656CEF022BE8B26785FD931A258EEF532A3CA4B27FDF0B35D6F628A34A910601AE"/>
          <p:cNvGrpSpPr/>
          <p:nvPr/>
        </p:nvGrpSpPr>
        <p:grpSpPr>
          <a:xfrm>
            <a:off x="-4327509" y="2978942"/>
            <a:ext cx="15944078" cy="9635036"/>
            <a:chOff x="-1976561" y="1203598"/>
            <a:chExt cx="5708412" cy="3449604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-1976561" y="1203598"/>
              <a:ext cx="5402131" cy="3343959"/>
            </a:xfrm>
            <a:prstGeom prst="rect">
              <a:avLst/>
            </a:prstGeom>
            <a:effectLst/>
          </p:spPr>
        </p:pic>
        <p:pic>
          <p:nvPicPr>
            <p:cNvPr id="43" name="Picture 57"/>
            <p:cNvPicPr>
              <a:picLocks noChangeAspect="1" noChangeArrowheads="1"/>
            </p:cNvPicPr>
            <p:nvPr/>
          </p:nvPicPr>
          <p:blipFill>
            <a:blip r:embed="rId4" cstate="screen">
              <a:lum bright="24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r="-420"/>
            <a:stretch>
              <a:fillRect/>
            </a:stretch>
          </p:blipFill>
          <p:spPr bwMode="gray">
            <a:xfrm>
              <a:off x="-1476672" y="4371950"/>
              <a:ext cx="5208523" cy="281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-1989068" y="4067919"/>
            <a:ext cx="10432988" cy="668847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3971939" y="4088517"/>
            <a:ext cx="620940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报考笔试后即可报考口语</a:t>
            </a:r>
            <a:endParaRPr lang="en-US" altLang="zh-CN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无笔试最低分数限制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14054445" y="7557384"/>
            <a:ext cx="620940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口语考试采用机考形式</a:t>
            </a:r>
            <a:endParaRPr lang="en-US" altLang="zh-CN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两个考生为一组参加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14054445" y="11100398"/>
            <a:ext cx="810630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笔试成绩和口语成绩同时上成绩</a:t>
            </a:r>
            <a:endParaRPr lang="en-US" altLang="zh-CN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没参加口语考试的口语成绩栏为空</a:t>
            </a:r>
          </a:p>
        </p:txBody>
      </p:sp>
      <p:sp>
        <p:nvSpPr>
          <p:cNvPr id="39" name="Shape 576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Shape 577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" name="Shape 578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" name="Shape 579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" name="Shape 573"/>
          <p:cNvSpPr/>
          <p:nvPr/>
        </p:nvSpPr>
        <p:spPr>
          <a:xfrm>
            <a:off x="1260244" y="165099"/>
            <a:ext cx="10854253" cy="116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/>
            </a:pPr>
            <a:r>
              <a:rPr lang="zh-CN" altLang="en-US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大学英语四六级口语考试改革</a:t>
            </a:r>
            <a:endParaRPr sz="64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574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3" name="1 Título"/>
          <p:cNvSpPr>
            <a:spLocks noChangeArrowheads="1"/>
          </p:cNvSpPr>
          <p:nvPr/>
        </p:nvSpPr>
        <p:spPr bwMode="auto">
          <a:xfrm>
            <a:off x="1139742" y="1193972"/>
            <a:ext cx="1556564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34461" tIns="117231" rIns="234461" bIns="117231" anchor="ctr"/>
          <a:lstStyle/>
          <a:p>
            <a:pPr defTabSz="2344613">
              <a:lnSpc>
                <a:spcPts val="12313"/>
              </a:lnSpc>
            </a:pPr>
            <a:r>
              <a:rPr lang="en-US" altLang="zh-CN" sz="4600" dirty="0" smtClean="0">
                <a:solidFill>
                  <a:srgbClr val="214A5C"/>
                </a:solidFill>
                <a:latin typeface="Rockwell" charset="0"/>
                <a:ea typeface="Rockwell" charset="0"/>
                <a:cs typeface="Rockwell" charset="0"/>
              </a:rPr>
              <a:t>The </a:t>
            </a:r>
            <a:r>
              <a:rPr lang="en-US" altLang="zh-CN" sz="4600" dirty="0">
                <a:solidFill>
                  <a:srgbClr val="214A5C"/>
                </a:solidFill>
                <a:latin typeface="Rockwell" charset="0"/>
                <a:ea typeface="Rockwell" charset="0"/>
                <a:cs typeface="Rockwell" charset="0"/>
              </a:rPr>
              <a:t>Reform of CET-SET 4 &amp; CET-SET 6</a:t>
            </a:r>
            <a:endParaRPr lang="en-US" altLang="zh-Hans" sz="4600" dirty="0">
              <a:solidFill>
                <a:srgbClr val="214A5C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60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12826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9307638" y="8521208"/>
            <a:ext cx="3967296" cy="128976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200"/>
          </a:p>
        </p:txBody>
      </p:sp>
      <p:sp>
        <p:nvSpPr>
          <p:cNvPr id="13" name="椭圆 12"/>
          <p:cNvSpPr/>
          <p:nvPr/>
        </p:nvSpPr>
        <p:spPr>
          <a:xfrm>
            <a:off x="20692281" y="8155446"/>
            <a:ext cx="1038166" cy="128976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200"/>
          </a:p>
        </p:txBody>
      </p:sp>
      <p:sp>
        <p:nvSpPr>
          <p:cNvPr id="9" name="流程图: 可选过程 8"/>
          <p:cNvSpPr/>
          <p:nvPr/>
        </p:nvSpPr>
        <p:spPr>
          <a:xfrm>
            <a:off x="1427915" y="9662731"/>
            <a:ext cx="4295154" cy="793702"/>
          </a:xfrm>
          <a:prstGeom prst="flowChartAlternateProcess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200"/>
          </a:p>
        </p:txBody>
      </p:sp>
      <p:grpSp>
        <p:nvGrpSpPr>
          <p:cNvPr id="4" name="组合 3"/>
          <p:cNvGrpSpPr/>
          <p:nvPr/>
        </p:nvGrpSpPr>
        <p:grpSpPr>
          <a:xfrm>
            <a:off x="1323791" y="3587143"/>
            <a:ext cx="6583954" cy="9136606"/>
            <a:chOff x="493486" y="1302395"/>
            <a:chExt cx="3479427" cy="495340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93486" y="1302395"/>
              <a:ext cx="3479427" cy="4953407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24939" y="3025301"/>
              <a:ext cx="871572" cy="1099227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8469106" y="3178462"/>
            <a:ext cx="8258288" cy="10361516"/>
            <a:chOff x="4102005" y="1096279"/>
            <a:chExt cx="4364263" cy="5617492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102005" y="1096279"/>
              <a:ext cx="4364263" cy="561749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artisticMosiaicBubbles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67971" y="2704290"/>
              <a:ext cx="669485" cy="851436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459201" y="3271895"/>
            <a:ext cx="7256834" cy="10152278"/>
          </a:xfrm>
          <a:prstGeom prst="rect">
            <a:avLst/>
          </a:prstGeom>
          <a:effectLst/>
        </p:spPr>
      </p:pic>
      <p:sp>
        <p:nvSpPr>
          <p:cNvPr id="16" name="流程图: 可选过程 15"/>
          <p:cNvSpPr/>
          <p:nvPr/>
        </p:nvSpPr>
        <p:spPr>
          <a:xfrm>
            <a:off x="9049990" y="2283135"/>
            <a:ext cx="8120410" cy="817122"/>
          </a:xfrm>
          <a:prstGeom prst="flowChartAlternateProcess">
            <a:avLst/>
          </a:prstGeom>
          <a:solidFill>
            <a:srgbClr val="4CB5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200"/>
          </a:p>
        </p:txBody>
      </p:sp>
      <p:sp>
        <p:nvSpPr>
          <p:cNvPr id="12" name="矩形 11"/>
          <p:cNvSpPr/>
          <p:nvPr/>
        </p:nvSpPr>
        <p:spPr>
          <a:xfrm>
            <a:off x="9307638" y="2306873"/>
            <a:ext cx="75713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</a:rPr>
              <a:t>改革前后成绩报告单对比图</a:t>
            </a:r>
          </a:p>
        </p:txBody>
      </p:sp>
      <p:sp>
        <p:nvSpPr>
          <p:cNvPr id="17" name="Shape 576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Shape 577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Shape 578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Shape 579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Shape 573"/>
          <p:cNvSpPr/>
          <p:nvPr/>
        </p:nvSpPr>
        <p:spPr>
          <a:xfrm>
            <a:off x="1260244" y="165099"/>
            <a:ext cx="10854253" cy="116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/>
            </a:pPr>
            <a:r>
              <a:rPr lang="zh-CN" altLang="en-US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大学英语四六级口语考试改革</a:t>
            </a:r>
            <a:endParaRPr sz="64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574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3" name="1 Título"/>
          <p:cNvSpPr>
            <a:spLocks noChangeArrowheads="1"/>
          </p:cNvSpPr>
          <p:nvPr/>
        </p:nvSpPr>
        <p:spPr bwMode="auto">
          <a:xfrm>
            <a:off x="1139742" y="1193972"/>
            <a:ext cx="1556564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34461" tIns="117231" rIns="234461" bIns="117231" anchor="ctr"/>
          <a:lstStyle/>
          <a:p>
            <a:pPr defTabSz="2344613">
              <a:lnSpc>
                <a:spcPts val="12313"/>
              </a:lnSpc>
            </a:pPr>
            <a:r>
              <a:rPr lang="en-US" altLang="zh-CN" sz="4600" dirty="0" smtClean="0">
                <a:solidFill>
                  <a:srgbClr val="214A5C"/>
                </a:solidFill>
                <a:latin typeface="Rockwell" charset="0"/>
                <a:ea typeface="Rockwell" charset="0"/>
                <a:cs typeface="Rockwell" charset="0"/>
              </a:rPr>
              <a:t>The </a:t>
            </a:r>
            <a:r>
              <a:rPr lang="en-US" altLang="zh-CN" sz="4600" dirty="0">
                <a:solidFill>
                  <a:srgbClr val="214A5C"/>
                </a:solidFill>
                <a:latin typeface="Rockwell" charset="0"/>
                <a:ea typeface="Rockwell" charset="0"/>
                <a:cs typeface="Rockwell" charset="0"/>
              </a:rPr>
              <a:t>Reform of CET-SET 4 &amp; CET-SET 6</a:t>
            </a:r>
            <a:endParaRPr lang="en-US" altLang="zh-Hans" sz="4600" dirty="0">
              <a:solidFill>
                <a:srgbClr val="214A5C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24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97665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roup 407"/>
          <p:cNvGrpSpPr/>
          <p:nvPr/>
        </p:nvGrpSpPr>
        <p:grpSpPr>
          <a:xfrm>
            <a:off x="-1828787" y="-7080799"/>
            <a:ext cx="28278513" cy="27744130"/>
            <a:chOff x="4663054" y="4566129"/>
            <a:chExt cx="28278512" cy="27744129"/>
          </a:xfrm>
        </p:grpSpPr>
        <p:grpSp>
          <p:nvGrpSpPr>
            <p:cNvPr id="388" name="Group 388"/>
            <p:cNvGrpSpPr/>
            <p:nvPr/>
          </p:nvGrpSpPr>
          <p:grpSpPr>
            <a:xfrm>
              <a:off x="4663055" y="11916156"/>
              <a:ext cx="28128233" cy="13254920"/>
              <a:chOff x="4663055" y="2016498"/>
              <a:chExt cx="28128232" cy="13254919"/>
            </a:xfrm>
          </p:grpSpPr>
          <p:sp>
            <p:nvSpPr>
              <p:cNvPr id="386" name="Shape 386"/>
              <p:cNvSpPr/>
              <p:nvPr/>
            </p:nvSpPr>
            <p:spPr>
              <a:xfrm rot="14896333">
                <a:off x="24115765" y="-1433536"/>
                <a:ext cx="2617692" cy="14816993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7" name="Shape 387"/>
              <p:cNvSpPr/>
              <p:nvPr/>
            </p:nvSpPr>
            <p:spPr>
              <a:xfrm rot="4096333" flipH="1">
                <a:off x="10720884" y="3904458"/>
                <a:ext cx="2617696" cy="14816993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91" name="Group 391"/>
            <p:cNvGrpSpPr/>
            <p:nvPr/>
          </p:nvGrpSpPr>
          <p:grpSpPr>
            <a:xfrm>
              <a:off x="11247347" y="4566128"/>
              <a:ext cx="14670631" cy="27625959"/>
              <a:chOff x="2260858" y="4566128"/>
              <a:chExt cx="14670630" cy="27625957"/>
            </a:xfrm>
          </p:grpSpPr>
          <p:sp>
            <p:nvSpPr>
              <p:cNvPr id="389" name="Shape 389"/>
              <p:cNvSpPr/>
              <p:nvPr/>
            </p:nvSpPr>
            <p:spPr>
              <a:xfrm rot="12292205">
                <a:off x="11319438" y="4429543"/>
                <a:ext cx="2617695" cy="14816995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0" name="Shape 390"/>
              <p:cNvSpPr/>
              <p:nvPr/>
            </p:nvSpPr>
            <p:spPr>
              <a:xfrm rot="1492205" flipH="1">
                <a:off x="5255213" y="17511676"/>
                <a:ext cx="2617696" cy="14816996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94" name="Group 394"/>
            <p:cNvGrpSpPr/>
            <p:nvPr/>
          </p:nvGrpSpPr>
          <p:grpSpPr>
            <a:xfrm>
              <a:off x="11362176" y="4684301"/>
              <a:ext cx="14670631" cy="27625958"/>
              <a:chOff x="2260857" y="4566129"/>
              <a:chExt cx="14670630" cy="27625957"/>
            </a:xfrm>
          </p:grpSpPr>
          <p:sp>
            <p:nvSpPr>
              <p:cNvPr id="392" name="Shape 392"/>
              <p:cNvSpPr/>
              <p:nvPr/>
            </p:nvSpPr>
            <p:spPr>
              <a:xfrm rot="9307795" flipH="1">
                <a:off x="5255213" y="4429544"/>
                <a:ext cx="2617695" cy="14816994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3" name="Shape 393"/>
              <p:cNvSpPr/>
              <p:nvPr/>
            </p:nvSpPr>
            <p:spPr>
              <a:xfrm rot="20107795">
                <a:off x="11319438" y="17511676"/>
                <a:ext cx="2617696" cy="14816996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97" name="Group 397"/>
            <p:cNvGrpSpPr/>
            <p:nvPr/>
          </p:nvGrpSpPr>
          <p:grpSpPr>
            <a:xfrm>
              <a:off x="4813330" y="12029171"/>
              <a:ext cx="28128238" cy="13254923"/>
              <a:chOff x="4663052" y="2016496"/>
              <a:chExt cx="28128237" cy="13254921"/>
            </a:xfrm>
          </p:grpSpPr>
          <p:sp>
            <p:nvSpPr>
              <p:cNvPr id="395" name="Shape 395"/>
              <p:cNvSpPr/>
              <p:nvPr/>
            </p:nvSpPr>
            <p:spPr>
              <a:xfrm rot="6703667" flipH="1">
                <a:off x="10720883" y="-1433538"/>
                <a:ext cx="2617695" cy="14816995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6" name="Shape 396"/>
              <p:cNvSpPr/>
              <p:nvPr/>
            </p:nvSpPr>
            <p:spPr>
              <a:xfrm rot="17503667">
                <a:off x="24115765" y="3904458"/>
                <a:ext cx="2617696" cy="14816992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00" name="Group 400"/>
            <p:cNvGrpSpPr/>
            <p:nvPr/>
          </p:nvGrpSpPr>
          <p:grpSpPr>
            <a:xfrm>
              <a:off x="17329690" y="6568351"/>
              <a:ext cx="2617696" cy="23973738"/>
              <a:chOff x="202478" y="4049969"/>
              <a:chExt cx="2617694" cy="23973736"/>
            </a:xfrm>
          </p:grpSpPr>
          <p:sp>
            <p:nvSpPr>
              <p:cNvPr id="398" name="Shape 398"/>
              <p:cNvSpPr/>
              <p:nvPr/>
            </p:nvSpPr>
            <p:spPr>
              <a:xfrm rot="10800000" flipH="1">
                <a:off x="202479" y="4049969"/>
                <a:ext cx="2617694" cy="12149912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9" name="Shape 399"/>
              <p:cNvSpPr/>
              <p:nvPr/>
            </p:nvSpPr>
            <p:spPr>
              <a:xfrm>
                <a:off x="202479" y="15873796"/>
                <a:ext cx="2617694" cy="12149911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01" name="Shape 401"/>
            <p:cNvSpPr/>
            <p:nvPr/>
          </p:nvSpPr>
          <p:spPr>
            <a:xfrm rot="5400000">
              <a:off x="11257944" y="12386730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 rot="16200000" flipH="1">
              <a:off x="23453658" y="12383946"/>
              <a:ext cx="2617695" cy="12226667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 rot="2700000" flipH="1">
              <a:off x="12976890" y="16758106"/>
              <a:ext cx="2617694" cy="1214991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 rot="18900000">
              <a:off x="21660194" y="16680824"/>
              <a:ext cx="2617694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 rot="13500000" flipH="1">
              <a:off x="21660195" y="8183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 rot="8100000">
              <a:off x="13052459" y="810563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2"/>
          <a:srcRect b="16544"/>
          <a:stretch/>
        </p:blipFill>
        <p:spPr>
          <a:xfrm>
            <a:off x="4991213" y="3085119"/>
            <a:ext cx="14612588" cy="8393509"/>
          </a:xfrm>
          <a:prstGeom prst="rect">
            <a:avLst/>
          </a:prstGeom>
        </p:spPr>
      </p:pic>
      <p:pic>
        <p:nvPicPr>
          <p:cNvPr id="25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15057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roup 407"/>
          <p:cNvGrpSpPr/>
          <p:nvPr/>
        </p:nvGrpSpPr>
        <p:grpSpPr>
          <a:xfrm>
            <a:off x="-1828787" y="-7080799"/>
            <a:ext cx="28278513" cy="27744130"/>
            <a:chOff x="4663054" y="4566129"/>
            <a:chExt cx="28278512" cy="27744129"/>
          </a:xfrm>
        </p:grpSpPr>
        <p:grpSp>
          <p:nvGrpSpPr>
            <p:cNvPr id="388" name="Group 388"/>
            <p:cNvGrpSpPr/>
            <p:nvPr/>
          </p:nvGrpSpPr>
          <p:grpSpPr>
            <a:xfrm>
              <a:off x="4663055" y="11916156"/>
              <a:ext cx="28128233" cy="13254920"/>
              <a:chOff x="4663055" y="2016498"/>
              <a:chExt cx="28128232" cy="13254919"/>
            </a:xfrm>
          </p:grpSpPr>
          <p:sp>
            <p:nvSpPr>
              <p:cNvPr id="386" name="Shape 386"/>
              <p:cNvSpPr/>
              <p:nvPr/>
            </p:nvSpPr>
            <p:spPr>
              <a:xfrm rot="14896333">
                <a:off x="24115765" y="-1433536"/>
                <a:ext cx="2617692" cy="14816993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7" name="Shape 387"/>
              <p:cNvSpPr/>
              <p:nvPr/>
            </p:nvSpPr>
            <p:spPr>
              <a:xfrm rot="4096333" flipH="1">
                <a:off x="10720884" y="3904458"/>
                <a:ext cx="2617696" cy="14816993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91" name="Group 391"/>
            <p:cNvGrpSpPr/>
            <p:nvPr/>
          </p:nvGrpSpPr>
          <p:grpSpPr>
            <a:xfrm>
              <a:off x="11247347" y="4566128"/>
              <a:ext cx="14670631" cy="27625959"/>
              <a:chOff x="2260858" y="4566128"/>
              <a:chExt cx="14670630" cy="27625957"/>
            </a:xfrm>
          </p:grpSpPr>
          <p:sp>
            <p:nvSpPr>
              <p:cNvPr id="389" name="Shape 389"/>
              <p:cNvSpPr/>
              <p:nvPr/>
            </p:nvSpPr>
            <p:spPr>
              <a:xfrm rot="12292205">
                <a:off x="11319438" y="4429543"/>
                <a:ext cx="2617695" cy="14816995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0" name="Shape 390"/>
              <p:cNvSpPr/>
              <p:nvPr/>
            </p:nvSpPr>
            <p:spPr>
              <a:xfrm rot="1492205" flipH="1">
                <a:off x="5255213" y="17511676"/>
                <a:ext cx="2617696" cy="14816996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94" name="Group 394"/>
            <p:cNvGrpSpPr/>
            <p:nvPr/>
          </p:nvGrpSpPr>
          <p:grpSpPr>
            <a:xfrm>
              <a:off x="11362176" y="4684301"/>
              <a:ext cx="14670631" cy="27625958"/>
              <a:chOff x="2260857" y="4566129"/>
              <a:chExt cx="14670630" cy="27625957"/>
            </a:xfrm>
          </p:grpSpPr>
          <p:sp>
            <p:nvSpPr>
              <p:cNvPr id="392" name="Shape 392"/>
              <p:cNvSpPr/>
              <p:nvPr/>
            </p:nvSpPr>
            <p:spPr>
              <a:xfrm rot="9307795" flipH="1">
                <a:off x="5255213" y="4429544"/>
                <a:ext cx="2617695" cy="14816994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3" name="Shape 393"/>
              <p:cNvSpPr/>
              <p:nvPr/>
            </p:nvSpPr>
            <p:spPr>
              <a:xfrm rot="20107795">
                <a:off x="11319438" y="17511676"/>
                <a:ext cx="2617696" cy="14816996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97" name="Group 397"/>
            <p:cNvGrpSpPr/>
            <p:nvPr/>
          </p:nvGrpSpPr>
          <p:grpSpPr>
            <a:xfrm>
              <a:off x="4813330" y="12029171"/>
              <a:ext cx="28128238" cy="13254923"/>
              <a:chOff x="4663052" y="2016496"/>
              <a:chExt cx="28128237" cy="13254921"/>
            </a:xfrm>
          </p:grpSpPr>
          <p:sp>
            <p:nvSpPr>
              <p:cNvPr id="395" name="Shape 395"/>
              <p:cNvSpPr/>
              <p:nvPr/>
            </p:nvSpPr>
            <p:spPr>
              <a:xfrm rot="6703667" flipH="1">
                <a:off x="10720883" y="-1433538"/>
                <a:ext cx="2617695" cy="14816995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6" name="Shape 396"/>
              <p:cNvSpPr/>
              <p:nvPr/>
            </p:nvSpPr>
            <p:spPr>
              <a:xfrm rot="17503667">
                <a:off x="24115765" y="3904458"/>
                <a:ext cx="2617696" cy="14816992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00" name="Group 400"/>
            <p:cNvGrpSpPr/>
            <p:nvPr/>
          </p:nvGrpSpPr>
          <p:grpSpPr>
            <a:xfrm>
              <a:off x="17329690" y="6568351"/>
              <a:ext cx="2617696" cy="23973738"/>
              <a:chOff x="202478" y="4049969"/>
              <a:chExt cx="2617694" cy="23973736"/>
            </a:xfrm>
          </p:grpSpPr>
          <p:sp>
            <p:nvSpPr>
              <p:cNvPr id="398" name="Shape 398"/>
              <p:cNvSpPr/>
              <p:nvPr/>
            </p:nvSpPr>
            <p:spPr>
              <a:xfrm rot="10800000" flipH="1">
                <a:off x="202479" y="4049969"/>
                <a:ext cx="2617694" cy="12149912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9" name="Shape 399"/>
              <p:cNvSpPr/>
              <p:nvPr/>
            </p:nvSpPr>
            <p:spPr>
              <a:xfrm>
                <a:off x="202479" y="15873796"/>
                <a:ext cx="2617694" cy="12149911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01" name="Shape 401"/>
            <p:cNvSpPr/>
            <p:nvPr/>
          </p:nvSpPr>
          <p:spPr>
            <a:xfrm rot="5400000">
              <a:off x="11257944" y="12386730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 rot="16200000" flipH="1">
              <a:off x="23453658" y="12383946"/>
              <a:ext cx="2617695" cy="12226667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 rot="2700000" flipH="1">
              <a:off x="12976890" y="16758106"/>
              <a:ext cx="2617694" cy="1214991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 rot="18900000">
              <a:off x="21660194" y="16680824"/>
              <a:ext cx="2617694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 rot="13500000" flipH="1">
              <a:off x="21660195" y="8183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 rot="8100000">
              <a:off x="13052459" y="810563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16" name="Group 416"/>
          <p:cNvGrpSpPr/>
          <p:nvPr/>
        </p:nvGrpSpPr>
        <p:grpSpPr>
          <a:xfrm>
            <a:off x="4440237" y="1622423"/>
            <a:ext cx="15503525" cy="10741027"/>
            <a:chOff x="0" y="0"/>
            <a:chExt cx="15503523" cy="10741026"/>
          </a:xfrm>
        </p:grpSpPr>
        <p:sp>
          <p:nvSpPr>
            <p:cNvPr id="408" name="Shape 408"/>
            <p:cNvSpPr/>
            <p:nvPr/>
          </p:nvSpPr>
          <p:spPr>
            <a:xfrm>
              <a:off x="5254623" y="8550275"/>
              <a:ext cx="4994275" cy="219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32" y="0"/>
                  </a:moveTo>
                  <a:lnTo>
                    <a:pt x="16368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232" y="0"/>
                  </a:lnTo>
                  <a:close/>
                </a:path>
              </a:pathLst>
            </a:custGeom>
            <a:solidFill>
              <a:srgbClr val="4E4D4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09" name="Shape 409"/>
            <p:cNvSpPr/>
            <p:nvPr/>
          </p:nvSpPr>
          <p:spPr>
            <a:xfrm>
              <a:off x="1050923" y="-1"/>
              <a:ext cx="13401675" cy="9105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0" y="0"/>
                  </a:moveTo>
                  <a:cubicBezTo>
                    <a:pt x="20596" y="0"/>
                    <a:pt x="20596" y="0"/>
                    <a:pt x="20596" y="0"/>
                  </a:cubicBezTo>
                  <a:cubicBezTo>
                    <a:pt x="21149" y="0"/>
                    <a:pt x="21600" y="664"/>
                    <a:pt x="21600" y="1477"/>
                  </a:cubicBezTo>
                  <a:cubicBezTo>
                    <a:pt x="21600" y="20123"/>
                    <a:pt x="21600" y="20123"/>
                    <a:pt x="21600" y="20123"/>
                  </a:cubicBezTo>
                  <a:cubicBezTo>
                    <a:pt x="21600" y="20936"/>
                    <a:pt x="21149" y="21600"/>
                    <a:pt x="20596" y="21600"/>
                  </a:cubicBezTo>
                  <a:cubicBezTo>
                    <a:pt x="1000" y="21600"/>
                    <a:pt x="1000" y="21600"/>
                    <a:pt x="1000" y="21600"/>
                  </a:cubicBezTo>
                  <a:cubicBezTo>
                    <a:pt x="451" y="21600"/>
                    <a:pt x="0" y="20936"/>
                    <a:pt x="0" y="20123"/>
                  </a:cubicBezTo>
                  <a:cubicBezTo>
                    <a:pt x="0" y="1477"/>
                    <a:pt x="0" y="1477"/>
                    <a:pt x="0" y="1477"/>
                  </a:cubicBezTo>
                  <a:cubicBezTo>
                    <a:pt x="0" y="664"/>
                    <a:pt x="451" y="0"/>
                    <a:pt x="1000" y="0"/>
                  </a:cubicBez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10" name="Shape 410"/>
            <p:cNvSpPr/>
            <p:nvPr/>
          </p:nvSpPr>
          <p:spPr>
            <a:xfrm>
              <a:off x="13617573" y="8477249"/>
              <a:ext cx="158749" cy="161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6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11" name="Shape 411"/>
            <p:cNvSpPr/>
            <p:nvPr/>
          </p:nvSpPr>
          <p:spPr>
            <a:xfrm>
              <a:off x="13300073" y="8477249"/>
              <a:ext cx="161925" cy="161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6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12" name="Shape 412"/>
            <p:cNvSpPr/>
            <p:nvPr/>
          </p:nvSpPr>
          <p:spPr>
            <a:xfrm>
              <a:off x="12985747" y="8477249"/>
              <a:ext cx="161925" cy="161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6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13" name="Shape 413"/>
            <p:cNvSpPr/>
            <p:nvPr/>
          </p:nvSpPr>
          <p:spPr>
            <a:xfrm>
              <a:off x="-1" y="10080625"/>
              <a:ext cx="15503525" cy="66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2" y="0"/>
                  </a:moveTo>
                  <a:cubicBezTo>
                    <a:pt x="21138" y="0"/>
                    <a:pt x="21138" y="0"/>
                    <a:pt x="21138" y="0"/>
                  </a:cubicBezTo>
                  <a:cubicBezTo>
                    <a:pt x="21391" y="0"/>
                    <a:pt x="21600" y="4833"/>
                    <a:pt x="21600" y="10763"/>
                  </a:cubicBezTo>
                  <a:cubicBezTo>
                    <a:pt x="21600" y="10763"/>
                    <a:pt x="21600" y="10763"/>
                    <a:pt x="21600" y="10763"/>
                  </a:cubicBezTo>
                  <a:cubicBezTo>
                    <a:pt x="21600" y="16767"/>
                    <a:pt x="21391" y="21600"/>
                    <a:pt x="21138" y="21600"/>
                  </a:cubicBezTo>
                  <a:cubicBezTo>
                    <a:pt x="462" y="21600"/>
                    <a:pt x="462" y="21600"/>
                    <a:pt x="462" y="21600"/>
                  </a:cubicBezTo>
                  <a:cubicBezTo>
                    <a:pt x="209" y="21600"/>
                    <a:pt x="0" y="16767"/>
                    <a:pt x="0" y="10763"/>
                  </a:cubicBezTo>
                  <a:cubicBezTo>
                    <a:pt x="0" y="10763"/>
                    <a:pt x="0" y="10763"/>
                    <a:pt x="0" y="10763"/>
                  </a:cubicBezTo>
                  <a:cubicBezTo>
                    <a:pt x="0" y="4833"/>
                    <a:pt x="209" y="0"/>
                    <a:pt x="462" y="0"/>
                  </a:cubicBez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14" name="Shape 414"/>
            <p:cNvSpPr/>
            <p:nvPr/>
          </p:nvSpPr>
          <p:spPr>
            <a:xfrm>
              <a:off x="-1" y="10410825"/>
              <a:ext cx="15503525" cy="33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11968"/>
                    <a:pt x="21391" y="21600"/>
                    <a:pt x="21138" y="21600"/>
                  </a:cubicBezTo>
                  <a:cubicBezTo>
                    <a:pt x="462" y="21600"/>
                    <a:pt x="462" y="21600"/>
                    <a:pt x="462" y="21600"/>
                  </a:cubicBezTo>
                  <a:cubicBezTo>
                    <a:pt x="209" y="21600"/>
                    <a:pt x="0" y="1196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1463674" y="365126"/>
              <a:ext cx="12576173" cy="7629526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417" name="Shape 417"/>
          <p:cNvSpPr/>
          <p:nvPr/>
        </p:nvSpPr>
        <p:spPr>
          <a:xfrm>
            <a:off x="6738938" y="1987550"/>
            <a:ext cx="10906125" cy="660400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18" name="Shape 418"/>
          <p:cNvSpPr/>
          <p:nvPr/>
        </p:nvSpPr>
        <p:spPr>
          <a:xfrm>
            <a:off x="7300682" y="8566150"/>
            <a:ext cx="2736851" cy="1050926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19" name="Shape 419"/>
          <p:cNvSpPr/>
          <p:nvPr/>
        </p:nvSpPr>
        <p:spPr>
          <a:xfrm>
            <a:off x="10947655" y="8566150"/>
            <a:ext cx="2740025" cy="1050926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20" name="Shape 420"/>
          <p:cNvSpPr/>
          <p:nvPr/>
        </p:nvSpPr>
        <p:spPr>
          <a:xfrm>
            <a:off x="14597801" y="8566150"/>
            <a:ext cx="2740026" cy="1050926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32" name="Shape 432"/>
          <p:cNvSpPr/>
          <p:nvPr/>
        </p:nvSpPr>
        <p:spPr>
          <a:xfrm>
            <a:off x="-1285832" y="12244207"/>
            <a:ext cx="26955664" cy="1540653"/>
          </a:xfrm>
          <a:prstGeom prst="rect">
            <a:avLst/>
          </a:prstGeom>
          <a:solidFill>
            <a:srgbClr val="E2E2E2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pic>
        <p:nvPicPr>
          <p:cNvPr id="433" name="image2.pd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397190" y="9377839"/>
            <a:ext cx="1726103" cy="28663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7" name="Group 467"/>
          <p:cNvGrpSpPr/>
          <p:nvPr/>
        </p:nvGrpSpPr>
        <p:grpSpPr>
          <a:xfrm>
            <a:off x="19446271" y="9147532"/>
            <a:ext cx="2527710" cy="3092151"/>
            <a:chOff x="0" y="0"/>
            <a:chExt cx="2527708" cy="3092150"/>
          </a:xfrm>
        </p:grpSpPr>
        <p:sp>
          <p:nvSpPr>
            <p:cNvPr id="434" name="Shape 434"/>
            <p:cNvSpPr/>
            <p:nvPr/>
          </p:nvSpPr>
          <p:spPr>
            <a:xfrm>
              <a:off x="19631" y="338663"/>
              <a:ext cx="1285941" cy="2625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04"/>
                  </a:moveTo>
                  <a:lnTo>
                    <a:pt x="1649" y="0"/>
                  </a:lnTo>
                  <a:lnTo>
                    <a:pt x="21600" y="21196"/>
                  </a:lnTo>
                  <a:lnTo>
                    <a:pt x="19951" y="21600"/>
                  </a:lnTo>
                  <a:lnTo>
                    <a:pt x="0" y="404"/>
                  </a:lnTo>
                  <a:close/>
                </a:path>
              </a:pathLst>
            </a:cu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35" name="Shape 435"/>
            <p:cNvSpPr/>
            <p:nvPr/>
          </p:nvSpPr>
          <p:spPr>
            <a:xfrm>
              <a:off x="-1" y="201235"/>
              <a:ext cx="117797" cy="186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lnTo>
                    <a:pt x="21600" y="15916"/>
                  </a:lnTo>
                  <a:lnTo>
                    <a:pt x="0" y="0"/>
                  </a:lnTo>
                  <a:lnTo>
                    <a:pt x="3600" y="21600"/>
                  </a:lnTo>
                  <a:close/>
                </a:path>
              </a:pathLst>
            </a:custGeom>
            <a:solidFill>
              <a:srgbClr val="EFA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36" name="Shape 436"/>
            <p:cNvSpPr/>
            <p:nvPr/>
          </p:nvSpPr>
          <p:spPr>
            <a:xfrm>
              <a:off x="962001" y="446644"/>
              <a:ext cx="1521534" cy="250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65"/>
                  </a:moveTo>
                  <a:lnTo>
                    <a:pt x="20276" y="0"/>
                  </a:lnTo>
                  <a:lnTo>
                    <a:pt x="0" y="21093"/>
                  </a:lnTo>
                  <a:lnTo>
                    <a:pt x="1324" y="21600"/>
                  </a:lnTo>
                  <a:lnTo>
                    <a:pt x="21600" y="465"/>
                  </a:lnTo>
                  <a:close/>
                </a:path>
              </a:pathLst>
            </a:custGeom>
            <a:solidFill>
              <a:srgbClr val="EFA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37" name="Shape 437"/>
            <p:cNvSpPr/>
            <p:nvPr/>
          </p:nvSpPr>
          <p:spPr>
            <a:xfrm>
              <a:off x="2390280" y="323937"/>
              <a:ext cx="137429" cy="176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57" y="21600"/>
                  </a:moveTo>
                  <a:lnTo>
                    <a:pt x="0" y="15000"/>
                  </a:lnTo>
                  <a:lnTo>
                    <a:pt x="21600" y="0"/>
                  </a:lnTo>
                  <a:lnTo>
                    <a:pt x="14657" y="21600"/>
                  </a:lnTo>
                  <a:close/>
                </a:path>
              </a:pathLst>
            </a:cu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38" name="Shape 438"/>
            <p:cNvSpPr/>
            <p:nvPr/>
          </p:nvSpPr>
          <p:spPr>
            <a:xfrm>
              <a:off x="642971" y="157059"/>
              <a:ext cx="672421" cy="2807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9"/>
                  </a:moveTo>
                  <a:lnTo>
                    <a:pt x="3469" y="0"/>
                  </a:lnTo>
                  <a:lnTo>
                    <a:pt x="21600" y="21411"/>
                  </a:lnTo>
                  <a:lnTo>
                    <a:pt x="18131" y="21600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39" name="Shape 439"/>
            <p:cNvSpPr/>
            <p:nvPr/>
          </p:nvSpPr>
          <p:spPr>
            <a:xfrm>
              <a:off x="642971" y="-1"/>
              <a:ext cx="107981" cy="1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18681"/>
                  </a:lnTo>
                  <a:lnTo>
                    <a:pt x="3927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FA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40" name="Shape 440"/>
            <p:cNvSpPr/>
            <p:nvPr/>
          </p:nvSpPr>
          <p:spPr>
            <a:xfrm>
              <a:off x="1207409" y="201235"/>
              <a:ext cx="770585" cy="278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73" y="0"/>
                  </a:moveTo>
                  <a:lnTo>
                    <a:pt x="21600" y="190"/>
                  </a:lnTo>
                  <a:lnTo>
                    <a:pt x="2889" y="21600"/>
                  </a:lnTo>
                  <a:lnTo>
                    <a:pt x="0" y="21410"/>
                  </a:lnTo>
                  <a:lnTo>
                    <a:pt x="18573" y="0"/>
                  </a:lnTo>
                  <a:close/>
                </a:path>
              </a:pathLst>
            </a:custGeom>
            <a:solidFill>
              <a:srgbClr val="A83A2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41" name="Shape 441"/>
            <p:cNvSpPr/>
            <p:nvPr/>
          </p:nvSpPr>
          <p:spPr>
            <a:xfrm>
              <a:off x="1870013" y="44173"/>
              <a:ext cx="107981" cy="1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681"/>
                  </a:moveTo>
                  <a:lnTo>
                    <a:pt x="21600" y="21600"/>
                  </a:lnTo>
                  <a:lnTo>
                    <a:pt x="18655" y="0"/>
                  </a:lnTo>
                  <a:lnTo>
                    <a:pt x="0" y="18681"/>
                  </a:lnTo>
                  <a:close/>
                </a:path>
              </a:pathLst>
            </a:custGeom>
            <a:solidFill>
              <a:srgbClr val="EFA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42" name="Shape 442"/>
            <p:cNvSpPr/>
            <p:nvPr/>
          </p:nvSpPr>
          <p:spPr>
            <a:xfrm>
              <a:off x="495725" y="1325206"/>
              <a:ext cx="520267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57" y="0"/>
                  </a:moveTo>
                  <a:lnTo>
                    <a:pt x="21600" y="21600"/>
                  </a:lnTo>
                  <a:lnTo>
                    <a:pt x="18543" y="21600"/>
                  </a:lnTo>
                  <a:lnTo>
                    <a:pt x="0" y="0"/>
                  </a:lnTo>
                  <a:lnTo>
                    <a:pt x="3057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43" name="Shape 443"/>
            <p:cNvSpPr/>
            <p:nvPr/>
          </p:nvSpPr>
          <p:spPr>
            <a:xfrm>
              <a:off x="819665" y="1325206"/>
              <a:ext cx="520267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57" y="0"/>
                  </a:moveTo>
                  <a:lnTo>
                    <a:pt x="21600" y="21600"/>
                  </a:lnTo>
                  <a:lnTo>
                    <a:pt x="18543" y="21600"/>
                  </a:lnTo>
                  <a:lnTo>
                    <a:pt x="0" y="0"/>
                  </a:lnTo>
                  <a:lnTo>
                    <a:pt x="3057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grpSp>
          <p:nvGrpSpPr>
            <p:cNvPr id="450" name="Group 450"/>
            <p:cNvGrpSpPr/>
            <p:nvPr/>
          </p:nvGrpSpPr>
          <p:grpSpPr>
            <a:xfrm>
              <a:off x="319031" y="1217225"/>
              <a:ext cx="1830750" cy="1874926"/>
              <a:chOff x="0" y="0"/>
              <a:chExt cx="1830748" cy="1874924"/>
            </a:xfrm>
          </p:grpSpPr>
          <p:sp>
            <p:nvSpPr>
              <p:cNvPr id="444" name="Shape 444"/>
              <p:cNvSpPr/>
              <p:nvPr/>
            </p:nvSpPr>
            <p:spPr>
              <a:xfrm>
                <a:off x="0" y="-1"/>
                <a:ext cx="1830748" cy="132523"/>
              </a:xfrm>
              <a:prstGeom prst="rect">
                <a:avLst/>
              </a:pr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445" name="Shape 445"/>
              <p:cNvSpPr/>
              <p:nvPr/>
            </p:nvSpPr>
            <p:spPr>
              <a:xfrm>
                <a:off x="471183" y="1737492"/>
                <a:ext cx="888381" cy="137429"/>
              </a:xfrm>
              <a:prstGeom prst="rect">
                <a:avLst/>
              </a:pr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446" name="Shape 446"/>
              <p:cNvSpPr/>
              <p:nvPr/>
            </p:nvSpPr>
            <p:spPr>
              <a:xfrm>
                <a:off x="-1" y="132521"/>
                <a:ext cx="608614" cy="174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77" y="0"/>
                    </a:moveTo>
                    <a:lnTo>
                      <a:pt x="21600" y="21600"/>
                    </a:lnTo>
                    <a:lnTo>
                      <a:pt x="16723" y="21600"/>
                    </a:lnTo>
                    <a:lnTo>
                      <a:pt x="0" y="0"/>
                    </a:lnTo>
                    <a:lnTo>
                      <a:pt x="4877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447" name="Shape 447"/>
              <p:cNvSpPr/>
              <p:nvPr/>
            </p:nvSpPr>
            <p:spPr>
              <a:xfrm>
                <a:off x="1227041" y="132521"/>
                <a:ext cx="603708" cy="174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83" y="0"/>
                    </a:moveTo>
                    <a:lnTo>
                      <a:pt x="0" y="21600"/>
                    </a:lnTo>
                    <a:lnTo>
                      <a:pt x="4741" y="21600"/>
                    </a:lnTo>
                    <a:lnTo>
                      <a:pt x="21600" y="0"/>
                    </a:lnTo>
                    <a:lnTo>
                      <a:pt x="16683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448" name="Shape 448"/>
              <p:cNvSpPr/>
              <p:nvPr/>
            </p:nvSpPr>
            <p:spPr>
              <a:xfrm>
                <a:off x="338661" y="107979"/>
                <a:ext cx="520267" cy="1658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57" y="0"/>
                    </a:moveTo>
                    <a:lnTo>
                      <a:pt x="21600" y="21600"/>
                    </a:lnTo>
                    <a:lnTo>
                      <a:pt x="18543" y="21600"/>
                    </a:lnTo>
                    <a:lnTo>
                      <a:pt x="0" y="0"/>
                    </a:lnTo>
                    <a:lnTo>
                      <a:pt x="3057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449" name="Shape 449"/>
              <p:cNvSpPr/>
              <p:nvPr/>
            </p:nvSpPr>
            <p:spPr>
              <a:xfrm>
                <a:off x="662601" y="107979"/>
                <a:ext cx="520267" cy="1658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57" y="0"/>
                    </a:moveTo>
                    <a:lnTo>
                      <a:pt x="21600" y="21600"/>
                    </a:lnTo>
                    <a:lnTo>
                      <a:pt x="18543" y="21600"/>
                    </a:lnTo>
                    <a:lnTo>
                      <a:pt x="0" y="0"/>
                    </a:lnTo>
                    <a:lnTo>
                      <a:pt x="3057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sp>
          <p:nvSpPr>
            <p:cNvPr id="451" name="Shape 451"/>
            <p:cNvSpPr/>
            <p:nvPr/>
          </p:nvSpPr>
          <p:spPr>
            <a:xfrm>
              <a:off x="1143605" y="1325206"/>
              <a:ext cx="485911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73" y="0"/>
                  </a:moveTo>
                  <a:lnTo>
                    <a:pt x="21600" y="19875"/>
                  </a:lnTo>
                  <a:lnTo>
                    <a:pt x="19855" y="21600"/>
                  </a:lnTo>
                  <a:lnTo>
                    <a:pt x="0" y="0"/>
                  </a:lnTo>
                  <a:lnTo>
                    <a:pt x="3273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2" name="Shape 452"/>
            <p:cNvSpPr/>
            <p:nvPr/>
          </p:nvSpPr>
          <p:spPr>
            <a:xfrm>
              <a:off x="1305573" y="1325206"/>
              <a:ext cx="402471" cy="136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51" y="0"/>
                  </a:moveTo>
                  <a:lnTo>
                    <a:pt x="21600" y="19424"/>
                  </a:lnTo>
                  <a:lnTo>
                    <a:pt x="19493" y="21600"/>
                  </a:lnTo>
                  <a:lnTo>
                    <a:pt x="0" y="0"/>
                  </a:lnTo>
                  <a:lnTo>
                    <a:pt x="3951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3" name="Shape 453"/>
            <p:cNvSpPr/>
            <p:nvPr/>
          </p:nvSpPr>
          <p:spPr>
            <a:xfrm>
              <a:off x="1462633" y="1325206"/>
              <a:ext cx="328849" cy="1065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36" y="0"/>
                  </a:moveTo>
                  <a:lnTo>
                    <a:pt x="21600" y="18813"/>
                  </a:lnTo>
                  <a:lnTo>
                    <a:pt x="19021" y="21600"/>
                  </a:lnTo>
                  <a:lnTo>
                    <a:pt x="0" y="0"/>
                  </a:lnTo>
                  <a:lnTo>
                    <a:pt x="4836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4" name="Shape 454"/>
            <p:cNvSpPr/>
            <p:nvPr/>
          </p:nvSpPr>
          <p:spPr>
            <a:xfrm>
              <a:off x="1629511" y="1325206"/>
              <a:ext cx="240503" cy="765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71" y="0"/>
                  </a:moveTo>
                  <a:lnTo>
                    <a:pt x="21600" y="17723"/>
                  </a:lnTo>
                  <a:lnTo>
                    <a:pt x="18073" y="21600"/>
                  </a:lnTo>
                  <a:lnTo>
                    <a:pt x="0" y="0"/>
                  </a:lnTo>
                  <a:lnTo>
                    <a:pt x="6171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5" name="Shape 455"/>
            <p:cNvSpPr/>
            <p:nvPr/>
          </p:nvSpPr>
          <p:spPr>
            <a:xfrm>
              <a:off x="1791484" y="1325206"/>
              <a:ext cx="157063" cy="466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25" y="0"/>
                  </a:moveTo>
                  <a:lnTo>
                    <a:pt x="21600" y="15234"/>
                  </a:lnTo>
                  <a:lnTo>
                    <a:pt x="16875" y="21600"/>
                  </a:lnTo>
                  <a:lnTo>
                    <a:pt x="0" y="0"/>
                  </a:lnTo>
                  <a:lnTo>
                    <a:pt x="10125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6" name="Shape 456"/>
            <p:cNvSpPr/>
            <p:nvPr/>
          </p:nvSpPr>
          <p:spPr>
            <a:xfrm>
              <a:off x="1948544" y="1325206"/>
              <a:ext cx="83441" cy="166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59" y="0"/>
                  </a:moveTo>
                  <a:lnTo>
                    <a:pt x="21600" y="3812"/>
                  </a:lnTo>
                  <a:lnTo>
                    <a:pt x="12706" y="21600"/>
                  </a:lnTo>
                  <a:lnTo>
                    <a:pt x="0" y="0"/>
                  </a:lnTo>
                  <a:lnTo>
                    <a:pt x="19059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7" name="Shape 457"/>
            <p:cNvSpPr/>
            <p:nvPr/>
          </p:nvSpPr>
          <p:spPr>
            <a:xfrm>
              <a:off x="1433185" y="1325206"/>
              <a:ext cx="515361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14" y="0"/>
                  </a:moveTo>
                  <a:lnTo>
                    <a:pt x="0" y="21600"/>
                  </a:lnTo>
                  <a:lnTo>
                    <a:pt x="2880" y="21600"/>
                  </a:lnTo>
                  <a:lnTo>
                    <a:pt x="21600" y="0"/>
                  </a:lnTo>
                  <a:lnTo>
                    <a:pt x="18514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8" name="Shape 458"/>
            <p:cNvSpPr/>
            <p:nvPr/>
          </p:nvSpPr>
          <p:spPr>
            <a:xfrm>
              <a:off x="1271217" y="1325206"/>
              <a:ext cx="520267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43" y="0"/>
                  </a:moveTo>
                  <a:lnTo>
                    <a:pt x="0" y="21600"/>
                  </a:lnTo>
                  <a:lnTo>
                    <a:pt x="2853" y="21600"/>
                  </a:lnTo>
                  <a:lnTo>
                    <a:pt x="21600" y="0"/>
                  </a:lnTo>
                  <a:lnTo>
                    <a:pt x="18543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9" name="Shape 459"/>
            <p:cNvSpPr/>
            <p:nvPr/>
          </p:nvSpPr>
          <p:spPr>
            <a:xfrm>
              <a:off x="1104339" y="1325206"/>
              <a:ext cx="525177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72" y="0"/>
                  </a:moveTo>
                  <a:lnTo>
                    <a:pt x="0" y="21600"/>
                  </a:lnTo>
                  <a:lnTo>
                    <a:pt x="3028" y="21600"/>
                  </a:lnTo>
                  <a:lnTo>
                    <a:pt x="21600" y="0"/>
                  </a:lnTo>
                  <a:lnTo>
                    <a:pt x="18572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0" name="Shape 460"/>
            <p:cNvSpPr/>
            <p:nvPr/>
          </p:nvSpPr>
          <p:spPr>
            <a:xfrm>
              <a:off x="947277" y="1325206"/>
              <a:ext cx="515361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14" y="0"/>
                  </a:moveTo>
                  <a:lnTo>
                    <a:pt x="0" y="21600"/>
                  </a:lnTo>
                  <a:lnTo>
                    <a:pt x="2880" y="21600"/>
                  </a:lnTo>
                  <a:lnTo>
                    <a:pt x="21600" y="0"/>
                  </a:lnTo>
                  <a:lnTo>
                    <a:pt x="18514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1" name="Shape 461"/>
            <p:cNvSpPr/>
            <p:nvPr/>
          </p:nvSpPr>
          <p:spPr>
            <a:xfrm>
              <a:off x="829481" y="1325205"/>
              <a:ext cx="476095" cy="1619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60" y="0"/>
                  </a:moveTo>
                  <a:lnTo>
                    <a:pt x="0" y="19767"/>
                  </a:lnTo>
                  <a:lnTo>
                    <a:pt x="1781" y="21600"/>
                  </a:lnTo>
                  <a:lnTo>
                    <a:pt x="21600" y="0"/>
                  </a:lnTo>
                  <a:lnTo>
                    <a:pt x="18260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2" name="Shape 462"/>
            <p:cNvSpPr/>
            <p:nvPr/>
          </p:nvSpPr>
          <p:spPr>
            <a:xfrm>
              <a:off x="750951" y="1325206"/>
              <a:ext cx="392655" cy="1320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50" y="0"/>
                  </a:moveTo>
                  <a:lnTo>
                    <a:pt x="0" y="19352"/>
                  </a:lnTo>
                  <a:lnTo>
                    <a:pt x="1890" y="21600"/>
                  </a:lnTo>
                  <a:lnTo>
                    <a:pt x="21600" y="0"/>
                  </a:lnTo>
                  <a:lnTo>
                    <a:pt x="17550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3" name="Shape 463"/>
            <p:cNvSpPr/>
            <p:nvPr/>
          </p:nvSpPr>
          <p:spPr>
            <a:xfrm>
              <a:off x="672419" y="1325206"/>
              <a:ext cx="309217" cy="102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57" y="0"/>
                  </a:moveTo>
                  <a:lnTo>
                    <a:pt x="0" y="18692"/>
                  </a:lnTo>
                  <a:lnTo>
                    <a:pt x="2400" y="21600"/>
                  </a:lnTo>
                  <a:lnTo>
                    <a:pt x="21600" y="0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4" name="Shape 464"/>
            <p:cNvSpPr/>
            <p:nvPr/>
          </p:nvSpPr>
          <p:spPr>
            <a:xfrm>
              <a:off x="588979" y="1325206"/>
              <a:ext cx="230687" cy="721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06" y="0"/>
                  </a:moveTo>
                  <a:lnTo>
                    <a:pt x="0" y="17486"/>
                  </a:lnTo>
                  <a:lnTo>
                    <a:pt x="3217" y="21600"/>
                  </a:lnTo>
                  <a:lnTo>
                    <a:pt x="21600" y="0"/>
                  </a:lnTo>
                  <a:lnTo>
                    <a:pt x="14706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5" name="Shape 465"/>
            <p:cNvSpPr/>
            <p:nvPr/>
          </p:nvSpPr>
          <p:spPr>
            <a:xfrm>
              <a:off x="505543" y="1325206"/>
              <a:ext cx="152155" cy="417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48" y="0"/>
                  </a:moveTo>
                  <a:lnTo>
                    <a:pt x="0" y="14739"/>
                  </a:lnTo>
                  <a:lnTo>
                    <a:pt x="5574" y="21600"/>
                  </a:lnTo>
                  <a:lnTo>
                    <a:pt x="21600" y="0"/>
                  </a:lnTo>
                  <a:lnTo>
                    <a:pt x="11148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6" name="Shape 466"/>
            <p:cNvSpPr/>
            <p:nvPr/>
          </p:nvSpPr>
          <p:spPr>
            <a:xfrm>
              <a:off x="431919" y="1325206"/>
              <a:ext cx="63809" cy="11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31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1631" y="21600"/>
                  </a:lnTo>
                  <a:close/>
                </a:path>
              </a:pathLst>
            </a:custGeom>
            <a:solidFill>
              <a:srgbClr val="B51D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470" name="Group 470"/>
          <p:cNvGrpSpPr/>
          <p:nvPr/>
        </p:nvGrpSpPr>
        <p:grpSpPr>
          <a:xfrm>
            <a:off x="21605865" y="11046993"/>
            <a:ext cx="2733853" cy="1192689"/>
            <a:chOff x="0" y="0"/>
            <a:chExt cx="2733851" cy="1192687"/>
          </a:xfrm>
        </p:grpSpPr>
        <p:sp>
          <p:nvSpPr>
            <p:cNvPr id="468" name="Shape 468"/>
            <p:cNvSpPr/>
            <p:nvPr/>
          </p:nvSpPr>
          <p:spPr>
            <a:xfrm>
              <a:off x="160520" y="-1"/>
              <a:ext cx="2573332" cy="11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7" h="21600" extrusionOk="0">
                  <a:moveTo>
                    <a:pt x="18623" y="1914"/>
                  </a:moveTo>
                  <a:cubicBezTo>
                    <a:pt x="18623" y="1914"/>
                    <a:pt x="18623" y="1914"/>
                    <a:pt x="18623" y="1914"/>
                  </a:cubicBezTo>
                  <a:cubicBezTo>
                    <a:pt x="20043" y="1914"/>
                    <a:pt x="21207" y="4648"/>
                    <a:pt x="21207" y="8038"/>
                  </a:cubicBezTo>
                  <a:cubicBezTo>
                    <a:pt x="21207" y="11374"/>
                    <a:pt x="20043" y="14108"/>
                    <a:pt x="18623" y="14108"/>
                  </a:cubicBezTo>
                  <a:cubicBezTo>
                    <a:pt x="18623" y="14108"/>
                    <a:pt x="18623" y="14108"/>
                    <a:pt x="18623" y="14108"/>
                  </a:cubicBezTo>
                  <a:cubicBezTo>
                    <a:pt x="18623" y="11265"/>
                    <a:pt x="18623" y="11265"/>
                    <a:pt x="18623" y="11265"/>
                  </a:cubicBezTo>
                  <a:cubicBezTo>
                    <a:pt x="18623" y="11265"/>
                    <a:pt x="18623" y="11265"/>
                    <a:pt x="18623" y="11265"/>
                  </a:cubicBezTo>
                  <a:cubicBezTo>
                    <a:pt x="19368" y="11265"/>
                    <a:pt x="19997" y="9843"/>
                    <a:pt x="19997" y="8038"/>
                  </a:cubicBezTo>
                  <a:cubicBezTo>
                    <a:pt x="19997" y="6234"/>
                    <a:pt x="19368" y="4757"/>
                    <a:pt x="18623" y="4757"/>
                  </a:cubicBezTo>
                  <a:cubicBezTo>
                    <a:pt x="18623" y="4757"/>
                    <a:pt x="18623" y="4757"/>
                    <a:pt x="18623" y="4757"/>
                  </a:cubicBezTo>
                  <a:lnTo>
                    <a:pt x="18623" y="1914"/>
                  </a:lnTo>
                  <a:close/>
                  <a:moveTo>
                    <a:pt x="17902" y="0"/>
                  </a:moveTo>
                  <a:cubicBezTo>
                    <a:pt x="17925" y="711"/>
                    <a:pt x="17925" y="1422"/>
                    <a:pt x="17902" y="2133"/>
                  </a:cubicBezTo>
                  <a:cubicBezTo>
                    <a:pt x="18135" y="2023"/>
                    <a:pt x="18367" y="1914"/>
                    <a:pt x="18623" y="1914"/>
                  </a:cubicBezTo>
                  <a:cubicBezTo>
                    <a:pt x="18623" y="4757"/>
                    <a:pt x="18623" y="4757"/>
                    <a:pt x="18623" y="4757"/>
                  </a:cubicBezTo>
                  <a:cubicBezTo>
                    <a:pt x="17855" y="4757"/>
                    <a:pt x="17227" y="6234"/>
                    <a:pt x="17227" y="8038"/>
                  </a:cubicBezTo>
                  <a:cubicBezTo>
                    <a:pt x="17227" y="9843"/>
                    <a:pt x="17855" y="11265"/>
                    <a:pt x="18623" y="11265"/>
                  </a:cubicBezTo>
                  <a:cubicBezTo>
                    <a:pt x="18623" y="14108"/>
                    <a:pt x="18623" y="14108"/>
                    <a:pt x="18623" y="14108"/>
                  </a:cubicBezTo>
                  <a:cubicBezTo>
                    <a:pt x="17692" y="14108"/>
                    <a:pt x="16878" y="13015"/>
                    <a:pt x="16435" y="11319"/>
                  </a:cubicBezTo>
                  <a:cubicBezTo>
                    <a:pt x="14736" y="17061"/>
                    <a:pt x="11873" y="21600"/>
                    <a:pt x="8964" y="21600"/>
                  </a:cubicBezTo>
                  <a:cubicBezTo>
                    <a:pt x="4239" y="21600"/>
                    <a:pt x="-393" y="9570"/>
                    <a:pt x="26" y="0"/>
                  </a:cubicBezTo>
                  <a:lnTo>
                    <a:pt x="17902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9" name="Shape 469"/>
            <p:cNvSpPr/>
            <p:nvPr/>
          </p:nvSpPr>
          <p:spPr>
            <a:xfrm>
              <a:off x="-1" y="1011083"/>
              <a:ext cx="2537525" cy="1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445" y="8775"/>
                    <a:pt x="19098" y="16200"/>
                    <a:pt x="17607" y="21600"/>
                  </a:cubicBezTo>
                  <a:cubicBezTo>
                    <a:pt x="3993" y="21600"/>
                    <a:pt x="3993" y="21600"/>
                    <a:pt x="3993" y="21600"/>
                  </a:cubicBezTo>
                  <a:cubicBezTo>
                    <a:pt x="2502" y="16200"/>
                    <a:pt x="1155" y="87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471" name="Shape 471"/>
          <p:cNvSpPr/>
          <p:nvPr/>
        </p:nvSpPr>
        <p:spPr>
          <a:xfrm>
            <a:off x="22203725" y="7081194"/>
            <a:ext cx="623809" cy="3357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7360" h="21600" extrusionOk="0">
                <a:moveTo>
                  <a:pt x="4505" y="21600"/>
                </a:moveTo>
                <a:cubicBezTo>
                  <a:pt x="-395" y="12156"/>
                  <a:pt x="14372" y="11391"/>
                  <a:pt x="2839" y="0"/>
                </a:cubicBezTo>
                <a:cubicBezTo>
                  <a:pt x="8305" y="10482"/>
                  <a:pt x="-7228" y="12774"/>
                  <a:pt x="4505" y="21600"/>
                </a:cubicBezTo>
                <a:close/>
              </a:path>
            </a:pathLst>
          </a:custGeom>
          <a:solidFill>
            <a:srgbClr val="668085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72" name="Shape 472"/>
          <p:cNvSpPr/>
          <p:nvPr/>
        </p:nvSpPr>
        <p:spPr>
          <a:xfrm>
            <a:off x="22864289" y="8048101"/>
            <a:ext cx="476489" cy="2562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7358" h="21600" extrusionOk="0">
                <a:moveTo>
                  <a:pt x="4508" y="21600"/>
                </a:moveTo>
                <a:cubicBezTo>
                  <a:pt x="-423" y="12146"/>
                  <a:pt x="14370" y="11383"/>
                  <a:pt x="2850" y="0"/>
                </a:cubicBezTo>
                <a:cubicBezTo>
                  <a:pt x="8305" y="10479"/>
                  <a:pt x="-7230" y="12765"/>
                  <a:pt x="4508" y="21600"/>
                </a:cubicBezTo>
                <a:close/>
              </a:path>
            </a:pathLst>
          </a:custGeom>
          <a:solidFill>
            <a:srgbClr val="E3F2F5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grpSp>
        <p:nvGrpSpPr>
          <p:cNvPr id="502" name="Group 502"/>
          <p:cNvGrpSpPr/>
          <p:nvPr/>
        </p:nvGrpSpPr>
        <p:grpSpPr>
          <a:xfrm>
            <a:off x="3688910" y="9800319"/>
            <a:ext cx="2690326" cy="2439359"/>
            <a:chOff x="0" y="0"/>
            <a:chExt cx="2690325" cy="2439357"/>
          </a:xfrm>
        </p:grpSpPr>
        <p:sp>
          <p:nvSpPr>
            <p:cNvPr id="473" name="Shape 473"/>
            <p:cNvSpPr/>
            <p:nvPr/>
          </p:nvSpPr>
          <p:spPr>
            <a:xfrm>
              <a:off x="1806855" y="0"/>
              <a:ext cx="883471" cy="598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8" y="21600"/>
                  </a:moveTo>
                  <a:cubicBezTo>
                    <a:pt x="20082" y="21600"/>
                    <a:pt x="20082" y="21600"/>
                    <a:pt x="20082" y="21600"/>
                  </a:cubicBezTo>
                  <a:cubicBezTo>
                    <a:pt x="20910" y="21600"/>
                    <a:pt x="21600" y="20586"/>
                    <a:pt x="21600" y="19369"/>
                  </a:cubicBezTo>
                  <a:cubicBezTo>
                    <a:pt x="21600" y="2231"/>
                    <a:pt x="21600" y="2231"/>
                    <a:pt x="21600" y="2231"/>
                  </a:cubicBezTo>
                  <a:cubicBezTo>
                    <a:pt x="21600" y="1014"/>
                    <a:pt x="20910" y="0"/>
                    <a:pt x="20082" y="0"/>
                  </a:cubicBezTo>
                  <a:cubicBezTo>
                    <a:pt x="1518" y="0"/>
                    <a:pt x="1518" y="0"/>
                    <a:pt x="1518" y="0"/>
                  </a:cubicBezTo>
                  <a:cubicBezTo>
                    <a:pt x="690" y="0"/>
                    <a:pt x="0" y="1014"/>
                    <a:pt x="0" y="2231"/>
                  </a:cubicBezTo>
                  <a:cubicBezTo>
                    <a:pt x="0" y="19369"/>
                    <a:pt x="0" y="19369"/>
                    <a:pt x="0" y="19369"/>
                  </a:cubicBezTo>
                  <a:cubicBezTo>
                    <a:pt x="0" y="20586"/>
                    <a:pt x="690" y="21600"/>
                    <a:pt x="1518" y="21600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74" name="Shape 474"/>
            <p:cNvSpPr/>
            <p:nvPr/>
          </p:nvSpPr>
          <p:spPr>
            <a:xfrm>
              <a:off x="1821577" y="0"/>
              <a:ext cx="854023" cy="147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65" y="21600"/>
                  </a:moveTo>
                  <a:cubicBezTo>
                    <a:pt x="21600" y="2445"/>
                    <a:pt x="21600" y="2445"/>
                    <a:pt x="21600" y="2445"/>
                  </a:cubicBezTo>
                  <a:cubicBezTo>
                    <a:pt x="21314" y="815"/>
                    <a:pt x="20885" y="0"/>
                    <a:pt x="20384" y="0"/>
                  </a:cubicBezTo>
                  <a:cubicBezTo>
                    <a:pt x="1144" y="0"/>
                    <a:pt x="1144" y="0"/>
                    <a:pt x="1144" y="0"/>
                  </a:cubicBezTo>
                  <a:cubicBezTo>
                    <a:pt x="715" y="0"/>
                    <a:pt x="286" y="815"/>
                    <a:pt x="0" y="2038"/>
                  </a:cubicBezTo>
                  <a:cubicBezTo>
                    <a:pt x="5007" y="21600"/>
                    <a:pt x="5007" y="21600"/>
                    <a:pt x="5007" y="21600"/>
                  </a:cubicBezTo>
                  <a:lnTo>
                    <a:pt x="16665" y="21600"/>
                  </a:lnTo>
                  <a:close/>
                </a:path>
              </a:pathLst>
            </a:custGeom>
            <a:solidFill>
              <a:srgbClr val="6F72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75" name="Shape 475"/>
            <p:cNvSpPr/>
            <p:nvPr/>
          </p:nvSpPr>
          <p:spPr>
            <a:xfrm>
              <a:off x="1954099" y="98162"/>
              <a:ext cx="584075" cy="402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1" y="0"/>
                  </a:moveTo>
                  <a:cubicBezTo>
                    <a:pt x="20139" y="0"/>
                    <a:pt x="20139" y="0"/>
                    <a:pt x="20139" y="0"/>
                  </a:cubicBezTo>
                  <a:cubicBezTo>
                    <a:pt x="20974" y="0"/>
                    <a:pt x="21600" y="919"/>
                    <a:pt x="21600" y="2145"/>
                  </a:cubicBezTo>
                  <a:cubicBezTo>
                    <a:pt x="21600" y="19302"/>
                    <a:pt x="21600" y="19302"/>
                    <a:pt x="21600" y="19302"/>
                  </a:cubicBezTo>
                  <a:cubicBezTo>
                    <a:pt x="21600" y="20528"/>
                    <a:pt x="20974" y="21600"/>
                    <a:pt x="20139" y="21600"/>
                  </a:cubicBezTo>
                  <a:cubicBezTo>
                    <a:pt x="1461" y="21600"/>
                    <a:pt x="1461" y="21600"/>
                    <a:pt x="1461" y="21600"/>
                  </a:cubicBezTo>
                  <a:cubicBezTo>
                    <a:pt x="626" y="21600"/>
                    <a:pt x="0" y="20528"/>
                    <a:pt x="0" y="19302"/>
                  </a:cubicBezTo>
                  <a:cubicBezTo>
                    <a:pt x="0" y="2145"/>
                    <a:pt x="0" y="2145"/>
                    <a:pt x="0" y="2145"/>
                  </a:cubicBezTo>
                  <a:cubicBezTo>
                    <a:pt x="0" y="919"/>
                    <a:pt x="626" y="0"/>
                    <a:pt x="1461" y="0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76" name="Shape 476"/>
            <p:cNvSpPr/>
            <p:nvPr/>
          </p:nvSpPr>
          <p:spPr>
            <a:xfrm>
              <a:off x="649" y="191416"/>
              <a:ext cx="2689677" cy="1865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6" y="0"/>
                  </a:moveTo>
                  <a:cubicBezTo>
                    <a:pt x="20284" y="0"/>
                    <a:pt x="20284" y="0"/>
                    <a:pt x="20284" y="0"/>
                  </a:cubicBezTo>
                  <a:cubicBezTo>
                    <a:pt x="21010" y="0"/>
                    <a:pt x="21600" y="851"/>
                    <a:pt x="21600" y="1898"/>
                  </a:cubicBezTo>
                  <a:cubicBezTo>
                    <a:pt x="21600" y="19702"/>
                    <a:pt x="21600" y="19702"/>
                    <a:pt x="21600" y="19702"/>
                  </a:cubicBezTo>
                  <a:cubicBezTo>
                    <a:pt x="21600" y="20749"/>
                    <a:pt x="21010" y="21600"/>
                    <a:pt x="20284" y="21600"/>
                  </a:cubicBezTo>
                  <a:cubicBezTo>
                    <a:pt x="1316" y="21600"/>
                    <a:pt x="1316" y="21600"/>
                    <a:pt x="1316" y="21600"/>
                  </a:cubicBezTo>
                  <a:cubicBezTo>
                    <a:pt x="590" y="21600"/>
                    <a:pt x="0" y="20749"/>
                    <a:pt x="0" y="19702"/>
                  </a:cubicBezTo>
                  <a:cubicBezTo>
                    <a:pt x="0" y="1898"/>
                    <a:pt x="0" y="1898"/>
                    <a:pt x="0" y="1898"/>
                  </a:cubicBezTo>
                  <a:cubicBezTo>
                    <a:pt x="0" y="851"/>
                    <a:pt x="590" y="0"/>
                    <a:pt x="1316" y="0"/>
                  </a:cubicBez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77" name="Shape 477"/>
            <p:cNvSpPr/>
            <p:nvPr/>
          </p:nvSpPr>
          <p:spPr>
            <a:xfrm>
              <a:off x="2238773" y="755858"/>
              <a:ext cx="284677" cy="284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78" name="Shape 478"/>
            <p:cNvSpPr/>
            <p:nvPr/>
          </p:nvSpPr>
          <p:spPr>
            <a:xfrm>
              <a:off x="-1" y="2056520"/>
              <a:ext cx="2688789" cy="382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extrusionOk="0">
                  <a:moveTo>
                    <a:pt x="355" y="0"/>
                  </a:moveTo>
                  <a:cubicBezTo>
                    <a:pt x="7270" y="0"/>
                    <a:pt x="14184" y="0"/>
                    <a:pt x="21122" y="0"/>
                  </a:cubicBezTo>
                  <a:cubicBezTo>
                    <a:pt x="21392" y="0"/>
                    <a:pt x="21527" y="1429"/>
                    <a:pt x="21369" y="3335"/>
                  </a:cubicBezTo>
                  <a:cubicBezTo>
                    <a:pt x="21189" y="5876"/>
                    <a:pt x="20986" y="8259"/>
                    <a:pt x="20806" y="10800"/>
                  </a:cubicBezTo>
                  <a:cubicBezTo>
                    <a:pt x="20221" y="18424"/>
                    <a:pt x="20221" y="18424"/>
                    <a:pt x="20221" y="18424"/>
                  </a:cubicBezTo>
                  <a:cubicBezTo>
                    <a:pt x="20085" y="20171"/>
                    <a:pt x="19770" y="21600"/>
                    <a:pt x="19522" y="21600"/>
                  </a:cubicBezTo>
                  <a:cubicBezTo>
                    <a:pt x="1751" y="21600"/>
                    <a:pt x="1751" y="21600"/>
                    <a:pt x="1751" y="21600"/>
                  </a:cubicBezTo>
                  <a:cubicBezTo>
                    <a:pt x="1504" y="21600"/>
                    <a:pt x="1188" y="19853"/>
                    <a:pt x="1076" y="18106"/>
                  </a:cubicBezTo>
                  <a:cubicBezTo>
                    <a:pt x="558" y="10641"/>
                    <a:pt x="558" y="10641"/>
                    <a:pt x="558" y="10641"/>
                  </a:cubicBezTo>
                  <a:cubicBezTo>
                    <a:pt x="400" y="8259"/>
                    <a:pt x="220" y="5718"/>
                    <a:pt x="40" y="3335"/>
                  </a:cubicBezTo>
                  <a:cubicBezTo>
                    <a:pt x="-73" y="1429"/>
                    <a:pt x="62" y="0"/>
                    <a:pt x="355" y="0"/>
                  </a:cubicBezTo>
                  <a:close/>
                </a:path>
              </a:pathLst>
            </a:custGeom>
            <a:solidFill>
              <a:srgbClr val="E24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79" name="Shape 479"/>
            <p:cNvSpPr/>
            <p:nvPr/>
          </p:nvSpPr>
          <p:spPr>
            <a:xfrm>
              <a:off x="649" y="1889642"/>
              <a:ext cx="2689677" cy="206145"/>
            </a:xfrm>
            <a:prstGeom prst="rect">
              <a:avLst/>
            </a:prstGeom>
            <a:solidFill>
              <a:srgbClr val="D4C0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0" name="Shape 480"/>
            <p:cNvSpPr/>
            <p:nvPr/>
          </p:nvSpPr>
          <p:spPr>
            <a:xfrm>
              <a:off x="649" y="1069980"/>
              <a:ext cx="2689677" cy="206145"/>
            </a:xfrm>
            <a:prstGeom prst="rect">
              <a:avLst/>
            </a:prstGeom>
            <a:solidFill>
              <a:srgbClr val="D4C0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1" name="Shape 481"/>
            <p:cNvSpPr/>
            <p:nvPr/>
          </p:nvSpPr>
          <p:spPr>
            <a:xfrm>
              <a:off x="169329" y="2262664"/>
              <a:ext cx="2350745" cy="107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extrusionOk="0">
                  <a:moveTo>
                    <a:pt x="112" y="0"/>
                  </a:moveTo>
                  <a:cubicBezTo>
                    <a:pt x="2311" y="0"/>
                    <a:pt x="19255" y="0"/>
                    <a:pt x="21454" y="0"/>
                  </a:cubicBezTo>
                  <a:cubicBezTo>
                    <a:pt x="21531" y="0"/>
                    <a:pt x="21583" y="1705"/>
                    <a:pt x="21531" y="3411"/>
                  </a:cubicBezTo>
                  <a:cubicBezTo>
                    <a:pt x="21480" y="5684"/>
                    <a:pt x="21402" y="8526"/>
                    <a:pt x="21350" y="10800"/>
                  </a:cubicBezTo>
                  <a:cubicBezTo>
                    <a:pt x="21169" y="18189"/>
                    <a:pt x="21169" y="18189"/>
                    <a:pt x="21169" y="18189"/>
                  </a:cubicBezTo>
                  <a:cubicBezTo>
                    <a:pt x="21117" y="19895"/>
                    <a:pt x="21014" y="21600"/>
                    <a:pt x="20936" y="21600"/>
                  </a:cubicBezTo>
                  <a:cubicBezTo>
                    <a:pt x="552" y="21600"/>
                    <a:pt x="552" y="21600"/>
                    <a:pt x="552" y="21600"/>
                  </a:cubicBezTo>
                  <a:cubicBezTo>
                    <a:pt x="474" y="21600"/>
                    <a:pt x="371" y="19895"/>
                    <a:pt x="345" y="18189"/>
                  </a:cubicBezTo>
                  <a:cubicBezTo>
                    <a:pt x="190" y="10800"/>
                    <a:pt x="190" y="10800"/>
                    <a:pt x="190" y="10800"/>
                  </a:cubicBezTo>
                  <a:cubicBezTo>
                    <a:pt x="138" y="8526"/>
                    <a:pt x="61" y="5684"/>
                    <a:pt x="9" y="3411"/>
                  </a:cubicBezTo>
                  <a:cubicBezTo>
                    <a:pt x="-17" y="1705"/>
                    <a:pt x="9" y="0"/>
                    <a:pt x="112" y="0"/>
                  </a:cubicBez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2" name="Shape 482"/>
            <p:cNvSpPr/>
            <p:nvPr/>
          </p:nvSpPr>
          <p:spPr>
            <a:xfrm>
              <a:off x="1237507" y="618427"/>
              <a:ext cx="107981" cy="1477362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3" name="Shape 483"/>
            <p:cNvSpPr/>
            <p:nvPr/>
          </p:nvSpPr>
          <p:spPr>
            <a:xfrm>
              <a:off x="1345487" y="618427"/>
              <a:ext cx="103075" cy="1477362"/>
            </a:xfrm>
            <a:prstGeom prst="rect">
              <a:avLst/>
            </a:pr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4" name="Shape 484"/>
            <p:cNvSpPr/>
            <p:nvPr/>
          </p:nvSpPr>
          <p:spPr>
            <a:xfrm>
              <a:off x="1237507" y="1069980"/>
              <a:ext cx="107981" cy="206145"/>
            </a:xfrm>
            <a:prstGeom prst="rect">
              <a:avLst/>
            </a:pr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5" name="Shape 485"/>
            <p:cNvSpPr/>
            <p:nvPr/>
          </p:nvSpPr>
          <p:spPr>
            <a:xfrm>
              <a:off x="1345487" y="1069980"/>
              <a:ext cx="103075" cy="206145"/>
            </a:xfrm>
            <a:prstGeom prst="rect">
              <a:avLst/>
            </a:prstGeom>
            <a:solidFill>
              <a:srgbClr val="E24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6" name="Shape 486"/>
            <p:cNvSpPr/>
            <p:nvPr/>
          </p:nvSpPr>
          <p:spPr>
            <a:xfrm>
              <a:off x="1237507" y="1889642"/>
              <a:ext cx="107981" cy="206145"/>
            </a:xfrm>
            <a:prstGeom prst="rect">
              <a:avLst/>
            </a:pr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7" name="Shape 487"/>
            <p:cNvSpPr/>
            <p:nvPr/>
          </p:nvSpPr>
          <p:spPr>
            <a:xfrm>
              <a:off x="1345487" y="1889642"/>
              <a:ext cx="103075" cy="206145"/>
            </a:xfrm>
            <a:prstGeom prst="rect">
              <a:avLst/>
            </a:prstGeom>
            <a:solidFill>
              <a:srgbClr val="E24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8" name="Shape 488"/>
            <p:cNvSpPr/>
            <p:nvPr/>
          </p:nvSpPr>
          <p:spPr>
            <a:xfrm>
              <a:off x="972465" y="294490"/>
              <a:ext cx="741137" cy="741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9" name="Shape 489"/>
            <p:cNvSpPr/>
            <p:nvPr/>
          </p:nvSpPr>
          <p:spPr>
            <a:xfrm>
              <a:off x="1065719" y="387744"/>
              <a:ext cx="554625" cy="554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0" name="Shape 490"/>
            <p:cNvSpPr/>
            <p:nvPr/>
          </p:nvSpPr>
          <p:spPr>
            <a:xfrm>
              <a:off x="1129527" y="446642"/>
              <a:ext cx="431921" cy="436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1" name="Shape 491"/>
            <p:cNvSpPr/>
            <p:nvPr/>
          </p:nvSpPr>
          <p:spPr>
            <a:xfrm>
              <a:off x="1266955" y="584070"/>
              <a:ext cx="157065" cy="157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2" name="Shape 492"/>
            <p:cNvSpPr/>
            <p:nvPr/>
          </p:nvSpPr>
          <p:spPr>
            <a:xfrm>
              <a:off x="1225966" y="491011"/>
              <a:ext cx="103127" cy="71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6" h="17453" extrusionOk="0">
                  <a:moveTo>
                    <a:pt x="1556" y="8507"/>
                  </a:moveTo>
                  <a:cubicBezTo>
                    <a:pt x="4373" y="5023"/>
                    <a:pt x="8599" y="1539"/>
                    <a:pt x="13295" y="146"/>
                  </a:cubicBezTo>
                  <a:cubicBezTo>
                    <a:pt x="17521" y="-1248"/>
                    <a:pt x="19399" y="7810"/>
                    <a:pt x="14703" y="9204"/>
                  </a:cubicBezTo>
                  <a:cubicBezTo>
                    <a:pt x="10947" y="10597"/>
                    <a:pt x="8129" y="12687"/>
                    <a:pt x="5312" y="16171"/>
                  </a:cubicBezTo>
                  <a:cubicBezTo>
                    <a:pt x="1556" y="20352"/>
                    <a:pt x="-2201" y="13384"/>
                    <a:pt x="1556" y="8507"/>
                  </a:cubicBez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3" name="Shape 493"/>
            <p:cNvSpPr/>
            <p:nvPr/>
          </p:nvSpPr>
          <p:spPr>
            <a:xfrm>
              <a:off x="1165823" y="568123"/>
              <a:ext cx="56400" cy="17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46" h="18816" extrusionOk="0">
                  <a:moveTo>
                    <a:pt x="2791" y="17029"/>
                  </a:moveTo>
                  <a:cubicBezTo>
                    <a:pt x="-2009" y="11784"/>
                    <a:pt x="-409" y="6229"/>
                    <a:pt x="5991" y="1292"/>
                  </a:cubicBezTo>
                  <a:cubicBezTo>
                    <a:pt x="9991" y="-1485"/>
                    <a:pt x="19591" y="675"/>
                    <a:pt x="15591" y="3452"/>
                  </a:cubicBezTo>
                  <a:cubicBezTo>
                    <a:pt x="10791" y="7155"/>
                    <a:pt x="9191" y="11475"/>
                    <a:pt x="13191" y="15795"/>
                  </a:cubicBezTo>
                  <a:cubicBezTo>
                    <a:pt x="16391" y="18881"/>
                    <a:pt x="5991" y="20115"/>
                    <a:pt x="2791" y="17029"/>
                  </a:cubicBez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4" name="Shape 494"/>
            <p:cNvSpPr/>
            <p:nvPr/>
          </p:nvSpPr>
          <p:spPr>
            <a:xfrm>
              <a:off x="1954099" y="323938"/>
              <a:ext cx="584075" cy="39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1" y="0"/>
                  </a:moveTo>
                  <a:cubicBezTo>
                    <a:pt x="20139" y="0"/>
                    <a:pt x="20139" y="0"/>
                    <a:pt x="20139" y="0"/>
                  </a:cubicBezTo>
                  <a:cubicBezTo>
                    <a:pt x="20974" y="0"/>
                    <a:pt x="21600" y="919"/>
                    <a:pt x="21600" y="2145"/>
                  </a:cubicBezTo>
                  <a:cubicBezTo>
                    <a:pt x="21600" y="19302"/>
                    <a:pt x="21600" y="19302"/>
                    <a:pt x="21600" y="19302"/>
                  </a:cubicBezTo>
                  <a:cubicBezTo>
                    <a:pt x="21600" y="20528"/>
                    <a:pt x="20974" y="21600"/>
                    <a:pt x="20139" y="21600"/>
                  </a:cubicBezTo>
                  <a:cubicBezTo>
                    <a:pt x="1461" y="21600"/>
                    <a:pt x="1461" y="21600"/>
                    <a:pt x="1461" y="21600"/>
                  </a:cubicBezTo>
                  <a:cubicBezTo>
                    <a:pt x="626" y="21600"/>
                    <a:pt x="0" y="20528"/>
                    <a:pt x="0" y="19302"/>
                  </a:cubicBezTo>
                  <a:cubicBezTo>
                    <a:pt x="0" y="2145"/>
                    <a:pt x="0" y="2145"/>
                    <a:pt x="0" y="2145"/>
                  </a:cubicBezTo>
                  <a:cubicBezTo>
                    <a:pt x="0" y="919"/>
                    <a:pt x="626" y="0"/>
                    <a:pt x="1461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5" name="Shape 495"/>
            <p:cNvSpPr/>
            <p:nvPr/>
          </p:nvSpPr>
          <p:spPr>
            <a:xfrm>
              <a:off x="1978639" y="353388"/>
              <a:ext cx="534993" cy="338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4" y="0"/>
                  </a:moveTo>
                  <a:cubicBezTo>
                    <a:pt x="20686" y="0"/>
                    <a:pt x="20686" y="0"/>
                    <a:pt x="20686" y="0"/>
                  </a:cubicBezTo>
                  <a:cubicBezTo>
                    <a:pt x="21143" y="0"/>
                    <a:pt x="21600" y="536"/>
                    <a:pt x="21600" y="1428"/>
                  </a:cubicBezTo>
                  <a:cubicBezTo>
                    <a:pt x="21600" y="20172"/>
                    <a:pt x="21600" y="20172"/>
                    <a:pt x="21600" y="20172"/>
                  </a:cubicBezTo>
                  <a:cubicBezTo>
                    <a:pt x="21600" y="21064"/>
                    <a:pt x="21143" y="21600"/>
                    <a:pt x="20686" y="21600"/>
                  </a:cubicBezTo>
                  <a:cubicBezTo>
                    <a:pt x="914" y="21600"/>
                    <a:pt x="914" y="21600"/>
                    <a:pt x="914" y="21600"/>
                  </a:cubicBezTo>
                  <a:cubicBezTo>
                    <a:pt x="457" y="21600"/>
                    <a:pt x="0" y="21064"/>
                    <a:pt x="0" y="20172"/>
                  </a:cubicBezTo>
                  <a:cubicBezTo>
                    <a:pt x="0" y="1428"/>
                    <a:pt x="0" y="1428"/>
                    <a:pt x="0" y="1428"/>
                  </a:cubicBezTo>
                  <a:cubicBezTo>
                    <a:pt x="0" y="536"/>
                    <a:pt x="457" y="0"/>
                    <a:pt x="914" y="0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6" name="Shape 496"/>
            <p:cNvSpPr/>
            <p:nvPr/>
          </p:nvSpPr>
          <p:spPr>
            <a:xfrm>
              <a:off x="2096435" y="373020"/>
              <a:ext cx="304309" cy="29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6F72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7" name="Shape 497"/>
            <p:cNvSpPr/>
            <p:nvPr/>
          </p:nvSpPr>
          <p:spPr>
            <a:xfrm>
              <a:off x="2189691" y="466274"/>
              <a:ext cx="112893" cy="112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8" name="Shape 498"/>
            <p:cNvSpPr/>
            <p:nvPr/>
          </p:nvSpPr>
          <p:spPr>
            <a:xfrm>
              <a:off x="108627" y="323938"/>
              <a:ext cx="588981" cy="196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7" y="0"/>
                  </a:moveTo>
                  <a:cubicBezTo>
                    <a:pt x="20769" y="0"/>
                    <a:pt x="20769" y="0"/>
                    <a:pt x="20769" y="0"/>
                  </a:cubicBezTo>
                  <a:cubicBezTo>
                    <a:pt x="21185" y="0"/>
                    <a:pt x="21600" y="926"/>
                    <a:pt x="21600" y="2160"/>
                  </a:cubicBezTo>
                  <a:cubicBezTo>
                    <a:pt x="21600" y="19440"/>
                    <a:pt x="21600" y="19440"/>
                    <a:pt x="21600" y="19440"/>
                  </a:cubicBezTo>
                  <a:cubicBezTo>
                    <a:pt x="21600" y="20674"/>
                    <a:pt x="21185" y="21600"/>
                    <a:pt x="20769" y="21600"/>
                  </a:cubicBezTo>
                  <a:cubicBezTo>
                    <a:pt x="727" y="21600"/>
                    <a:pt x="727" y="21600"/>
                    <a:pt x="727" y="21600"/>
                  </a:cubicBezTo>
                  <a:cubicBezTo>
                    <a:pt x="312" y="21600"/>
                    <a:pt x="0" y="20674"/>
                    <a:pt x="0" y="19440"/>
                  </a:cubicBezTo>
                  <a:cubicBezTo>
                    <a:pt x="0" y="2160"/>
                    <a:pt x="0" y="2160"/>
                    <a:pt x="0" y="2160"/>
                  </a:cubicBezTo>
                  <a:cubicBezTo>
                    <a:pt x="0" y="926"/>
                    <a:pt x="312" y="0"/>
                    <a:pt x="727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9" name="Shape 499"/>
            <p:cNvSpPr/>
            <p:nvPr/>
          </p:nvSpPr>
          <p:spPr>
            <a:xfrm>
              <a:off x="2268223" y="785306"/>
              <a:ext cx="220873" cy="225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00" name="Shape 500"/>
            <p:cNvSpPr/>
            <p:nvPr/>
          </p:nvSpPr>
          <p:spPr>
            <a:xfrm>
              <a:off x="2297671" y="819661"/>
              <a:ext cx="161973" cy="157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6F72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01" name="Shape 501"/>
            <p:cNvSpPr/>
            <p:nvPr/>
          </p:nvSpPr>
          <p:spPr>
            <a:xfrm>
              <a:off x="152799" y="358294"/>
              <a:ext cx="500635" cy="127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0" y="0"/>
                  </a:moveTo>
                  <a:cubicBezTo>
                    <a:pt x="21112" y="0"/>
                    <a:pt x="21112" y="0"/>
                    <a:pt x="21112" y="0"/>
                  </a:cubicBezTo>
                  <a:cubicBezTo>
                    <a:pt x="21356" y="0"/>
                    <a:pt x="21600" y="1409"/>
                    <a:pt x="21600" y="2348"/>
                  </a:cubicBezTo>
                  <a:cubicBezTo>
                    <a:pt x="21600" y="19252"/>
                    <a:pt x="21600" y="19252"/>
                    <a:pt x="21600" y="19252"/>
                  </a:cubicBezTo>
                  <a:cubicBezTo>
                    <a:pt x="21600" y="20661"/>
                    <a:pt x="21356" y="21600"/>
                    <a:pt x="21112" y="21600"/>
                  </a:cubicBezTo>
                  <a:cubicBezTo>
                    <a:pt x="610" y="21600"/>
                    <a:pt x="610" y="21600"/>
                    <a:pt x="610" y="21600"/>
                  </a:cubicBezTo>
                  <a:cubicBezTo>
                    <a:pt x="244" y="21600"/>
                    <a:pt x="0" y="20661"/>
                    <a:pt x="0" y="19252"/>
                  </a:cubicBezTo>
                  <a:cubicBezTo>
                    <a:pt x="0" y="2348"/>
                    <a:pt x="0" y="2348"/>
                    <a:pt x="0" y="2348"/>
                  </a:cubicBezTo>
                  <a:cubicBezTo>
                    <a:pt x="0" y="1409"/>
                    <a:pt x="244" y="0"/>
                    <a:pt x="610" y="0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917486" y="6211534"/>
            <a:ext cx="7236099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5000" b="0" i="0" u="none" strike="noStrike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Broadway" panose="04040905080B02020502" pitchFamily="82" charset="0"/>
                <a:sym typeface="Trebuchet MS"/>
              </a:rPr>
              <a:t>VIDEO</a:t>
            </a:r>
            <a:endParaRPr kumimoji="0" lang="zh-CN" altLang="en-US" sz="15000" b="0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Broadway" panose="04040905080B02020502" pitchFamily="82" charset="0"/>
              <a:sym typeface="Trebuchet MS"/>
            </a:endParaRPr>
          </a:p>
        </p:txBody>
      </p:sp>
      <p:sp>
        <p:nvSpPr>
          <p:cNvPr id="2" name="等腰三角形 1">
            <a:hlinkClick r:id="rId3" action="ppaction://hlinkfile"/>
          </p:cNvPr>
          <p:cNvSpPr/>
          <p:nvPr/>
        </p:nvSpPr>
        <p:spPr>
          <a:xfrm rot="5400000">
            <a:off x="11256063" y="3461657"/>
            <a:ext cx="2431617" cy="2145564"/>
          </a:xfrm>
          <a:prstGeom prst="triangle">
            <a:avLst/>
          </a:prstGeom>
          <a:solidFill>
            <a:schemeClr val="accent2"/>
          </a:solidFill>
          <a:ln w="254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pic>
        <p:nvPicPr>
          <p:cNvPr id="110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2273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5"/>
          <p:cNvGrpSpPr/>
          <p:nvPr/>
        </p:nvGrpSpPr>
        <p:grpSpPr>
          <a:xfrm>
            <a:off x="-2103940" y="-7292589"/>
            <a:ext cx="28459842" cy="28059532"/>
            <a:chOff x="4663051" y="4605343"/>
            <a:chExt cx="28459841" cy="28059531"/>
          </a:xfrm>
        </p:grpSpPr>
        <p:sp>
          <p:nvSpPr>
            <p:cNvPr id="189" name="Shape 189"/>
            <p:cNvSpPr/>
            <p:nvPr/>
          </p:nvSpPr>
          <p:spPr>
            <a:xfrm rot="14896333">
              <a:off x="24445478" y="8518517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rot="4096333" flipH="1">
              <a:off x="10720882" y="13988609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rot="12219129">
              <a:off x="20563701" y="4508101"/>
              <a:ext cx="2617696" cy="1481699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rot="1492205" flipH="1">
              <a:off x="14481593" y="17984466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 rot="9337947" flipH="1">
              <a:off x="14545011" y="4503469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 rot="20107795">
              <a:off x="20693375" y="17913002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 rot="6703667" flipH="1">
              <a:off x="10743158" y="8508282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 rot="17503667">
              <a:off x="24447370" y="13973904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 rot="10800000" flipH="1">
              <a:off x="17603220" y="6534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7603221" y="18635733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 rot="5400000">
              <a:off x="11556950" y="12572435"/>
              <a:ext cx="2617694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 rot="16200000" flipH="1">
              <a:off x="23698682" y="12508827"/>
              <a:ext cx="2617696" cy="12286920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rot="2700000" flipH="1">
              <a:off x="13322886" y="16868900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 rot="18900000">
              <a:off x="21910020" y="1688082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 rot="13500000" flipH="1">
              <a:off x="21935345" y="8263429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 rot="8126060">
              <a:off x="13344894" y="8253550"/>
              <a:ext cx="2617695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8" name="Group 208"/>
          <p:cNvGrpSpPr/>
          <p:nvPr/>
        </p:nvGrpSpPr>
        <p:grpSpPr>
          <a:xfrm>
            <a:off x="441812" y="4411419"/>
            <a:ext cx="7025786" cy="443157"/>
            <a:chOff x="0" y="0"/>
            <a:chExt cx="7025785" cy="443155"/>
          </a:xfrm>
        </p:grpSpPr>
        <p:sp>
          <p:nvSpPr>
            <p:cNvPr id="206" name="Shape 206"/>
            <p:cNvSpPr/>
            <p:nvPr/>
          </p:nvSpPr>
          <p:spPr>
            <a:xfrm>
              <a:off x="0" y="0"/>
              <a:ext cx="7025786" cy="443156"/>
            </a:xfrm>
            <a:prstGeom prst="rect">
              <a:avLst/>
            </a:prstGeom>
            <a:solidFill>
              <a:srgbClr val="6D8B9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0" y="0"/>
              <a:ext cx="7025786" cy="443156"/>
            </a:xfrm>
            <a:prstGeom prst="rect">
              <a:avLst/>
            </a:pr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13" name="Group 213"/>
          <p:cNvGrpSpPr/>
          <p:nvPr/>
        </p:nvGrpSpPr>
        <p:grpSpPr>
          <a:xfrm>
            <a:off x="3864133" y="1516355"/>
            <a:ext cx="970413" cy="2895065"/>
            <a:chOff x="0" y="0"/>
            <a:chExt cx="970411" cy="2895063"/>
          </a:xfrm>
        </p:grpSpPr>
        <p:sp>
          <p:nvSpPr>
            <p:cNvPr id="209" name="Shape 209"/>
            <p:cNvSpPr/>
            <p:nvPr/>
          </p:nvSpPr>
          <p:spPr>
            <a:xfrm>
              <a:off x="-1" y="-1"/>
              <a:ext cx="970413" cy="2895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56" y="21600"/>
                  </a:moveTo>
                  <a:lnTo>
                    <a:pt x="21600" y="21021"/>
                  </a:lnTo>
                  <a:lnTo>
                    <a:pt x="14472" y="0"/>
                  </a:lnTo>
                  <a:lnTo>
                    <a:pt x="0" y="531"/>
                  </a:lnTo>
                  <a:lnTo>
                    <a:pt x="7056" y="21600"/>
                  </a:lnTo>
                  <a:close/>
                </a:path>
              </a:pathLst>
            </a:custGeom>
            <a:solidFill>
              <a:srgbClr val="3ABDD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>
              <a:off x="152031" y="249073"/>
              <a:ext cx="459330" cy="582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90" y="21600"/>
                  </a:moveTo>
                  <a:lnTo>
                    <a:pt x="21600" y="19920"/>
                  </a:lnTo>
                  <a:lnTo>
                    <a:pt x="18710" y="0"/>
                  </a:lnTo>
                  <a:lnTo>
                    <a:pt x="0" y="1680"/>
                  </a:lnTo>
                  <a:lnTo>
                    <a:pt x="2890" y="21600"/>
                  </a:lnTo>
                  <a:close/>
                </a:path>
              </a:pathLst>
            </a:custGeom>
            <a:solidFill>
              <a:srgbClr val="1F8F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232897" y="983350"/>
              <a:ext cx="342881" cy="1714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45"/>
                  </a:moveTo>
                  <a:lnTo>
                    <a:pt x="9577" y="0"/>
                  </a:lnTo>
                  <a:lnTo>
                    <a:pt x="21600" y="21396"/>
                  </a:lnTo>
                  <a:lnTo>
                    <a:pt x="12023" y="21600"/>
                  </a:lnTo>
                  <a:lnTo>
                    <a:pt x="0" y="245"/>
                  </a:lnTo>
                  <a:close/>
                </a:path>
              </a:pathLst>
            </a:custGeom>
            <a:solidFill>
              <a:srgbClr val="1F8F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2" name="Shape 212"/>
            <p:cNvSpPr/>
            <p:nvPr/>
          </p:nvSpPr>
          <p:spPr>
            <a:xfrm>
              <a:off x="478735" y="954240"/>
              <a:ext cx="346115" cy="1714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4"/>
                  </a:moveTo>
                  <a:lnTo>
                    <a:pt x="9488" y="0"/>
                  </a:lnTo>
                  <a:lnTo>
                    <a:pt x="21600" y="21396"/>
                  </a:lnTo>
                  <a:lnTo>
                    <a:pt x="12112" y="2160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1F8F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16" name="Group 216"/>
          <p:cNvGrpSpPr/>
          <p:nvPr/>
        </p:nvGrpSpPr>
        <p:grpSpPr>
          <a:xfrm>
            <a:off x="4572536" y="1969213"/>
            <a:ext cx="769861" cy="2442207"/>
            <a:chOff x="0" y="0"/>
            <a:chExt cx="769859" cy="2442205"/>
          </a:xfrm>
        </p:grpSpPr>
        <p:sp>
          <p:nvSpPr>
            <p:cNvPr id="214" name="Shape 214"/>
            <p:cNvSpPr/>
            <p:nvPr/>
          </p:nvSpPr>
          <p:spPr>
            <a:xfrm>
              <a:off x="0" y="0"/>
              <a:ext cx="769860" cy="244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24" y="21600"/>
                  </a:moveTo>
                  <a:lnTo>
                    <a:pt x="21600" y="21085"/>
                  </a:lnTo>
                  <a:lnTo>
                    <a:pt x="14067" y="0"/>
                  </a:lnTo>
                  <a:lnTo>
                    <a:pt x="0" y="486"/>
                  </a:lnTo>
                  <a:lnTo>
                    <a:pt x="7624" y="21600"/>
                  </a:lnTo>
                  <a:close/>
                </a:path>
              </a:pathLst>
            </a:custGeom>
            <a:solidFill>
              <a:srgbClr val="E24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>
              <a:off x="177907" y="274951"/>
              <a:ext cx="294361" cy="818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46" y="21600"/>
                  </a:moveTo>
                  <a:lnTo>
                    <a:pt x="21600" y="21002"/>
                  </a:lnTo>
                  <a:lnTo>
                    <a:pt x="14954" y="0"/>
                  </a:lnTo>
                  <a:lnTo>
                    <a:pt x="0" y="598"/>
                  </a:lnTo>
                  <a:lnTo>
                    <a:pt x="6646" y="2160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30" name="Group 230"/>
          <p:cNvGrpSpPr/>
          <p:nvPr/>
        </p:nvGrpSpPr>
        <p:grpSpPr>
          <a:xfrm>
            <a:off x="2227370" y="1361089"/>
            <a:ext cx="786036" cy="3050332"/>
            <a:chOff x="0" y="0"/>
            <a:chExt cx="786035" cy="3050330"/>
          </a:xfrm>
        </p:grpSpPr>
        <p:sp>
          <p:nvSpPr>
            <p:cNvPr id="217" name="Shape 217"/>
            <p:cNvSpPr/>
            <p:nvPr/>
          </p:nvSpPr>
          <p:spPr>
            <a:xfrm>
              <a:off x="0" y="-1"/>
              <a:ext cx="786036" cy="3050332"/>
            </a:xfrm>
            <a:prstGeom prst="rect">
              <a:avLst/>
            </a:pr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>
              <a:off x="145563" y="2468082"/>
              <a:ext cx="498147" cy="320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00"/>
                  </a:moveTo>
                  <a:lnTo>
                    <a:pt x="21600" y="21600"/>
                  </a:lnTo>
                  <a:lnTo>
                    <a:pt x="21600" y="14400"/>
                  </a:lnTo>
                  <a:lnTo>
                    <a:pt x="0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>
              <a:off x="145563" y="2267530"/>
              <a:ext cx="498147" cy="320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00"/>
                  </a:moveTo>
                  <a:lnTo>
                    <a:pt x="21600" y="21600"/>
                  </a:lnTo>
                  <a:lnTo>
                    <a:pt x="21600" y="14400"/>
                  </a:lnTo>
                  <a:lnTo>
                    <a:pt x="0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145563" y="2066978"/>
              <a:ext cx="498147" cy="320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00"/>
                  </a:moveTo>
                  <a:lnTo>
                    <a:pt x="21600" y="21600"/>
                  </a:lnTo>
                  <a:lnTo>
                    <a:pt x="21600" y="14400"/>
                  </a:lnTo>
                  <a:lnTo>
                    <a:pt x="0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>
              <a:off x="145563" y="1866428"/>
              <a:ext cx="498147" cy="317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73"/>
                  </a:moveTo>
                  <a:lnTo>
                    <a:pt x="21600" y="21600"/>
                  </a:lnTo>
                  <a:lnTo>
                    <a:pt x="21600" y="14547"/>
                  </a:lnTo>
                  <a:lnTo>
                    <a:pt x="0" y="0"/>
                  </a:lnTo>
                  <a:lnTo>
                    <a:pt x="0" y="727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145563" y="1665876"/>
              <a:ext cx="498147" cy="31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73"/>
                  </a:moveTo>
                  <a:lnTo>
                    <a:pt x="21600" y="21600"/>
                  </a:lnTo>
                  <a:lnTo>
                    <a:pt x="21600" y="14327"/>
                  </a:lnTo>
                  <a:lnTo>
                    <a:pt x="0" y="0"/>
                  </a:lnTo>
                  <a:lnTo>
                    <a:pt x="0" y="727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>
              <a:off x="145563" y="1465324"/>
              <a:ext cx="498147" cy="31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73"/>
                  </a:moveTo>
                  <a:lnTo>
                    <a:pt x="21600" y="21600"/>
                  </a:lnTo>
                  <a:lnTo>
                    <a:pt x="21600" y="14547"/>
                  </a:lnTo>
                  <a:lnTo>
                    <a:pt x="0" y="0"/>
                  </a:lnTo>
                  <a:lnTo>
                    <a:pt x="0" y="727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4" name="Shape 224"/>
            <p:cNvSpPr/>
            <p:nvPr/>
          </p:nvSpPr>
          <p:spPr>
            <a:xfrm>
              <a:off x="145563" y="1264772"/>
              <a:ext cx="498147" cy="31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73"/>
                  </a:moveTo>
                  <a:lnTo>
                    <a:pt x="21600" y="21600"/>
                  </a:lnTo>
                  <a:lnTo>
                    <a:pt x="21600" y="14547"/>
                  </a:lnTo>
                  <a:lnTo>
                    <a:pt x="0" y="0"/>
                  </a:lnTo>
                  <a:lnTo>
                    <a:pt x="0" y="727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5" name="Shape 225"/>
            <p:cNvSpPr/>
            <p:nvPr/>
          </p:nvSpPr>
          <p:spPr>
            <a:xfrm>
              <a:off x="145563" y="1064220"/>
              <a:ext cx="498147" cy="31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73"/>
                  </a:moveTo>
                  <a:lnTo>
                    <a:pt x="21600" y="21600"/>
                  </a:lnTo>
                  <a:lnTo>
                    <a:pt x="21600" y="14327"/>
                  </a:lnTo>
                  <a:lnTo>
                    <a:pt x="0" y="0"/>
                  </a:lnTo>
                  <a:lnTo>
                    <a:pt x="0" y="727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6" name="Shape 226"/>
            <p:cNvSpPr/>
            <p:nvPr/>
          </p:nvSpPr>
          <p:spPr>
            <a:xfrm>
              <a:off x="145563" y="863668"/>
              <a:ext cx="498147" cy="31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053"/>
                  </a:moveTo>
                  <a:lnTo>
                    <a:pt x="21600" y="21600"/>
                  </a:lnTo>
                  <a:lnTo>
                    <a:pt x="21600" y="14327"/>
                  </a:lnTo>
                  <a:lnTo>
                    <a:pt x="0" y="0"/>
                  </a:lnTo>
                  <a:lnTo>
                    <a:pt x="0" y="705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7" name="Shape 227"/>
            <p:cNvSpPr/>
            <p:nvPr/>
          </p:nvSpPr>
          <p:spPr>
            <a:xfrm>
              <a:off x="145563" y="659880"/>
              <a:ext cx="498147" cy="320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00"/>
                  </a:moveTo>
                  <a:lnTo>
                    <a:pt x="21600" y="21600"/>
                  </a:lnTo>
                  <a:lnTo>
                    <a:pt x="21600" y="14400"/>
                  </a:lnTo>
                  <a:lnTo>
                    <a:pt x="0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8" name="Shape 228"/>
            <p:cNvSpPr/>
            <p:nvPr/>
          </p:nvSpPr>
          <p:spPr>
            <a:xfrm>
              <a:off x="145563" y="462564"/>
              <a:ext cx="498147" cy="317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053"/>
                  </a:moveTo>
                  <a:lnTo>
                    <a:pt x="21600" y="21600"/>
                  </a:lnTo>
                  <a:lnTo>
                    <a:pt x="21600" y="14327"/>
                  </a:lnTo>
                  <a:lnTo>
                    <a:pt x="0" y="0"/>
                  </a:lnTo>
                  <a:lnTo>
                    <a:pt x="0" y="7053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9" name="Shape 229"/>
            <p:cNvSpPr/>
            <p:nvPr/>
          </p:nvSpPr>
          <p:spPr>
            <a:xfrm>
              <a:off x="145563" y="262012"/>
              <a:ext cx="498147" cy="3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126"/>
                  </a:moveTo>
                  <a:lnTo>
                    <a:pt x="21600" y="21600"/>
                  </a:lnTo>
                  <a:lnTo>
                    <a:pt x="21600" y="14474"/>
                  </a:lnTo>
                  <a:lnTo>
                    <a:pt x="0" y="0"/>
                  </a:lnTo>
                  <a:lnTo>
                    <a:pt x="0" y="7126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34" name="Group 234"/>
          <p:cNvGrpSpPr/>
          <p:nvPr/>
        </p:nvGrpSpPr>
        <p:grpSpPr>
          <a:xfrm>
            <a:off x="3013405" y="2008032"/>
            <a:ext cx="504615" cy="2403389"/>
            <a:chOff x="0" y="0"/>
            <a:chExt cx="504614" cy="2403388"/>
          </a:xfrm>
        </p:grpSpPr>
        <p:sp>
          <p:nvSpPr>
            <p:cNvPr id="231" name="Shape 231"/>
            <p:cNvSpPr/>
            <p:nvPr/>
          </p:nvSpPr>
          <p:spPr>
            <a:xfrm>
              <a:off x="-1" y="0"/>
              <a:ext cx="504616" cy="2403388"/>
            </a:xfrm>
            <a:prstGeom prst="rect">
              <a:avLst/>
            </a:pr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2" name="Shape 232"/>
            <p:cNvSpPr/>
            <p:nvPr/>
          </p:nvSpPr>
          <p:spPr>
            <a:xfrm>
              <a:off x="-1" y="-1"/>
              <a:ext cx="504616" cy="223197"/>
            </a:xfrm>
            <a:prstGeom prst="rect">
              <a:avLst/>
            </a:prstGeom>
            <a:solidFill>
              <a:srgbClr val="3ABDD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3" name="Shape 233"/>
            <p:cNvSpPr/>
            <p:nvPr/>
          </p:nvSpPr>
          <p:spPr>
            <a:xfrm>
              <a:off x="177908" y="326705"/>
              <a:ext cx="152033" cy="1921418"/>
            </a:xfrm>
            <a:prstGeom prst="rect">
              <a:avLst/>
            </a:pr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39" name="Group 239"/>
          <p:cNvGrpSpPr/>
          <p:nvPr/>
        </p:nvGrpSpPr>
        <p:grpSpPr>
          <a:xfrm>
            <a:off x="3518020" y="694739"/>
            <a:ext cx="326707" cy="3716682"/>
            <a:chOff x="0" y="0"/>
            <a:chExt cx="326706" cy="3716680"/>
          </a:xfrm>
        </p:grpSpPr>
        <p:sp>
          <p:nvSpPr>
            <p:cNvPr id="235" name="Shape 235"/>
            <p:cNvSpPr/>
            <p:nvPr/>
          </p:nvSpPr>
          <p:spPr>
            <a:xfrm>
              <a:off x="-1" y="-1"/>
              <a:ext cx="326708" cy="3716682"/>
            </a:xfrm>
            <a:prstGeom prst="rect">
              <a:avLst/>
            </a:prstGeom>
            <a:solidFill>
              <a:srgbClr val="1C201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>
              <a:off x="77634" y="116450"/>
              <a:ext cx="168205" cy="310533"/>
            </a:xfrm>
            <a:prstGeom prst="rect">
              <a:avLst/>
            </a:prstGeom>
            <a:solidFill>
              <a:srgbClr val="1C201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>
              <a:off x="77634" y="524022"/>
              <a:ext cx="168205" cy="310533"/>
            </a:xfrm>
            <a:prstGeom prst="rect">
              <a:avLst/>
            </a:prstGeom>
            <a:solidFill>
              <a:srgbClr val="1C201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8" name="Shape 238"/>
            <p:cNvSpPr/>
            <p:nvPr/>
          </p:nvSpPr>
          <p:spPr>
            <a:xfrm>
              <a:off x="77634" y="931596"/>
              <a:ext cx="168205" cy="310533"/>
            </a:xfrm>
            <a:prstGeom prst="rect">
              <a:avLst/>
            </a:prstGeom>
            <a:solidFill>
              <a:srgbClr val="1C201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240" name="Shape 240"/>
          <p:cNvSpPr/>
          <p:nvPr/>
        </p:nvSpPr>
        <p:spPr>
          <a:xfrm>
            <a:off x="1011119" y="1561641"/>
            <a:ext cx="1219488" cy="2849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84" y="16500"/>
                </a:moveTo>
                <a:cubicBezTo>
                  <a:pt x="11212" y="16500"/>
                  <a:pt x="11212" y="16500"/>
                  <a:pt x="11212" y="16500"/>
                </a:cubicBezTo>
                <a:cubicBezTo>
                  <a:pt x="11212" y="16500"/>
                  <a:pt x="11212" y="16500"/>
                  <a:pt x="11212" y="16500"/>
                </a:cubicBezTo>
                <a:cubicBezTo>
                  <a:pt x="11212" y="16500"/>
                  <a:pt x="11212" y="16500"/>
                  <a:pt x="11212" y="16500"/>
                </a:cubicBezTo>
                <a:cubicBezTo>
                  <a:pt x="12070" y="16500"/>
                  <a:pt x="12070" y="16500"/>
                  <a:pt x="12070" y="16500"/>
                </a:cubicBezTo>
                <a:cubicBezTo>
                  <a:pt x="12070" y="16500"/>
                  <a:pt x="12070" y="16500"/>
                  <a:pt x="12070" y="16500"/>
                </a:cubicBezTo>
                <a:cubicBezTo>
                  <a:pt x="12070" y="16500"/>
                  <a:pt x="12070" y="16500"/>
                  <a:pt x="12070" y="16500"/>
                </a:cubicBezTo>
                <a:cubicBezTo>
                  <a:pt x="12795" y="16500"/>
                  <a:pt x="12795" y="16500"/>
                  <a:pt x="12795" y="16500"/>
                </a:cubicBezTo>
                <a:cubicBezTo>
                  <a:pt x="12729" y="16401"/>
                  <a:pt x="12696" y="16288"/>
                  <a:pt x="12630" y="16189"/>
                </a:cubicBezTo>
                <a:cubicBezTo>
                  <a:pt x="12630" y="16189"/>
                  <a:pt x="12630" y="16189"/>
                  <a:pt x="12630" y="16189"/>
                </a:cubicBezTo>
                <a:cubicBezTo>
                  <a:pt x="12498" y="15921"/>
                  <a:pt x="12366" y="15667"/>
                  <a:pt x="12267" y="15384"/>
                </a:cubicBezTo>
                <a:cubicBezTo>
                  <a:pt x="12267" y="15384"/>
                  <a:pt x="12235" y="15384"/>
                  <a:pt x="12235" y="15384"/>
                </a:cubicBezTo>
                <a:cubicBezTo>
                  <a:pt x="12235" y="15384"/>
                  <a:pt x="12235" y="15384"/>
                  <a:pt x="12235" y="15384"/>
                </a:cubicBezTo>
                <a:cubicBezTo>
                  <a:pt x="12136" y="15130"/>
                  <a:pt x="12037" y="14847"/>
                  <a:pt x="11938" y="14565"/>
                </a:cubicBezTo>
                <a:cubicBezTo>
                  <a:pt x="11938" y="14551"/>
                  <a:pt x="11938" y="14551"/>
                  <a:pt x="11938" y="14551"/>
                </a:cubicBezTo>
                <a:cubicBezTo>
                  <a:pt x="11938" y="14494"/>
                  <a:pt x="11905" y="14438"/>
                  <a:pt x="11905" y="14367"/>
                </a:cubicBezTo>
                <a:cubicBezTo>
                  <a:pt x="10784" y="14367"/>
                  <a:pt x="10784" y="14367"/>
                  <a:pt x="10784" y="14367"/>
                </a:cubicBezTo>
                <a:cubicBezTo>
                  <a:pt x="10784" y="0"/>
                  <a:pt x="10784" y="0"/>
                  <a:pt x="10784" y="0"/>
                </a:cubicBezTo>
                <a:cubicBezTo>
                  <a:pt x="10784" y="0"/>
                  <a:pt x="10784" y="0"/>
                  <a:pt x="10784" y="0"/>
                </a:cubicBezTo>
                <a:cubicBezTo>
                  <a:pt x="10882" y="0"/>
                  <a:pt x="10981" y="28"/>
                  <a:pt x="11014" y="71"/>
                </a:cubicBezTo>
                <a:cubicBezTo>
                  <a:pt x="11047" y="113"/>
                  <a:pt x="11080" y="155"/>
                  <a:pt x="11080" y="198"/>
                </a:cubicBezTo>
                <a:cubicBezTo>
                  <a:pt x="11080" y="198"/>
                  <a:pt x="11080" y="198"/>
                  <a:pt x="11080" y="198"/>
                </a:cubicBezTo>
                <a:cubicBezTo>
                  <a:pt x="11080" y="551"/>
                  <a:pt x="11212" y="777"/>
                  <a:pt x="11410" y="932"/>
                </a:cubicBezTo>
                <a:cubicBezTo>
                  <a:pt x="11641" y="1130"/>
                  <a:pt x="11971" y="1201"/>
                  <a:pt x="12235" y="1201"/>
                </a:cubicBezTo>
                <a:cubicBezTo>
                  <a:pt x="12300" y="1201"/>
                  <a:pt x="12366" y="1215"/>
                  <a:pt x="12366" y="1243"/>
                </a:cubicBezTo>
                <a:cubicBezTo>
                  <a:pt x="12366" y="1243"/>
                  <a:pt x="12366" y="1243"/>
                  <a:pt x="12366" y="1243"/>
                </a:cubicBezTo>
                <a:cubicBezTo>
                  <a:pt x="12366" y="1455"/>
                  <a:pt x="12366" y="1455"/>
                  <a:pt x="12366" y="1455"/>
                </a:cubicBezTo>
                <a:cubicBezTo>
                  <a:pt x="12366" y="1455"/>
                  <a:pt x="12366" y="1455"/>
                  <a:pt x="12366" y="1455"/>
                </a:cubicBezTo>
                <a:cubicBezTo>
                  <a:pt x="12366" y="1483"/>
                  <a:pt x="12300" y="1497"/>
                  <a:pt x="12235" y="1497"/>
                </a:cubicBezTo>
                <a:cubicBezTo>
                  <a:pt x="11905" y="1497"/>
                  <a:pt x="11905" y="1497"/>
                  <a:pt x="11905" y="1497"/>
                </a:cubicBezTo>
                <a:cubicBezTo>
                  <a:pt x="11905" y="1794"/>
                  <a:pt x="11905" y="1794"/>
                  <a:pt x="11905" y="1794"/>
                </a:cubicBezTo>
                <a:cubicBezTo>
                  <a:pt x="12136" y="1822"/>
                  <a:pt x="12267" y="1865"/>
                  <a:pt x="12267" y="1921"/>
                </a:cubicBezTo>
                <a:cubicBezTo>
                  <a:pt x="12267" y="1964"/>
                  <a:pt x="12267" y="1964"/>
                  <a:pt x="12267" y="1964"/>
                </a:cubicBezTo>
                <a:cubicBezTo>
                  <a:pt x="12267" y="1964"/>
                  <a:pt x="12267" y="1964"/>
                  <a:pt x="12267" y="1964"/>
                </a:cubicBezTo>
                <a:cubicBezTo>
                  <a:pt x="12267" y="1964"/>
                  <a:pt x="12267" y="1964"/>
                  <a:pt x="12267" y="1964"/>
                </a:cubicBezTo>
                <a:cubicBezTo>
                  <a:pt x="12267" y="2119"/>
                  <a:pt x="12267" y="2119"/>
                  <a:pt x="12267" y="2119"/>
                </a:cubicBezTo>
                <a:cubicBezTo>
                  <a:pt x="12267" y="2317"/>
                  <a:pt x="12037" y="2458"/>
                  <a:pt x="11707" y="2543"/>
                </a:cubicBezTo>
                <a:cubicBezTo>
                  <a:pt x="11674" y="2613"/>
                  <a:pt x="11674" y="2613"/>
                  <a:pt x="11674" y="2613"/>
                </a:cubicBezTo>
                <a:cubicBezTo>
                  <a:pt x="11707" y="2769"/>
                  <a:pt x="11740" y="2924"/>
                  <a:pt x="11740" y="3080"/>
                </a:cubicBezTo>
                <a:cubicBezTo>
                  <a:pt x="11740" y="3080"/>
                  <a:pt x="11740" y="3080"/>
                  <a:pt x="11740" y="3080"/>
                </a:cubicBezTo>
                <a:cubicBezTo>
                  <a:pt x="11740" y="3080"/>
                  <a:pt x="11740" y="3080"/>
                  <a:pt x="11740" y="3080"/>
                </a:cubicBezTo>
                <a:cubicBezTo>
                  <a:pt x="11740" y="3080"/>
                  <a:pt x="11740" y="3094"/>
                  <a:pt x="11740" y="3094"/>
                </a:cubicBezTo>
                <a:cubicBezTo>
                  <a:pt x="11740" y="3094"/>
                  <a:pt x="11740" y="3094"/>
                  <a:pt x="11740" y="3094"/>
                </a:cubicBezTo>
                <a:cubicBezTo>
                  <a:pt x="11773" y="3419"/>
                  <a:pt x="11773" y="3419"/>
                  <a:pt x="11773" y="3419"/>
                </a:cubicBezTo>
                <a:cubicBezTo>
                  <a:pt x="11773" y="3419"/>
                  <a:pt x="11773" y="3419"/>
                  <a:pt x="11773" y="3419"/>
                </a:cubicBezTo>
                <a:cubicBezTo>
                  <a:pt x="11773" y="3419"/>
                  <a:pt x="11773" y="3419"/>
                  <a:pt x="11773" y="3419"/>
                </a:cubicBezTo>
                <a:cubicBezTo>
                  <a:pt x="11773" y="3419"/>
                  <a:pt x="11773" y="3419"/>
                  <a:pt x="11773" y="3419"/>
                </a:cubicBezTo>
                <a:cubicBezTo>
                  <a:pt x="11773" y="3433"/>
                  <a:pt x="11773" y="3433"/>
                  <a:pt x="11773" y="3433"/>
                </a:cubicBezTo>
                <a:cubicBezTo>
                  <a:pt x="11773" y="3433"/>
                  <a:pt x="11773" y="3433"/>
                  <a:pt x="11773" y="3433"/>
                </a:cubicBezTo>
                <a:cubicBezTo>
                  <a:pt x="11806" y="3588"/>
                  <a:pt x="11806" y="3729"/>
                  <a:pt x="11839" y="3885"/>
                </a:cubicBezTo>
                <a:cubicBezTo>
                  <a:pt x="11839" y="3885"/>
                  <a:pt x="11839" y="3885"/>
                  <a:pt x="11839" y="3899"/>
                </a:cubicBezTo>
                <a:cubicBezTo>
                  <a:pt x="11839" y="3899"/>
                  <a:pt x="11839" y="3899"/>
                  <a:pt x="11839" y="3899"/>
                </a:cubicBezTo>
                <a:cubicBezTo>
                  <a:pt x="11872" y="4054"/>
                  <a:pt x="11872" y="4210"/>
                  <a:pt x="11905" y="4365"/>
                </a:cubicBezTo>
                <a:cubicBezTo>
                  <a:pt x="11905" y="4365"/>
                  <a:pt x="11905" y="4365"/>
                  <a:pt x="11905" y="4379"/>
                </a:cubicBezTo>
                <a:cubicBezTo>
                  <a:pt x="11905" y="4379"/>
                  <a:pt x="11905" y="4379"/>
                  <a:pt x="11905" y="4379"/>
                </a:cubicBezTo>
                <a:cubicBezTo>
                  <a:pt x="11905" y="4379"/>
                  <a:pt x="11905" y="4379"/>
                  <a:pt x="11905" y="4379"/>
                </a:cubicBezTo>
                <a:cubicBezTo>
                  <a:pt x="11905" y="4535"/>
                  <a:pt x="11938" y="4676"/>
                  <a:pt x="11971" y="4831"/>
                </a:cubicBezTo>
                <a:cubicBezTo>
                  <a:pt x="11971" y="4831"/>
                  <a:pt x="11971" y="4846"/>
                  <a:pt x="11971" y="4846"/>
                </a:cubicBezTo>
                <a:cubicBezTo>
                  <a:pt x="11971" y="5001"/>
                  <a:pt x="12004" y="5156"/>
                  <a:pt x="12004" y="5298"/>
                </a:cubicBezTo>
                <a:cubicBezTo>
                  <a:pt x="12004" y="5298"/>
                  <a:pt x="12004" y="5298"/>
                  <a:pt x="12004" y="5312"/>
                </a:cubicBezTo>
                <a:cubicBezTo>
                  <a:pt x="12004" y="5312"/>
                  <a:pt x="12004" y="5312"/>
                  <a:pt x="12004" y="5312"/>
                </a:cubicBezTo>
                <a:cubicBezTo>
                  <a:pt x="12004" y="5312"/>
                  <a:pt x="12004" y="5312"/>
                  <a:pt x="12004" y="5312"/>
                </a:cubicBezTo>
                <a:cubicBezTo>
                  <a:pt x="12037" y="5481"/>
                  <a:pt x="12070" y="5651"/>
                  <a:pt x="12103" y="5806"/>
                </a:cubicBezTo>
                <a:cubicBezTo>
                  <a:pt x="12103" y="5806"/>
                  <a:pt x="12103" y="5806"/>
                  <a:pt x="12103" y="5806"/>
                </a:cubicBezTo>
                <a:cubicBezTo>
                  <a:pt x="12103" y="5820"/>
                  <a:pt x="12103" y="5820"/>
                  <a:pt x="12103" y="5820"/>
                </a:cubicBezTo>
                <a:cubicBezTo>
                  <a:pt x="12103" y="5820"/>
                  <a:pt x="12103" y="5820"/>
                  <a:pt x="12103" y="5820"/>
                </a:cubicBezTo>
                <a:cubicBezTo>
                  <a:pt x="12103" y="5820"/>
                  <a:pt x="12103" y="5820"/>
                  <a:pt x="12103" y="5820"/>
                </a:cubicBezTo>
                <a:cubicBezTo>
                  <a:pt x="12103" y="6004"/>
                  <a:pt x="12136" y="6173"/>
                  <a:pt x="12169" y="6343"/>
                </a:cubicBezTo>
                <a:cubicBezTo>
                  <a:pt x="12169" y="6343"/>
                  <a:pt x="12169" y="6343"/>
                  <a:pt x="12169" y="6343"/>
                </a:cubicBezTo>
                <a:cubicBezTo>
                  <a:pt x="12169" y="6343"/>
                  <a:pt x="12169" y="6343"/>
                  <a:pt x="12169" y="6343"/>
                </a:cubicBezTo>
                <a:cubicBezTo>
                  <a:pt x="12169" y="6357"/>
                  <a:pt x="12169" y="6357"/>
                  <a:pt x="12169" y="6357"/>
                </a:cubicBezTo>
                <a:cubicBezTo>
                  <a:pt x="12202" y="6484"/>
                  <a:pt x="12202" y="6626"/>
                  <a:pt x="12235" y="6767"/>
                </a:cubicBezTo>
                <a:cubicBezTo>
                  <a:pt x="12235" y="6767"/>
                  <a:pt x="12235" y="6767"/>
                  <a:pt x="12235" y="6767"/>
                </a:cubicBezTo>
                <a:cubicBezTo>
                  <a:pt x="12235" y="6767"/>
                  <a:pt x="12235" y="6767"/>
                  <a:pt x="12235" y="6767"/>
                </a:cubicBezTo>
                <a:cubicBezTo>
                  <a:pt x="12235" y="6894"/>
                  <a:pt x="12267" y="7035"/>
                  <a:pt x="12300" y="7162"/>
                </a:cubicBezTo>
                <a:cubicBezTo>
                  <a:pt x="12300" y="7162"/>
                  <a:pt x="12300" y="7162"/>
                  <a:pt x="12300" y="7162"/>
                </a:cubicBezTo>
                <a:cubicBezTo>
                  <a:pt x="12300" y="7162"/>
                  <a:pt x="12300" y="7162"/>
                  <a:pt x="12300" y="7162"/>
                </a:cubicBezTo>
                <a:cubicBezTo>
                  <a:pt x="12300" y="7176"/>
                  <a:pt x="12300" y="7176"/>
                  <a:pt x="12300" y="7176"/>
                </a:cubicBezTo>
                <a:cubicBezTo>
                  <a:pt x="12300" y="7176"/>
                  <a:pt x="12300" y="7191"/>
                  <a:pt x="12300" y="7191"/>
                </a:cubicBezTo>
                <a:cubicBezTo>
                  <a:pt x="12300" y="7318"/>
                  <a:pt x="12333" y="7445"/>
                  <a:pt x="12366" y="7572"/>
                </a:cubicBezTo>
                <a:cubicBezTo>
                  <a:pt x="12366" y="7572"/>
                  <a:pt x="12366" y="7572"/>
                  <a:pt x="12366" y="7572"/>
                </a:cubicBezTo>
                <a:cubicBezTo>
                  <a:pt x="12366" y="7586"/>
                  <a:pt x="12366" y="7586"/>
                  <a:pt x="12366" y="7586"/>
                </a:cubicBezTo>
                <a:cubicBezTo>
                  <a:pt x="12366" y="7586"/>
                  <a:pt x="12366" y="7586"/>
                  <a:pt x="12366" y="7586"/>
                </a:cubicBezTo>
                <a:cubicBezTo>
                  <a:pt x="12366" y="7586"/>
                  <a:pt x="12366" y="7586"/>
                  <a:pt x="12366" y="7586"/>
                </a:cubicBezTo>
                <a:cubicBezTo>
                  <a:pt x="12366" y="7586"/>
                  <a:pt x="12366" y="7586"/>
                  <a:pt x="12366" y="7586"/>
                </a:cubicBezTo>
                <a:cubicBezTo>
                  <a:pt x="12399" y="7770"/>
                  <a:pt x="12432" y="7953"/>
                  <a:pt x="12465" y="8137"/>
                </a:cubicBezTo>
                <a:cubicBezTo>
                  <a:pt x="12465" y="8137"/>
                  <a:pt x="12465" y="8137"/>
                  <a:pt x="12465" y="8151"/>
                </a:cubicBezTo>
                <a:cubicBezTo>
                  <a:pt x="12498" y="8335"/>
                  <a:pt x="12531" y="8533"/>
                  <a:pt x="12564" y="8716"/>
                </a:cubicBezTo>
                <a:cubicBezTo>
                  <a:pt x="12564" y="8716"/>
                  <a:pt x="12564" y="8716"/>
                  <a:pt x="12564" y="8716"/>
                </a:cubicBezTo>
                <a:cubicBezTo>
                  <a:pt x="12564" y="8716"/>
                  <a:pt x="12564" y="8716"/>
                  <a:pt x="12564" y="8716"/>
                </a:cubicBezTo>
                <a:cubicBezTo>
                  <a:pt x="12564" y="8716"/>
                  <a:pt x="12564" y="8716"/>
                  <a:pt x="12564" y="8716"/>
                </a:cubicBezTo>
                <a:cubicBezTo>
                  <a:pt x="12564" y="8716"/>
                  <a:pt x="12564" y="8716"/>
                  <a:pt x="12564" y="8716"/>
                </a:cubicBezTo>
                <a:cubicBezTo>
                  <a:pt x="12564" y="8716"/>
                  <a:pt x="12564" y="8716"/>
                  <a:pt x="12564" y="8716"/>
                </a:cubicBezTo>
                <a:cubicBezTo>
                  <a:pt x="12597" y="8886"/>
                  <a:pt x="12630" y="9041"/>
                  <a:pt x="12663" y="9197"/>
                </a:cubicBezTo>
                <a:cubicBezTo>
                  <a:pt x="12696" y="9197"/>
                  <a:pt x="12696" y="9211"/>
                  <a:pt x="12696" y="9225"/>
                </a:cubicBezTo>
                <a:cubicBezTo>
                  <a:pt x="12696" y="9239"/>
                  <a:pt x="12696" y="9253"/>
                  <a:pt x="12663" y="9253"/>
                </a:cubicBezTo>
                <a:cubicBezTo>
                  <a:pt x="12696" y="9437"/>
                  <a:pt x="12729" y="9592"/>
                  <a:pt x="12795" y="9762"/>
                </a:cubicBezTo>
                <a:cubicBezTo>
                  <a:pt x="12795" y="9762"/>
                  <a:pt x="12795" y="9762"/>
                  <a:pt x="12795" y="9762"/>
                </a:cubicBezTo>
                <a:cubicBezTo>
                  <a:pt x="12795" y="9762"/>
                  <a:pt x="12795" y="9762"/>
                  <a:pt x="12795" y="9762"/>
                </a:cubicBezTo>
                <a:cubicBezTo>
                  <a:pt x="12828" y="10002"/>
                  <a:pt x="12894" y="10228"/>
                  <a:pt x="12927" y="10454"/>
                </a:cubicBezTo>
                <a:cubicBezTo>
                  <a:pt x="12927" y="10454"/>
                  <a:pt x="12927" y="10454"/>
                  <a:pt x="12927" y="10454"/>
                </a:cubicBezTo>
                <a:cubicBezTo>
                  <a:pt x="12960" y="10454"/>
                  <a:pt x="12960" y="10454"/>
                  <a:pt x="12960" y="10454"/>
                </a:cubicBezTo>
                <a:cubicBezTo>
                  <a:pt x="12960" y="10454"/>
                  <a:pt x="12960" y="10454"/>
                  <a:pt x="12960" y="10454"/>
                </a:cubicBezTo>
                <a:cubicBezTo>
                  <a:pt x="12960" y="10454"/>
                  <a:pt x="12960" y="10454"/>
                  <a:pt x="12960" y="10454"/>
                </a:cubicBezTo>
                <a:cubicBezTo>
                  <a:pt x="12993" y="10708"/>
                  <a:pt x="13059" y="1094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158" y="11188"/>
                  <a:pt x="13158" y="11188"/>
                  <a:pt x="13158" y="11188"/>
                </a:cubicBezTo>
                <a:cubicBezTo>
                  <a:pt x="13224" y="11471"/>
                  <a:pt x="13323" y="11739"/>
                  <a:pt x="13389" y="11994"/>
                </a:cubicBezTo>
                <a:cubicBezTo>
                  <a:pt x="13389" y="11994"/>
                  <a:pt x="13389" y="11994"/>
                  <a:pt x="13389" y="11994"/>
                </a:cubicBezTo>
                <a:cubicBezTo>
                  <a:pt x="13389" y="11994"/>
                  <a:pt x="13389" y="11994"/>
                  <a:pt x="13389" y="11994"/>
                </a:cubicBezTo>
                <a:cubicBezTo>
                  <a:pt x="13389" y="11994"/>
                  <a:pt x="13389" y="11994"/>
                  <a:pt x="13389" y="11994"/>
                </a:cubicBezTo>
                <a:cubicBezTo>
                  <a:pt x="13455" y="12191"/>
                  <a:pt x="13554" y="12389"/>
                  <a:pt x="13620" y="12573"/>
                </a:cubicBezTo>
                <a:cubicBezTo>
                  <a:pt x="14378" y="12573"/>
                  <a:pt x="14378" y="12573"/>
                  <a:pt x="14378" y="12573"/>
                </a:cubicBezTo>
                <a:cubicBezTo>
                  <a:pt x="14378" y="12573"/>
                  <a:pt x="14378" y="12573"/>
                  <a:pt x="14378" y="12573"/>
                </a:cubicBezTo>
                <a:cubicBezTo>
                  <a:pt x="14444" y="12573"/>
                  <a:pt x="14510" y="12587"/>
                  <a:pt x="14510" y="12615"/>
                </a:cubicBezTo>
                <a:cubicBezTo>
                  <a:pt x="14510" y="12615"/>
                  <a:pt x="14510" y="12615"/>
                  <a:pt x="14510" y="12615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510" y="12714"/>
                  <a:pt x="14510" y="12714"/>
                  <a:pt x="14510" y="12714"/>
                </a:cubicBezTo>
                <a:cubicBezTo>
                  <a:pt x="14477" y="12714"/>
                  <a:pt x="14477" y="12714"/>
                  <a:pt x="14477" y="12714"/>
                </a:cubicBezTo>
                <a:cubicBezTo>
                  <a:pt x="14477" y="12714"/>
                  <a:pt x="14477" y="12714"/>
                  <a:pt x="14477" y="12714"/>
                </a:cubicBezTo>
                <a:cubicBezTo>
                  <a:pt x="14477" y="12714"/>
                  <a:pt x="14477" y="12714"/>
                  <a:pt x="14477" y="12714"/>
                </a:cubicBezTo>
                <a:cubicBezTo>
                  <a:pt x="14477" y="12714"/>
                  <a:pt x="14477" y="12714"/>
                  <a:pt x="14477" y="12714"/>
                </a:cubicBezTo>
                <a:cubicBezTo>
                  <a:pt x="14477" y="12714"/>
                  <a:pt x="14477" y="12714"/>
                  <a:pt x="14477" y="12714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477" y="12728"/>
                  <a:pt x="14477" y="12728"/>
                  <a:pt x="14477" y="12728"/>
                </a:cubicBezTo>
                <a:cubicBezTo>
                  <a:pt x="14015" y="13435"/>
                  <a:pt x="14015" y="13435"/>
                  <a:pt x="14015" y="13435"/>
                </a:cubicBezTo>
                <a:cubicBezTo>
                  <a:pt x="14675" y="14748"/>
                  <a:pt x="15499" y="15596"/>
                  <a:pt x="16555" y="16500"/>
                </a:cubicBezTo>
                <a:cubicBezTo>
                  <a:pt x="17115" y="16500"/>
                  <a:pt x="17115" y="16500"/>
                  <a:pt x="17115" y="16500"/>
                </a:cubicBezTo>
                <a:cubicBezTo>
                  <a:pt x="17115" y="16500"/>
                  <a:pt x="17115" y="16500"/>
                  <a:pt x="17115" y="16500"/>
                </a:cubicBezTo>
                <a:cubicBezTo>
                  <a:pt x="17181" y="16500"/>
                  <a:pt x="17247" y="16528"/>
                  <a:pt x="17247" y="16543"/>
                </a:cubicBezTo>
                <a:cubicBezTo>
                  <a:pt x="17247" y="16557"/>
                  <a:pt x="17247" y="16557"/>
                  <a:pt x="17247" y="16557"/>
                </a:cubicBezTo>
                <a:cubicBezTo>
                  <a:pt x="17247" y="17065"/>
                  <a:pt x="17247" y="17065"/>
                  <a:pt x="17247" y="17065"/>
                </a:cubicBezTo>
                <a:cubicBezTo>
                  <a:pt x="17247" y="17065"/>
                  <a:pt x="17247" y="17065"/>
                  <a:pt x="17247" y="17065"/>
                </a:cubicBezTo>
                <a:cubicBezTo>
                  <a:pt x="17247" y="17065"/>
                  <a:pt x="17247" y="17065"/>
                  <a:pt x="17247" y="17065"/>
                </a:cubicBezTo>
                <a:cubicBezTo>
                  <a:pt x="17247" y="17560"/>
                  <a:pt x="17247" y="17560"/>
                  <a:pt x="17247" y="17560"/>
                </a:cubicBezTo>
                <a:cubicBezTo>
                  <a:pt x="17940" y="18068"/>
                  <a:pt x="17940" y="18068"/>
                  <a:pt x="17940" y="18068"/>
                </a:cubicBezTo>
                <a:cubicBezTo>
                  <a:pt x="17940" y="18068"/>
                  <a:pt x="17940" y="18068"/>
                  <a:pt x="17940" y="18082"/>
                </a:cubicBezTo>
                <a:cubicBezTo>
                  <a:pt x="18170" y="18238"/>
                  <a:pt x="18170" y="18238"/>
                  <a:pt x="18170" y="18238"/>
                </a:cubicBezTo>
                <a:cubicBezTo>
                  <a:pt x="18203" y="18238"/>
                  <a:pt x="18236" y="18252"/>
                  <a:pt x="18236" y="18280"/>
                </a:cubicBezTo>
                <a:cubicBezTo>
                  <a:pt x="18236" y="18280"/>
                  <a:pt x="18236" y="18280"/>
                  <a:pt x="18236" y="18280"/>
                </a:cubicBezTo>
                <a:cubicBezTo>
                  <a:pt x="19522" y="19198"/>
                  <a:pt x="19522" y="19198"/>
                  <a:pt x="19522" y="19198"/>
                </a:cubicBezTo>
                <a:cubicBezTo>
                  <a:pt x="19522" y="19198"/>
                  <a:pt x="19522" y="19198"/>
                  <a:pt x="19522" y="19198"/>
                </a:cubicBezTo>
                <a:cubicBezTo>
                  <a:pt x="20512" y="19891"/>
                  <a:pt x="20512" y="19891"/>
                  <a:pt x="20512" y="19891"/>
                </a:cubicBezTo>
                <a:cubicBezTo>
                  <a:pt x="20512" y="19905"/>
                  <a:pt x="20512" y="19905"/>
                  <a:pt x="20512" y="19905"/>
                </a:cubicBezTo>
                <a:cubicBezTo>
                  <a:pt x="21567" y="20668"/>
                  <a:pt x="21567" y="20668"/>
                  <a:pt x="21567" y="20668"/>
                </a:cubicBezTo>
                <a:cubicBezTo>
                  <a:pt x="21600" y="20682"/>
                  <a:pt x="21600" y="20682"/>
                  <a:pt x="21600" y="20696"/>
                </a:cubicBezTo>
                <a:cubicBezTo>
                  <a:pt x="21600" y="20710"/>
                  <a:pt x="21600" y="20809"/>
                  <a:pt x="21567" y="20936"/>
                </a:cubicBezTo>
                <a:cubicBezTo>
                  <a:pt x="21567" y="21600"/>
                  <a:pt x="21567" y="21600"/>
                  <a:pt x="21567" y="21600"/>
                </a:cubicBezTo>
                <a:cubicBezTo>
                  <a:pt x="10784" y="21600"/>
                  <a:pt x="10784" y="21600"/>
                  <a:pt x="10784" y="21600"/>
                </a:cubicBezTo>
                <a:cubicBezTo>
                  <a:pt x="10784" y="20653"/>
                  <a:pt x="10784" y="20653"/>
                  <a:pt x="10784" y="20653"/>
                </a:cubicBezTo>
                <a:cubicBezTo>
                  <a:pt x="16653" y="20653"/>
                  <a:pt x="16653" y="20653"/>
                  <a:pt x="16653" y="20653"/>
                </a:cubicBezTo>
                <a:cubicBezTo>
                  <a:pt x="16620" y="20583"/>
                  <a:pt x="16555" y="20512"/>
                  <a:pt x="16522" y="20442"/>
                </a:cubicBezTo>
                <a:cubicBezTo>
                  <a:pt x="16489" y="20442"/>
                  <a:pt x="16489" y="20442"/>
                  <a:pt x="16489" y="20442"/>
                </a:cubicBezTo>
                <a:cubicBezTo>
                  <a:pt x="16489" y="20442"/>
                  <a:pt x="16489" y="20442"/>
                  <a:pt x="16489" y="20442"/>
                </a:cubicBezTo>
                <a:cubicBezTo>
                  <a:pt x="16093" y="19919"/>
                  <a:pt x="15334" y="19523"/>
                  <a:pt x="14345" y="19269"/>
                </a:cubicBezTo>
                <a:cubicBezTo>
                  <a:pt x="14345" y="19269"/>
                  <a:pt x="14345" y="19269"/>
                  <a:pt x="14345" y="19269"/>
                </a:cubicBezTo>
                <a:cubicBezTo>
                  <a:pt x="14345" y="19255"/>
                  <a:pt x="14345" y="19255"/>
                  <a:pt x="14345" y="19255"/>
                </a:cubicBezTo>
                <a:cubicBezTo>
                  <a:pt x="14213" y="19227"/>
                  <a:pt x="14081" y="19184"/>
                  <a:pt x="13916" y="19156"/>
                </a:cubicBezTo>
                <a:cubicBezTo>
                  <a:pt x="13850" y="19142"/>
                  <a:pt x="13784" y="19128"/>
                  <a:pt x="13718" y="19114"/>
                </a:cubicBezTo>
                <a:cubicBezTo>
                  <a:pt x="13718" y="19114"/>
                  <a:pt x="13718" y="19114"/>
                  <a:pt x="13718" y="19114"/>
                </a:cubicBezTo>
                <a:cubicBezTo>
                  <a:pt x="13718" y="19114"/>
                  <a:pt x="13718" y="19114"/>
                  <a:pt x="13718" y="19114"/>
                </a:cubicBezTo>
                <a:cubicBezTo>
                  <a:pt x="13718" y="19114"/>
                  <a:pt x="13718" y="19114"/>
                  <a:pt x="13718" y="19114"/>
                </a:cubicBezTo>
                <a:cubicBezTo>
                  <a:pt x="13718" y="19114"/>
                  <a:pt x="13718" y="19114"/>
                  <a:pt x="13718" y="19114"/>
                </a:cubicBezTo>
                <a:cubicBezTo>
                  <a:pt x="12828" y="18930"/>
                  <a:pt x="11806" y="18831"/>
                  <a:pt x="10784" y="18831"/>
                </a:cubicBezTo>
                <a:lnTo>
                  <a:pt x="10784" y="16500"/>
                </a:lnTo>
                <a:close/>
                <a:moveTo>
                  <a:pt x="8772" y="16500"/>
                </a:moveTo>
                <a:cubicBezTo>
                  <a:pt x="9530" y="16500"/>
                  <a:pt x="9530" y="16500"/>
                  <a:pt x="9530" y="16500"/>
                </a:cubicBezTo>
                <a:cubicBezTo>
                  <a:pt x="9530" y="16500"/>
                  <a:pt x="9530" y="16500"/>
                  <a:pt x="9530" y="16500"/>
                </a:cubicBezTo>
                <a:cubicBezTo>
                  <a:pt x="9530" y="16500"/>
                  <a:pt x="9530" y="16500"/>
                  <a:pt x="9530" y="16500"/>
                </a:cubicBezTo>
                <a:cubicBezTo>
                  <a:pt x="10388" y="16500"/>
                  <a:pt x="10388" y="16500"/>
                  <a:pt x="10388" y="16500"/>
                </a:cubicBezTo>
                <a:cubicBezTo>
                  <a:pt x="10388" y="16500"/>
                  <a:pt x="10388" y="16500"/>
                  <a:pt x="10388" y="16500"/>
                </a:cubicBezTo>
                <a:cubicBezTo>
                  <a:pt x="10388" y="16500"/>
                  <a:pt x="10388" y="16500"/>
                  <a:pt x="10388" y="16500"/>
                </a:cubicBezTo>
                <a:cubicBezTo>
                  <a:pt x="10784" y="16500"/>
                  <a:pt x="10784" y="16500"/>
                  <a:pt x="10784" y="16500"/>
                </a:cubicBezTo>
                <a:cubicBezTo>
                  <a:pt x="10784" y="18831"/>
                  <a:pt x="10784" y="18831"/>
                  <a:pt x="10784" y="18831"/>
                </a:cubicBezTo>
                <a:cubicBezTo>
                  <a:pt x="10784" y="18831"/>
                  <a:pt x="10784" y="18831"/>
                  <a:pt x="10784" y="18831"/>
                </a:cubicBezTo>
                <a:cubicBezTo>
                  <a:pt x="9761" y="18831"/>
                  <a:pt x="8739" y="18916"/>
                  <a:pt x="7849" y="19114"/>
                </a:cubicBezTo>
                <a:cubicBezTo>
                  <a:pt x="7849" y="19114"/>
                  <a:pt x="7849" y="19114"/>
                  <a:pt x="7849" y="19114"/>
                </a:cubicBezTo>
                <a:cubicBezTo>
                  <a:pt x="7849" y="19114"/>
                  <a:pt x="7849" y="19114"/>
                  <a:pt x="7849" y="19114"/>
                </a:cubicBezTo>
                <a:cubicBezTo>
                  <a:pt x="7849" y="19114"/>
                  <a:pt x="7849" y="19114"/>
                  <a:pt x="7849" y="19114"/>
                </a:cubicBezTo>
                <a:cubicBezTo>
                  <a:pt x="7783" y="19128"/>
                  <a:pt x="7717" y="19142"/>
                  <a:pt x="7651" y="19156"/>
                </a:cubicBezTo>
                <a:cubicBezTo>
                  <a:pt x="7486" y="19184"/>
                  <a:pt x="7354" y="19227"/>
                  <a:pt x="7189" y="19255"/>
                </a:cubicBezTo>
                <a:cubicBezTo>
                  <a:pt x="7189" y="19269"/>
                  <a:pt x="7189" y="19269"/>
                  <a:pt x="7189" y="19269"/>
                </a:cubicBezTo>
                <a:cubicBezTo>
                  <a:pt x="7189" y="19269"/>
                  <a:pt x="7189" y="19269"/>
                  <a:pt x="7189" y="19269"/>
                </a:cubicBezTo>
                <a:cubicBezTo>
                  <a:pt x="6233" y="19523"/>
                  <a:pt x="5441" y="19919"/>
                  <a:pt x="5045" y="20442"/>
                </a:cubicBezTo>
                <a:cubicBezTo>
                  <a:pt x="5045" y="20442"/>
                  <a:pt x="5045" y="20442"/>
                  <a:pt x="5045" y="20442"/>
                </a:cubicBezTo>
                <a:cubicBezTo>
                  <a:pt x="5045" y="20442"/>
                  <a:pt x="5045" y="20442"/>
                  <a:pt x="5045" y="20442"/>
                </a:cubicBezTo>
                <a:cubicBezTo>
                  <a:pt x="5013" y="20512"/>
                  <a:pt x="4947" y="20583"/>
                  <a:pt x="4914" y="20653"/>
                </a:cubicBezTo>
                <a:cubicBezTo>
                  <a:pt x="10784" y="20653"/>
                  <a:pt x="10784" y="20653"/>
                  <a:pt x="10784" y="20653"/>
                </a:cubicBezTo>
                <a:cubicBezTo>
                  <a:pt x="10784" y="21600"/>
                  <a:pt x="10784" y="21600"/>
                  <a:pt x="10784" y="2160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0" y="20696"/>
                  <a:pt x="0" y="20696"/>
                  <a:pt x="0" y="20696"/>
                </a:cubicBezTo>
                <a:cubicBezTo>
                  <a:pt x="0" y="20696"/>
                  <a:pt x="0" y="20696"/>
                  <a:pt x="0" y="20696"/>
                </a:cubicBezTo>
                <a:cubicBezTo>
                  <a:pt x="0" y="20682"/>
                  <a:pt x="0" y="20682"/>
                  <a:pt x="0" y="20668"/>
                </a:cubicBezTo>
                <a:cubicBezTo>
                  <a:pt x="1088" y="19905"/>
                  <a:pt x="1088" y="19905"/>
                  <a:pt x="1088" y="19905"/>
                </a:cubicBezTo>
                <a:cubicBezTo>
                  <a:pt x="1088" y="19905"/>
                  <a:pt x="1088" y="19905"/>
                  <a:pt x="1088" y="19891"/>
                </a:cubicBezTo>
                <a:cubicBezTo>
                  <a:pt x="2078" y="19198"/>
                  <a:pt x="2078" y="19198"/>
                  <a:pt x="2078" y="19198"/>
                </a:cubicBezTo>
                <a:cubicBezTo>
                  <a:pt x="2078" y="19198"/>
                  <a:pt x="2078" y="19198"/>
                  <a:pt x="2078" y="19198"/>
                </a:cubicBezTo>
                <a:cubicBezTo>
                  <a:pt x="3397" y="18252"/>
                  <a:pt x="3397" y="18252"/>
                  <a:pt x="3397" y="18252"/>
                </a:cubicBezTo>
                <a:cubicBezTo>
                  <a:pt x="3397" y="18252"/>
                  <a:pt x="3397" y="18252"/>
                  <a:pt x="3397" y="18252"/>
                </a:cubicBezTo>
                <a:cubicBezTo>
                  <a:pt x="3627" y="18082"/>
                  <a:pt x="3627" y="18082"/>
                  <a:pt x="3627" y="18082"/>
                </a:cubicBezTo>
                <a:cubicBezTo>
                  <a:pt x="3627" y="18068"/>
                  <a:pt x="3660" y="18068"/>
                  <a:pt x="3660" y="18068"/>
                </a:cubicBezTo>
                <a:cubicBezTo>
                  <a:pt x="4353" y="17560"/>
                  <a:pt x="4353" y="17560"/>
                  <a:pt x="4353" y="17560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7065"/>
                  <a:pt x="4353" y="17065"/>
                  <a:pt x="4353" y="17065"/>
                </a:cubicBezTo>
                <a:cubicBezTo>
                  <a:pt x="4353" y="16557"/>
                  <a:pt x="4353" y="16557"/>
                  <a:pt x="4353" y="16557"/>
                </a:cubicBezTo>
                <a:cubicBezTo>
                  <a:pt x="4353" y="16543"/>
                  <a:pt x="4353" y="16543"/>
                  <a:pt x="4353" y="16543"/>
                </a:cubicBezTo>
                <a:cubicBezTo>
                  <a:pt x="4353" y="16543"/>
                  <a:pt x="4353" y="16543"/>
                  <a:pt x="4353" y="16543"/>
                </a:cubicBezTo>
                <a:cubicBezTo>
                  <a:pt x="4353" y="16528"/>
                  <a:pt x="4419" y="16500"/>
                  <a:pt x="4452" y="16500"/>
                </a:cubicBezTo>
                <a:cubicBezTo>
                  <a:pt x="4452" y="16500"/>
                  <a:pt x="4452" y="16500"/>
                  <a:pt x="4452" y="16500"/>
                </a:cubicBezTo>
                <a:cubicBezTo>
                  <a:pt x="5013" y="16500"/>
                  <a:pt x="5013" y="16500"/>
                  <a:pt x="5013" y="16500"/>
                </a:cubicBezTo>
                <a:cubicBezTo>
                  <a:pt x="5177" y="16387"/>
                  <a:pt x="5309" y="16274"/>
                  <a:pt x="5408" y="16161"/>
                </a:cubicBezTo>
                <a:cubicBezTo>
                  <a:pt x="5441" y="16161"/>
                  <a:pt x="5441" y="16161"/>
                  <a:pt x="5441" y="16161"/>
                </a:cubicBezTo>
                <a:cubicBezTo>
                  <a:pt x="5441" y="16161"/>
                  <a:pt x="5441" y="16161"/>
                  <a:pt x="5441" y="16161"/>
                </a:cubicBezTo>
                <a:cubicBezTo>
                  <a:pt x="6200" y="15455"/>
                  <a:pt x="6826" y="14763"/>
                  <a:pt x="7387" y="13816"/>
                </a:cubicBezTo>
                <a:cubicBezTo>
                  <a:pt x="7387" y="13816"/>
                  <a:pt x="7387" y="13816"/>
                  <a:pt x="7387" y="13816"/>
                </a:cubicBezTo>
                <a:cubicBezTo>
                  <a:pt x="7453" y="13689"/>
                  <a:pt x="7519" y="13562"/>
                  <a:pt x="7585" y="13435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28"/>
                  <a:pt x="7090" y="12728"/>
                  <a:pt x="7090" y="12728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714"/>
                  <a:pt x="7090" y="12714"/>
                  <a:pt x="7090" y="12714"/>
                </a:cubicBezTo>
                <a:cubicBezTo>
                  <a:pt x="7090" y="12615"/>
                  <a:pt x="7090" y="12615"/>
                  <a:pt x="7090" y="12615"/>
                </a:cubicBezTo>
                <a:cubicBezTo>
                  <a:pt x="7090" y="12615"/>
                  <a:pt x="7090" y="12615"/>
                  <a:pt x="7090" y="12615"/>
                </a:cubicBezTo>
                <a:cubicBezTo>
                  <a:pt x="7090" y="12587"/>
                  <a:pt x="7156" y="12573"/>
                  <a:pt x="7189" y="12573"/>
                </a:cubicBezTo>
                <a:cubicBezTo>
                  <a:pt x="7189" y="12573"/>
                  <a:pt x="7189" y="12573"/>
                  <a:pt x="7189" y="12573"/>
                </a:cubicBezTo>
                <a:cubicBezTo>
                  <a:pt x="7980" y="12573"/>
                  <a:pt x="7980" y="12573"/>
                  <a:pt x="7980" y="12573"/>
                </a:cubicBezTo>
                <a:cubicBezTo>
                  <a:pt x="8343" y="11683"/>
                  <a:pt x="8640" y="10609"/>
                  <a:pt x="8937" y="9239"/>
                </a:cubicBezTo>
                <a:cubicBezTo>
                  <a:pt x="8937" y="9239"/>
                  <a:pt x="8937" y="9225"/>
                  <a:pt x="8937" y="9225"/>
                </a:cubicBezTo>
                <a:cubicBezTo>
                  <a:pt x="8937" y="9225"/>
                  <a:pt x="8937" y="9211"/>
                  <a:pt x="8937" y="9211"/>
                </a:cubicBezTo>
                <a:cubicBezTo>
                  <a:pt x="9168" y="8010"/>
                  <a:pt x="9398" y="6569"/>
                  <a:pt x="9629" y="4846"/>
                </a:cubicBezTo>
                <a:cubicBezTo>
                  <a:pt x="9629" y="4846"/>
                  <a:pt x="9629" y="4846"/>
                  <a:pt x="9629" y="4846"/>
                </a:cubicBezTo>
                <a:cubicBezTo>
                  <a:pt x="9629" y="4831"/>
                  <a:pt x="9629" y="4831"/>
                  <a:pt x="9629" y="4831"/>
                </a:cubicBezTo>
                <a:cubicBezTo>
                  <a:pt x="9695" y="4379"/>
                  <a:pt x="9761" y="3913"/>
                  <a:pt x="9794" y="3433"/>
                </a:cubicBezTo>
                <a:cubicBezTo>
                  <a:pt x="9794" y="3433"/>
                  <a:pt x="9794" y="3433"/>
                  <a:pt x="9794" y="3433"/>
                </a:cubicBezTo>
                <a:cubicBezTo>
                  <a:pt x="9794" y="3419"/>
                  <a:pt x="9794" y="3419"/>
                  <a:pt x="9794" y="3419"/>
                </a:cubicBezTo>
                <a:cubicBezTo>
                  <a:pt x="9827" y="3150"/>
                  <a:pt x="9860" y="2882"/>
                  <a:pt x="9893" y="2613"/>
                </a:cubicBezTo>
                <a:cubicBezTo>
                  <a:pt x="9860" y="2543"/>
                  <a:pt x="9860" y="2543"/>
                  <a:pt x="9860" y="2543"/>
                </a:cubicBezTo>
                <a:cubicBezTo>
                  <a:pt x="9530" y="2458"/>
                  <a:pt x="9333" y="2317"/>
                  <a:pt x="9333" y="2119"/>
                </a:cubicBezTo>
                <a:cubicBezTo>
                  <a:pt x="9333" y="1964"/>
                  <a:pt x="9333" y="1964"/>
                  <a:pt x="9333" y="1964"/>
                </a:cubicBezTo>
                <a:cubicBezTo>
                  <a:pt x="9333" y="1964"/>
                  <a:pt x="9333" y="1964"/>
                  <a:pt x="9333" y="1964"/>
                </a:cubicBezTo>
                <a:cubicBezTo>
                  <a:pt x="9333" y="1964"/>
                  <a:pt x="9333" y="1964"/>
                  <a:pt x="9333" y="1964"/>
                </a:cubicBezTo>
                <a:cubicBezTo>
                  <a:pt x="9333" y="1921"/>
                  <a:pt x="9333" y="1921"/>
                  <a:pt x="9333" y="1921"/>
                </a:cubicBezTo>
                <a:cubicBezTo>
                  <a:pt x="9333" y="1865"/>
                  <a:pt x="9464" y="1822"/>
                  <a:pt x="9695" y="1794"/>
                </a:cubicBezTo>
                <a:cubicBezTo>
                  <a:pt x="9695" y="1497"/>
                  <a:pt x="9695" y="1497"/>
                  <a:pt x="9695" y="1497"/>
                </a:cubicBezTo>
                <a:cubicBezTo>
                  <a:pt x="9333" y="1497"/>
                  <a:pt x="9333" y="1497"/>
                  <a:pt x="9333" y="1497"/>
                </a:cubicBezTo>
                <a:cubicBezTo>
                  <a:pt x="9333" y="1497"/>
                  <a:pt x="9333" y="1497"/>
                  <a:pt x="9333" y="1497"/>
                </a:cubicBezTo>
                <a:cubicBezTo>
                  <a:pt x="9300" y="1497"/>
                  <a:pt x="9234" y="1483"/>
                  <a:pt x="9234" y="1455"/>
                </a:cubicBezTo>
                <a:cubicBezTo>
                  <a:pt x="9234" y="1243"/>
                  <a:pt x="9234" y="1243"/>
                  <a:pt x="9234" y="1243"/>
                </a:cubicBezTo>
                <a:cubicBezTo>
                  <a:pt x="9234" y="1243"/>
                  <a:pt x="9234" y="1243"/>
                  <a:pt x="9234" y="1243"/>
                </a:cubicBezTo>
                <a:cubicBezTo>
                  <a:pt x="9234" y="1215"/>
                  <a:pt x="9300" y="1201"/>
                  <a:pt x="9333" y="1201"/>
                </a:cubicBezTo>
                <a:cubicBezTo>
                  <a:pt x="9629" y="1201"/>
                  <a:pt x="9959" y="1130"/>
                  <a:pt x="10190" y="932"/>
                </a:cubicBezTo>
                <a:cubicBezTo>
                  <a:pt x="10388" y="777"/>
                  <a:pt x="10520" y="551"/>
                  <a:pt x="10520" y="198"/>
                </a:cubicBezTo>
                <a:cubicBezTo>
                  <a:pt x="10520" y="198"/>
                  <a:pt x="10520" y="198"/>
                  <a:pt x="10520" y="198"/>
                </a:cubicBezTo>
                <a:cubicBezTo>
                  <a:pt x="10520" y="155"/>
                  <a:pt x="10520" y="113"/>
                  <a:pt x="10586" y="71"/>
                </a:cubicBezTo>
                <a:cubicBezTo>
                  <a:pt x="10619" y="28"/>
                  <a:pt x="10718" y="0"/>
                  <a:pt x="10784" y="0"/>
                </a:cubicBezTo>
                <a:cubicBezTo>
                  <a:pt x="10784" y="14367"/>
                  <a:pt x="10784" y="14367"/>
                  <a:pt x="10784" y="14367"/>
                </a:cubicBezTo>
                <a:cubicBezTo>
                  <a:pt x="9695" y="14367"/>
                  <a:pt x="9695" y="14367"/>
                  <a:pt x="9695" y="14367"/>
                </a:cubicBezTo>
                <a:cubicBezTo>
                  <a:pt x="9662" y="14438"/>
                  <a:pt x="9662" y="14494"/>
                  <a:pt x="9629" y="14551"/>
                </a:cubicBezTo>
                <a:cubicBezTo>
                  <a:pt x="9629" y="14565"/>
                  <a:pt x="9629" y="14565"/>
                  <a:pt x="9629" y="14565"/>
                </a:cubicBezTo>
                <a:cubicBezTo>
                  <a:pt x="9629" y="14565"/>
                  <a:pt x="9629" y="14565"/>
                  <a:pt x="9629" y="14565"/>
                </a:cubicBezTo>
                <a:cubicBezTo>
                  <a:pt x="9563" y="14847"/>
                  <a:pt x="9464" y="15130"/>
                  <a:pt x="9333" y="15384"/>
                </a:cubicBezTo>
                <a:cubicBezTo>
                  <a:pt x="9333" y="15384"/>
                  <a:pt x="9333" y="15384"/>
                  <a:pt x="9333" y="15384"/>
                </a:cubicBezTo>
                <a:cubicBezTo>
                  <a:pt x="9333" y="15384"/>
                  <a:pt x="9333" y="15384"/>
                  <a:pt x="9333" y="15384"/>
                </a:cubicBezTo>
                <a:cubicBezTo>
                  <a:pt x="9333" y="15384"/>
                  <a:pt x="9333" y="15384"/>
                  <a:pt x="9333" y="15384"/>
                </a:cubicBezTo>
                <a:cubicBezTo>
                  <a:pt x="9333" y="15384"/>
                  <a:pt x="9333" y="15384"/>
                  <a:pt x="9333" y="15384"/>
                </a:cubicBezTo>
                <a:cubicBezTo>
                  <a:pt x="9234" y="15667"/>
                  <a:pt x="9102" y="15921"/>
                  <a:pt x="8970" y="16189"/>
                </a:cubicBezTo>
                <a:cubicBezTo>
                  <a:pt x="8970" y="16189"/>
                  <a:pt x="8970" y="16189"/>
                  <a:pt x="8970" y="16189"/>
                </a:cubicBezTo>
                <a:cubicBezTo>
                  <a:pt x="8970" y="16189"/>
                  <a:pt x="8970" y="16189"/>
                  <a:pt x="8970" y="16189"/>
                </a:cubicBezTo>
                <a:cubicBezTo>
                  <a:pt x="8904" y="16288"/>
                  <a:pt x="8838" y="16401"/>
                  <a:pt x="8772" y="16500"/>
                </a:cubicBezTo>
                <a:close/>
              </a:path>
            </a:pathLst>
          </a:custGeom>
          <a:solidFill>
            <a:srgbClr val="1C201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grpSp>
        <p:nvGrpSpPr>
          <p:cNvPr id="328" name="Group 328"/>
          <p:cNvGrpSpPr/>
          <p:nvPr/>
        </p:nvGrpSpPr>
        <p:grpSpPr>
          <a:xfrm>
            <a:off x="5539711" y="3483057"/>
            <a:ext cx="1927887" cy="928363"/>
            <a:chOff x="0" y="0"/>
            <a:chExt cx="1927886" cy="928362"/>
          </a:xfrm>
        </p:grpSpPr>
        <p:sp>
          <p:nvSpPr>
            <p:cNvPr id="241" name="Shape 241"/>
            <p:cNvSpPr/>
            <p:nvPr/>
          </p:nvSpPr>
          <p:spPr>
            <a:xfrm>
              <a:off x="-1" y="-1"/>
              <a:ext cx="1927887" cy="92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92" y="0"/>
                  </a:moveTo>
                  <a:cubicBezTo>
                    <a:pt x="16408" y="0"/>
                    <a:pt x="16408" y="0"/>
                    <a:pt x="16408" y="0"/>
                  </a:cubicBezTo>
                  <a:cubicBezTo>
                    <a:pt x="19265" y="0"/>
                    <a:pt x="21600" y="4858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ubicBezTo>
                    <a:pt x="21600" y="16742"/>
                    <a:pt x="19265" y="21600"/>
                    <a:pt x="16408" y="21600"/>
                  </a:cubicBezTo>
                  <a:cubicBezTo>
                    <a:pt x="5192" y="21600"/>
                    <a:pt x="5192" y="21600"/>
                    <a:pt x="5192" y="21600"/>
                  </a:cubicBezTo>
                  <a:cubicBezTo>
                    <a:pt x="2335" y="21600"/>
                    <a:pt x="0" y="16742"/>
                    <a:pt x="0" y="10800"/>
                  </a:cubicBezTo>
                  <a:cubicBezTo>
                    <a:pt x="0" y="10800"/>
                    <a:pt x="0" y="10800"/>
                    <a:pt x="0" y="10800"/>
                  </a:cubicBezTo>
                  <a:cubicBezTo>
                    <a:pt x="0" y="4858"/>
                    <a:pt x="2335" y="0"/>
                    <a:pt x="5192" y="0"/>
                  </a:cubicBezTo>
                  <a:close/>
                </a:path>
              </a:pathLst>
            </a:cu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119686" y="119686"/>
              <a:ext cx="1685284" cy="68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39" y="0"/>
                  </a:moveTo>
                  <a:cubicBezTo>
                    <a:pt x="17185" y="0"/>
                    <a:pt x="17185" y="0"/>
                    <a:pt x="17185" y="0"/>
                  </a:cubicBezTo>
                  <a:cubicBezTo>
                    <a:pt x="19619" y="0"/>
                    <a:pt x="21600" y="4845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ubicBezTo>
                    <a:pt x="21600" y="16755"/>
                    <a:pt x="19619" y="21600"/>
                    <a:pt x="17185" y="21600"/>
                  </a:cubicBezTo>
                  <a:cubicBezTo>
                    <a:pt x="4439" y="21600"/>
                    <a:pt x="4439" y="21600"/>
                    <a:pt x="4439" y="21600"/>
                  </a:cubicBezTo>
                  <a:cubicBezTo>
                    <a:pt x="2005" y="21600"/>
                    <a:pt x="0" y="16755"/>
                    <a:pt x="0" y="10800"/>
                  </a:cubicBezTo>
                  <a:cubicBezTo>
                    <a:pt x="0" y="10800"/>
                    <a:pt x="0" y="10800"/>
                    <a:pt x="0" y="10800"/>
                  </a:cubicBezTo>
                  <a:cubicBezTo>
                    <a:pt x="0" y="4845"/>
                    <a:pt x="2005" y="0"/>
                    <a:pt x="4439" y="0"/>
                  </a:cubicBezTo>
                  <a:close/>
                </a:path>
              </a:pathLst>
            </a:custGeom>
            <a:solidFill>
              <a:srgbClr val="1C201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284653" y="278184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>
              <a:off x="284653" y="355818"/>
              <a:ext cx="54993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45" name="Shape 245"/>
            <p:cNvSpPr/>
            <p:nvPr/>
          </p:nvSpPr>
          <p:spPr>
            <a:xfrm>
              <a:off x="284653" y="436686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46" name="Shape 246"/>
            <p:cNvSpPr/>
            <p:nvPr/>
          </p:nvSpPr>
          <p:spPr>
            <a:xfrm>
              <a:off x="284653" y="517554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47" name="Shape 247"/>
            <p:cNvSpPr/>
            <p:nvPr/>
          </p:nvSpPr>
          <p:spPr>
            <a:xfrm>
              <a:off x="284653" y="595186"/>
              <a:ext cx="54993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48" name="Shape 248"/>
            <p:cNvSpPr/>
            <p:nvPr/>
          </p:nvSpPr>
          <p:spPr>
            <a:xfrm>
              <a:off x="365524" y="278184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49" name="Shape 249"/>
            <p:cNvSpPr/>
            <p:nvPr/>
          </p:nvSpPr>
          <p:spPr>
            <a:xfrm>
              <a:off x="365524" y="355818"/>
              <a:ext cx="54993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50" name="Shape 250"/>
            <p:cNvSpPr/>
            <p:nvPr/>
          </p:nvSpPr>
          <p:spPr>
            <a:xfrm>
              <a:off x="365524" y="436686"/>
              <a:ext cx="54993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365524" y="517554"/>
              <a:ext cx="54993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52" name="Shape 252"/>
            <p:cNvSpPr/>
            <p:nvPr/>
          </p:nvSpPr>
          <p:spPr>
            <a:xfrm>
              <a:off x="365524" y="595186"/>
              <a:ext cx="54993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>
              <a:off x="530491" y="278184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54" name="Shape 254"/>
            <p:cNvSpPr/>
            <p:nvPr/>
          </p:nvSpPr>
          <p:spPr>
            <a:xfrm>
              <a:off x="530491" y="355818"/>
              <a:ext cx="51755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55" name="Shape 255"/>
            <p:cNvSpPr/>
            <p:nvPr/>
          </p:nvSpPr>
          <p:spPr>
            <a:xfrm>
              <a:off x="530491" y="436686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56" name="Shape 256"/>
            <p:cNvSpPr/>
            <p:nvPr/>
          </p:nvSpPr>
          <p:spPr>
            <a:xfrm>
              <a:off x="530491" y="517554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>
              <a:off x="530491" y="595186"/>
              <a:ext cx="51755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58" name="Shape 258"/>
            <p:cNvSpPr/>
            <p:nvPr/>
          </p:nvSpPr>
          <p:spPr>
            <a:xfrm>
              <a:off x="611360" y="278184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>
              <a:off x="611360" y="355818"/>
              <a:ext cx="54993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60" name="Shape 260"/>
            <p:cNvSpPr/>
            <p:nvPr/>
          </p:nvSpPr>
          <p:spPr>
            <a:xfrm>
              <a:off x="611360" y="436686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61" name="Shape 261"/>
            <p:cNvSpPr/>
            <p:nvPr/>
          </p:nvSpPr>
          <p:spPr>
            <a:xfrm>
              <a:off x="611360" y="517554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>
              <a:off x="611360" y="595186"/>
              <a:ext cx="54993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63" name="Shape 263"/>
            <p:cNvSpPr/>
            <p:nvPr/>
          </p:nvSpPr>
          <p:spPr>
            <a:xfrm>
              <a:off x="692227" y="278184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>
              <a:off x="692227" y="355818"/>
              <a:ext cx="54993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692227" y="436686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>
              <a:off x="692227" y="517554"/>
              <a:ext cx="54993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67" name="Shape 267"/>
            <p:cNvSpPr/>
            <p:nvPr/>
          </p:nvSpPr>
          <p:spPr>
            <a:xfrm>
              <a:off x="692227" y="595186"/>
              <a:ext cx="54993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68" name="Shape 268"/>
            <p:cNvSpPr/>
            <p:nvPr/>
          </p:nvSpPr>
          <p:spPr>
            <a:xfrm>
              <a:off x="857197" y="278184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69" name="Shape 269"/>
            <p:cNvSpPr/>
            <p:nvPr/>
          </p:nvSpPr>
          <p:spPr>
            <a:xfrm>
              <a:off x="857197" y="355818"/>
              <a:ext cx="51755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857197" y="436686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>
              <a:off x="857197" y="517554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857197" y="595186"/>
              <a:ext cx="51755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938065" y="278184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>
              <a:off x="938065" y="355818"/>
              <a:ext cx="51755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938065" y="436686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938065" y="517554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>
              <a:off x="938065" y="595186"/>
              <a:ext cx="51755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>
              <a:off x="1018934" y="278184"/>
              <a:ext cx="54993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79" name="Shape 279"/>
            <p:cNvSpPr/>
            <p:nvPr/>
          </p:nvSpPr>
          <p:spPr>
            <a:xfrm>
              <a:off x="1018934" y="355818"/>
              <a:ext cx="54993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80" name="Shape 280"/>
            <p:cNvSpPr/>
            <p:nvPr/>
          </p:nvSpPr>
          <p:spPr>
            <a:xfrm>
              <a:off x="1018934" y="436686"/>
              <a:ext cx="54993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81" name="Shape 281"/>
            <p:cNvSpPr/>
            <p:nvPr/>
          </p:nvSpPr>
          <p:spPr>
            <a:xfrm>
              <a:off x="1018934" y="517554"/>
              <a:ext cx="54993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82" name="Shape 282"/>
            <p:cNvSpPr/>
            <p:nvPr/>
          </p:nvSpPr>
          <p:spPr>
            <a:xfrm>
              <a:off x="1018934" y="595186"/>
              <a:ext cx="54993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83" name="Shape 283"/>
            <p:cNvSpPr/>
            <p:nvPr/>
          </p:nvSpPr>
          <p:spPr>
            <a:xfrm>
              <a:off x="1183903" y="278184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84" name="Shape 284"/>
            <p:cNvSpPr/>
            <p:nvPr/>
          </p:nvSpPr>
          <p:spPr>
            <a:xfrm>
              <a:off x="1183903" y="355818"/>
              <a:ext cx="51755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85" name="Shape 285"/>
            <p:cNvSpPr/>
            <p:nvPr/>
          </p:nvSpPr>
          <p:spPr>
            <a:xfrm>
              <a:off x="1183903" y="436686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>
              <a:off x="1183903" y="517554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87" name="Shape 287"/>
            <p:cNvSpPr/>
            <p:nvPr/>
          </p:nvSpPr>
          <p:spPr>
            <a:xfrm>
              <a:off x="1183903" y="595186"/>
              <a:ext cx="51755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88" name="Shape 288"/>
            <p:cNvSpPr/>
            <p:nvPr/>
          </p:nvSpPr>
          <p:spPr>
            <a:xfrm>
              <a:off x="1264772" y="278184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89" name="Shape 289"/>
            <p:cNvSpPr/>
            <p:nvPr/>
          </p:nvSpPr>
          <p:spPr>
            <a:xfrm>
              <a:off x="1264772" y="355818"/>
              <a:ext cx="51755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90" name="Shape 290"/>
            <p:cNvSpPr/>
            <p:nvPr/>
          </p:nvSpPr>
          <p:spPr>
            <a:xfrm>
              <a:off x="1264772" y="436686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91" name="Shape 291"/>
            <p:cNvSpPr/>
            <p:nvPr/>
          </p:nvSpPr>
          <p:spPr>
            <a:xfrm>
              <a:off x="1264772" y="517554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92" name="Shape 292"/>
            <p:cNvSpPr/>
            <p:nvPr/>
          </p:nvSpPr>
          <p:spPr>
            <a:xfrm>
              <a:off x="1264772" y="595186"/>
              <a:ext cx="51755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93" name="Shape 293"/>
            <p:cNvSpPr/>
            <p:nvPr/>
          </p:nvSpPr>
          <p:spPr>
            <a:xfrm>
              <a:off x="1345638" y="278184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94" name="Shape 294"/>
            <p:cNvSpPr/>
            <p:nvPr/>
          </p:nvSpPr>
          <p:spPr>
            <a:xfrm>
              <a:off x="1345638" y="355818"/>
              <a:ext cx="51755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>
              <a:off x="1345638" y="436686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>
              <a:off x="1345638" y="517554"/>
              <a:ext cx="51755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1345638" y="595186"/>
              <a:ext cx="51755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449625" y="278184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449625" y="355818"/>
              <a:ext cx="51755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449625" y="436686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01" name="Shape 301"/>
            <p:cNvSpPr/>
            <p:nvPr/>
          </p:nvSpPr>
          <p:spPr>
            <a:xfrm>
              <a:off x="449625" y="517554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02" name="Shape 302"/>
            <p:cNvSpPr/>
            <p:nvPr/>
          </p:nvSpPr>
          <p:spPr>
            <a:xfrm>
              <a:off x="449625" y="595186"/>
              <a:ext cx="51755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03" name="Shape 303"/>
            <p:cNvSpPr/>
            <p:nvPr/>
          </p:nvSpPr>
          <p:spPr>
            <a:xfrm>
              <a:off x="776329" y="278184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>
              <a:off x="776329" y="355818"/>
              <a:ext cx="51755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05" name="Shape 305"/>
            <p:cNvSpPr/>
            <p:nvPr/>
          </p:nvSpPr>
          <p:spPr>
            <a:xfrm>
              <a:off x="776329" y="436686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776329" y="517554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07" name="Shape 307"/>
            <p:cNvSpPr/>
            <p:nvPr/>
          </p:nvSpPr>
          <p:spPr>
            <a:xfrm>
              <a:off x="776329" y="595186"/>
              <a:ext cx="51755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08" name="Shape 308"/>
            <p:cNvSpPr/>
            <p:nvPr/>
          </p:nvSpPr>
          <p:spPr>
            <a:xfrm>
              <a:off x="1099800" y="278184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>
              <a:off x="1099800" y="355818"/>
              <a:ext cx="54993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10" name="Shape 310"/>
            <p:cNvSpPr/>
            <p:nvPr/>
          </p:nvSpPr>
          <p:spPr>
            <a:xfrm>
              <a:off x="1099800" y="436686"/>
              <a:ext cx="54993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11" name="Shape 311"/>
            <p:cNvSpPr/>
            <p:nvPr/>
          </p:nvSpPr>
          <p:spPr>
            <a:xfrm>
              <a:off x="1099800" y="517554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12" name="Shape 312"/>
            <p:cNvSpPr/>
            <p:nvPr/>
          </p:nvSpPr>
          <p:spPr>
            <a:xfrm>
              <a:off x="1099800" y="595186"/>
              <a:ext cx="54993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13" name="Shape 313"/>
            <p:cNvSpPr/>
            <p:nvPr/>
          </p:nvSpPr>
          <p:spPr>
            <a:xfrm>
              <a:off x="1426507" y="278184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14" name="Shape 314"/>
            <p:cNvSpPr/>
            <p:nvPr/>
          </p:nvSpPr>
          <p:spPr>
            <a:xfrm>
              <a:off x="1426507" y="355818"/>
              <a:ext cx="54993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15" name="Shape 315"/>
            <p:cNvSpPr/>
            <p:nvPr/>
          </p:nvSpPr>
          <p:spPr>
            <a:xfrm>
              <a:off x="1426507" y="436686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16" name="Shape 316"/>
            <p:cNvSpPr/>
            <p:nvPr/>
          </p:nvSpPr>
          <p:spPr>
            <a:xfrm>
              <a:off x="1426507" y="517554"/>
              <a:ext cx="54993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17" name="Shape 317"/>
            <p:cNvSpPr/>
            <p:nvPr/>
          </p:nvSpPr>
          <p:spPr>
            <a:xfrm>
              <a:off x="1426507" y="595186"/>
              <a:ext cx="54993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18" name="Shape 318"/>
            <p:cNvSpPr/>
            <p:nvPr/>
          </p:nvSpPr>
          <p:spPr>
            <a:xfrm>
              <a:off x="1507373" y="278184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19" name="Shape 319"/>
            <p:cNvSpPr/>
            <p:nvPr/>
          </p:nvSpPr>
          <p:spPr>
            <a:xfrm>
              <a:off x="1507373" y="355818"/>
              <a:ext cx="54993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20" name="Shape 320"/>
            <p:cNvSpPr/>
            <p:nvPr/>
          </p:nvSpPr>
          <p:spPr>
            <a:xfrm>
              <a:off x="1507373" y="436686"/>
              <a:ext cx="54993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21" name="Shape 321"/>
            <p:cNvSpPr/>
            <p:nvPr/>
          </p:nvSpPr>
          <p:spPr>
            <a:xfrm>
              <a:off x="1507373" y="517554"/>
              <a:ext cx="54993" cy="51755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>
              <a:off x="1507373" y="595186"/>
              <a:ext cx="54993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23" name="Shape 323"/>
            <p:cNvSpPr/>
            <p:nvPr/>
          </p:nvSpPr>
          <p:spPr>
            <a:xfrm>
              <a:off x="1591476" y="278184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24" name="Shape 324"/>
            <p:cNvSpPr/>
            <p:nvPr/>
          </p:nvSpPr>
          <p:spPr>
            <a:xfrm>
              <a:off x="1591476" y="355818"/>
              <a:ext cx="51755" cy="54993"/>
            </a:xfrm>
            <a:prstGeom prst="rect">
              <a:avLst/>
            </a:pr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25" name="Shape 325"/>
            <p:cNvSpPr/>
            <p:nvPr/>
          </p:nvSpPr>
          <p:spPr>
            <a:xfrm>
              <a:off x="1591476" y="436686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26" name="Shape 326"/>
            <p:cNvSpPr/>
            <p:nvPr/>
          </p:nvSpPr>
          <p:spPr>
            <a:xfrm>
              <a:off x="1591476" y="517554"/>
              <a:ext cx="51755" cy="51755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>
              <a:off x="1591476" y="595186"/>
              <a:ext cx="51755" cy="54993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367" name="Group 367"/>
          <p:cNvGrpSpPr/>
          <p:nvPr/>
        </p:nvGrpSpPr>
        <p:grpSpPr>
          <a:xfrm>
            <a:off x="8517098" y="501582"/>
            <a:ext cx="15295405" cy="12712834"/>
            <a:chOff x="0" y="-1"/>
            <a:chExt cx="15295404" cy="12712832"/>
          </a:xfrm>
        </p:grpSpPr>
        <p:grpSp>
          <p:nvGrpSpPr>
            <p:cNvPr id="337" name="Group 337"/>
            <p:cNvGrpSpPr/>
            <p:nvPr/>
          </p:nvGrpSpPr>
          <p:grpSpPr>
            <a:xfrm>
              <a:off x="273761" y="-2"/>
              <a:ext cx="15021644" cy="12712834"/>
              <a:chOff x="0" y="0"/>
              <a:chExt cx="15021642" cy="12712832"/>
            </a:xfrm>
          </p:grpSpPr>
          <p:sp>
            <p:nvSpPr>
              <p:cNvPr id="335" name="Shape 335"/>
              <p:cNvSpPr/>
              <p:nvPr/>
            </p:nvSpPr>
            <p:spPr>
              <a:xfrm>
                <a:off x="-1" y="-1"/>
                <a:ext cx="15021644" cy="12712833"/>
              </a:xfrm>
              <a:prstGeom prst="rect">
                <a:avLst/>
              </a:prstGeom>
              <a:solidFill>
                <a:srgbClr val="4E4D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139251" y="161816"/>
                <a:ext cx="14615692" cy="12389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8" y="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883" y="20628"/>
                      <a:pt x="996" y="20553"/>
                      <a:pt x="996" y="20460"/>
                    </a:cubicBezTo>
                    <a:cubicBezTo>
                      <a:pt x="996" y="19810"/>
                      <a:pt x="996" y="19810"/>
                      <a:pt x="996" y="19810"/>
                    </a:cubicBezTo>
                    <a:cubicBezTo>
                      <a:pt x="996" y="19717"/>
                      <a:pt x="883" y="19642"/>
                      <a:pt x="748" y="19642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883" y="19191"/>
                      <a:pt x="996" y="19116"/>
                      <a:pt x="996" y="19023"/>
                    </a:cubicBezTo>
                    <a:cubicBezTo>
                      <a:pt x="996" y="18373"/>
                      <a:pt x="996" y="18373"/>
                      <a:pt x="996" y="18373"/>
                    </a:cubicBezTo>
                    <a:cubicBezTo>
                      <a:pt x="996" y="18280"/>
                      <a:pt x="883" y="18205"/>
                      <a:pt x="748" y="1820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883" y="17755"/>
                      <a:pt x="996" y="17680"/>
                      <a:pt x="996" y="17587"/>
                    </a:cubicBezTo>
                    <a:cubicBezTo>
                      <a:pt x="996" y="16936"/>
                      <a:pt x="996" y="16936"/>
                      <a:pt x="996" y="16936"/>
                    </a:cubicBezTo>
                    <a:cubicBezTo>
                      <a:pt x="996" y="16843"/>
                      <a:pt x="883" y="16768"/>
                      <a:pt x="748" y="16768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883" y="16322"/>
                      <a:pt x="996" y="16243"/>
                      <a:pt x="996" y="16150"/>
                    </a:cubicBezTo>
                    <a:cubicBezTo>
                      <a:pt x="996" y="15503"/>
                      <a:pt x="996" y="15503"/>
                      <a:pt x="996" y="15503"/>
                    </a:cubicBezTo>
                    <a:cubicBezTo>
                      <a:pt x="996" y="15407"/>
                      <a:pt x="883" y="15332"/>
                      <a:pt x="748" y="15332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883" y="14885"/>
                      <a:pt x="996" y="14806"/>
                      <a:pt x="996" y="14713"/>
                    </a:cubicBezTo>
                    <a:cubicBezTo>
                      <a:pt x="996" y="14066"/>
                      <a:pt x="996" y="14066"/>
                      <a:pt x="996" y="14066"/>
                    </a:cubicBezTo>
                    <a:cubicBezTo>
                      <a:pt x="996" y="13974"/>
                      <a:pt x="883" y="13895"/>
                      <a:pt x="748" y="13895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883" y="13448"/>
                      <a:pt x="996" y="13373"/>
                      <a:pt x="996" y="13280"/>
                    </a:cubicBezTo>
                    <a:cubicBezTo>
                      <a:pt x="996" y="12630"/>
                      <a:pt x="996" y="12630"/>
                      <a:pt x="996" y="12630"/>
                    </a:cubicBezTo>
                    <a:cubicBezTo>
                      <a:pt x="996" y="12537"/>
                      <a:pt x="883" y="12458"/>
                      <a:pt x="748" y="12458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883" y="12012"/>
                      <a:pt x="996" y="11936"/>
                      <a:pt x="996" y="11844"/>
                    </a:cubicBezTo>
                    <a:cubicBezTo>
                      <a:pt x="996" y="11193"/>
                      <a:pt x="996" y="11193"/>
                      <a:pt x="996" y="11193"/>
                    </a:cubicBezTo>
                    <a:cubicBezTo>
                      <a:pt x="996" y="11100"/>
                      <a:pt x="883" y="11025"/>
                      <a:pt x="748" y="1102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883" y="10575"/>
                      <a:pt x="996" y="10500"/>
                      <a:pt x="996" y="10407"/>
                    </a:cubicBezTo>
                    <a:cubicBezTo>
                      <a:pt x="996" y="9756"/>
                      <a:pt x="996" y="9756"/>
                      <a:pt x="996" y="9756"/>
                    </a:cubicBezTo>
                    <a:cubicBezTo>
                      <a:pt x="996" y="9664"/>
                      <a:pt x="883" y="9588"/>
                      <a:pt x="748" y="9588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883" y="9142"/>
                      <a:pt x="996" y="9063"/>
                      <a:pt x="996" y="8970"/>
                    </a:cubicBezTo>
                    <a:cubicBezTo>
                      <a:pt x="996" y="8320"/>
                      <a:pt x="996" y="8320"/>
                      <a:pt x="996" y="8320"/>
                    </a:cubicBezTo>
                    <a:cubicBezTo>
                      <a:pt x="996" y="8227"/>
                      <a:pt x="883" y="8152"/>
                      <a:pt x="748" y="8152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883" y="7705"/>
                      <a:pt x="996" y="7626"/>
                      <a:pt x="996" y="7534"/>
                    </a:cubicBezTo>
                    <a:cubicBezTo>
                      <a:pt x="996" y="6887"/>
                      <a:pt x="996" y="6887"/>
                      <a:pt x="996" y="6887"/>
                    </a:cubicBezTo>
                    <a:cubicBezTo>
                      <a:pt x="996" y="6794"/>
                      <a:pt x="883" y="6715"/>
                      <a:pt x="748" y="6715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883" y="6268"/>
                      <a:pt x="996" y="6193"/>
                      <a:pt x="996" y="6100"/>
                    </a:cubicBezTo>
                    <a:cubicBezTo>
                      <a:pt x="996" y="5450"/>
                      <a:pt x="996" y="5450"/>
                      <a:pt x="996" y="5450"/>
                    </a:cubicBezTo>
                    <a:cubicBezTo>
                      <a:pt x="996" y="5357"/>
                      <a:pt x="883" y="5278"/>
                      <a:pt x="748" y="5278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883" y="4832"/>
                      <a:pt x="996" y="4757"/>
                      <a:pt x="996" y="4664"/>
                    </a:cubicBezTo>
                    <a:cubicBezTo>
                      <a:pt x="996" y="4013"/>
                      <a:pt x="996" y="4013"/>
                      <a:pt x="996" y="4013"/>
                    </a:cubicBezTo>
                    <a:cubicBezTo>
                      <a:pt x="996" y="3920"/>
                      <a:pt x="883" y="3845"/>
                      <a:pt x="748" y="384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883" y="3395"/>
                      <a:pt x="996" y="3320"/>
                      <a:pt x="996" y="3227"/>
                    </a:cubicBezTo>
                    <a:cubicBezTo>
                      <a:pt x="996" y="2577"/>
                      <a:pt x="996" y="2577"/>
                      <a:pt x="996" y="2577"/>
                    </a:cubicBezTo>
                    <a:cubicBezTo>
                      <a:pt x="996" y="2484"/>
                      <a:pt x="883" y="2409"/>
                      <a:pt x="748" y="2409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883" y="1958"/>
                      <a:pt x="996" y="1883"/>
                      <a:pt x="996" y="1790"/>
                    </a:cubicBezTo>
                    <a:cubicBezTo>
                      <a:pt x="996" y="1140"/>
                      <a:pt x="996" y="1140"/>
                      <a:pt x="996" y="1140"/>
                    </a:cubicBezTo>
                    <a:cubicBezTo>
                      <a:pt x="996" y="1047"/>
                      <a:pt x="883" y="972"/>
                      <a:pt x="748" y="972"/>
                    </a:cubicBezTo>
                    <a:cubicBezTo>
                      <a:pt x="748" y="0"/>
                      <a:pt x="748" y="0"/>
                      <a:pt x="748" y="0"/>
                    </a:cubicBezTo>
                    <a:close/>
                    <a:moveTo>
                      <a:pt x="748" y="972"/>
                    </a:moveTo>
                    <a:cubicBezTo>
                      <a:pt x="748" y="972"/>
                      <a:pt x="748" y="972"/>
                      <a:pt x="748" y="972"/>
                    </a:cubicBezTo>
                    <a:close/>
                    <a:moveTo>
                      <a:pt x="748" y="2409"/>
                    </a:moveTo>
                    <a:cubicBezTo>
                      <a:pt x="748" y="2409"/>
                      <a:pt x="748" y="2409"/>
                      <a:pt x="748" y="2409"/>
                    </a:cubicBezTo>
                    <a:close/>
                    <a:moveTo>
                      <a:pt x="748" y="3845"/>
                    </a:moveTo>
                    <a:cubicBezTo>
                      <a:pt x="748" y="3845"/>
                      <a:pt x="748" y="3845"/>
                      <a:pt x="748" y="3845"/>
                    </a:cubicBezTo>
                    <a:close/>
                    <a:moveTo>
                      <a:pt x="748" y="5278"/>
                    </a:moveTo>
                    <a:cubicBezTo>
                      <a:pt x="748" y="5278"/>
                      <a:pt x="748" y="5278"/>
                      <a:pt x="748" y="5278"/>
                    </a:cubicBezTo>
                    <a:close/>
                    <a:moveTo>
                      <a:pt x="748" y="6715"/>
                    </a:moveTo>
                    <a:cubicBezTo>
                      <a:pt x="748" y="6715"/>
                      <a:pt x="748" y="6715"/>
                      <a:pt x="748" y="6715"/>
                    </a:cubicBezTo>
                    <a:close/>
                    <a:moveTo>
                      <a:pt x="748" y="8152"/>
                    </a:moveTo>
                    <a:cubicBezTo>
                      <a:pt x="748" y="8152"/>
                      <a:pt x="748" y="8152"/>
                      <a:pt x="748" y="8152"/>
                    </a:cubicBezTo>
                    <a:close/>
                    <a:moveTo>
                      <a:pt x="748" y="9588"/>
                    </a:moveTo>
                    <a:cubicBezTo>
                      <a:pt x="748" y="9588"/>
                      <a:pt x="748" y="9588"/>
                      <a:pt x="748" y="9588"/>
                    </a:cubicBezTo>
                    <a:close/>
                    <a:moveTo>
                      <a:pt x="748" y="11025"/>
                    </a:moveTo>
                    <a:cubicBezTo>
                      <a:pt x="748" y="11025"/>
                      <a:pt x="748" y="11025"/>
                      <a:pt x="748" y="11025"/>
                    </a:cubicBezTo>
                    <a:close/>
                    <a:moveTo>
                      <a:pt x="748" y="12458"/>
                    </a:moveTo>
                    <a:cubicBezTo>
                      <a:pt x="748" y="12458"/>
                      <a:pt x="748" y="12458"/>
                      <a:pt x="748" y="12458"/>
                    </a:cubicBezTo>
                    <a:close/>
                    <a:moveTo>
                      <a:pt x="748" y="13895"/>
                    </a:moveTo>
                    <a:cubicBezTo>
                      <a:pt x="748" y="13895"/>
                      <a:pt x="748" y="13895"/>
                      <a:pt x="748" y="13895"/>
                    </a:cubicBezTo>
                    <a:close/>
                    <a:moveTo>
                      <a:pt x="748" y="15332"/>
                    </a:moveTo>
                    <a:cubicBezTo>
                      <a:pt x="748" y="15332"/>
                      <a:pt x="748" y="15332"/>
                      <a:pt x="748" y="15332"/>
                    </a:cubicBezTo>
                    <a:close/>
                    <a:moveTo>
                      <a:pt x="748" y="16768"/>
                    </a:moveTo>
                    <a:cubicBezTo>
                      <a:pt x="748" y="16768"/>
                      <a:pt x="748" y="16768"/>
                      <a:pt x="748" y="16768"/>
                    </a:cubicBezTo>
                    <a:close/>
                    <a:moveTo>
                      <a:pt x="748" y="18205"/>
                    </a:moveTo>
                    <a:cubicBezTo>
                      <a:pt x="748" y="18205"/>
                      <a:pt x="748" y="18205"/>
                      <a:pt x="748" y="18205"/>
                    </a:cubicBezTo>
                    <a:close/>
                    <a:moveTo>
                      <a:pt x="748" y="19642"/>
                    </a:moveTo>
                    <a:cubicBezTo>
                      <a:pt x="748" y="19642"/>
                      <a:pt x="748" y="19642"/>
                      <a:pt x="748" y="19642"/>
                    </a:cubicBezTo>
                    <a:moveTo>
                      <a:pt x="0" y="0"/>
                    </a:moveTo>
                    <a:cubicBezTo>
                      <a:pt x="748" y="0"/>
                      <a:pt x="748" y="0"/>
                      <a:pt x="748" y="0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614" y="972"/>
                      <a:pt x="506" y="1047"/>
                      <a:pt x="506" y="1140"/>
                    </a:cubicBezTo>
                    <a:cubicBezTo>
                      <a:pt x="506" y="1790"/>
                      <a:pt x="506" y="1790"/>
                      <a:pt x="506" y="1790"/>
                    </a:cubicBezTo>
                    <a:cubicBezTo>
                      <a:pt x="506" y="1883"/>
                      <a:pt x="614" y="1958"/>
                      <a:pt x="748" y="1958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614" y="2409"/>
                      <a:pt x="506" y="2484"/>
                      <a:pt x="506" y="2577"/>
                    </a:cubicBezTo>
                    <a:cubicBezTo>
                      <a:pt x="506" y="3227"/>
                      <a:pt x="506" y="3227"/>
                      <a:pt x="506" y="3227"/>
                    </a:cubicBezTo>
                    <a:cubicBezTo>
                      <a:pt x="506" y="3320"/>
                      <a:pt x="614" y="3395"/>
                      <a:pt x="748" y="339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614" y="3845"/>
                      <a:pt x="506" y="3920"/>
                      <a:pt x="506" y="4013"/>
                    </a:cubicBezTo>
                    <a:cubicBezTo>
                      <a:pt x="506" y="4664"/>
                      <a:pt x="506" y="4664"/>
                      <a:pt x="506" y="4664"/>
                    </a:cubicBezTo>
                    <a:cubicBezTo>
                      <a:pt x="506" y="4757"/>
                      <a:pt x="614" y="4832"/>
                      <a:pt x="748" y="4832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614" y="5278"/>
                      <a:pt x="506" y="5357"/>
                      <a:pt x="506" y="5450"/>
                    </a:cubicBezTo>
                    <a:cubicBezTo>
                      <a:pt x="506" y="6100"/>
                      <a:pt x="506" y="6100"/>
                      <a:pt x="506" y="6100"/>
                    </a:cubicBezTo>
                    <a:cubicBezTo>
                      <a:pt x="506" y="6193"/>
                      <a:pt x="614" y="6268"/>
                      <a:pt x="748" y="6268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614" y="6715"/>
                      <a:pt x="506" y="6794"/>
                      <a:pt x="506" y="6887"/>
                    </a:cubicBezTo>
                    <a:cubicBezTo>
                      <a:pt x="506" y="7534"/>
                      <a:pt x="506" y="7534"/>
                      <a:pt x="506" y="7534"/>
                    </a:cubicBezTo>
                    <a:cubicBezTo>
                      <a:pt x="506" y="7626"/>
                      <a:pt x="614" y="7705"/>
                      <a:pt x="748" y="7705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614" y="8152"/>
                      <a:pt x="506" y="8227"/>
                      <a:pt x="506" y="8320"/>
                    </a:cubicBezTo>
                    <a:cubicBezTo>
                      <a:pt x="506" y="8970"/>
                      <a:pt x="506" y="8970"/>
                      <a:pt x="506" y="8970"/>
                    </a:cubicBezTo>
                    <a:cubicBezTo>
                      <a:pt x="506" y="9063"/>
                      <a:pt x="614" y="9142"/>
                      <a:pt x="748" y="9142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614" y="9588"/>
                      <a:pt x="506" y="9664"/>
                      <a:pt x="506" y="9756"/>
                    </a:cubicBezTo>
                    <a:cubicBezTo>
                      <a:pt x="506" y="10407"/>
                      <a:pt x="506" y="10407"/>
                      <a:pt x="506" y="10407"/>
                    </a:cubicBezTo>
                    <a:cubicBezTo>
                      <a:pt x="506" y="10500"/>
                      <a:pt x="614" y="10575"/>
                      <a:pt x="748" y="1057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614" y="11025"/>
                      <a:pt x="506" y="11100"/>
                      <a:pt x="506" y="11193"/>
                    </a:cubicBezTo>
                    <a:cubicBezTo>
                      <a:pt x="506" y="11844"/>
                      <a:pt x="506" y="11844"/>
                      <a:pt x="506" y="11844"/>
                    </a:cubicBezTo>
                    <a:cubicBezTo>
                      <a:pt x="506" y="11936"/>
                      <a:pt x="614" y="12012"/>
                      <a:pt x="748" y="12012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614" y="12458"/>
                      <a:pt x="506" y="12537"/>
                      <a:pt x="506" y="12630"/>
                    </a:cubicBezTo>
                    <a:cubicBezTo>
                      <a:pt x="506" y="13280"/>
                      <a:pt x="506" y="13280"/>
                      <a:pt x="506" y="13280"/>
                    </a:cubicBezTo>
                    <a:cubicBezTo>
                      <a:pt x="506" y="13373"/>
                      <a:pt x="614" y="13448"/>
                      <a:pt x="748" y="13448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614" y="13895"/>
                      <a:pt x="506" y="13974"/>
                      <a:pt x="506" y="14066"/>
                    </a:cubicBezTo>
                    <a:cubicBezTo>
                      <a:pt x="506" y="14713"/>
                      <a:pt x="506" y="14713"/>
                      <a:pt x="506" y="14713"/>
                    </a:cubicBezTo>
                    <a:cubicBezTo>
                      <a:pt x="506" y="14806"/>
                      <a:pt x="614" y="14885"/>
                      <a:pt x="748" y="14885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614" y="15332"/>
                      <a:pt x="506" y="15407"/>
                      <a:pt x="506" y="15503"/>
                    </a:cubicBezTo>
                    <a:cubicBezTo>
                      <a:pt x="506" y="16150"/>
                      <a:pt x="506" y="16150"/>
                      <a:pt x="506" y="16150"/>
                    </a:cubicBezTo>
                    <a:cubicBezTo>
                      <a:pt x="506" y="16243"/>
                      <a:pt x="614" y="16322"/>
                      <a:pt x="748" y="16322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614" y="16768"/>
                      <a:pt x="506" y="16843"/>
                      <a:pt x="506" y="16936"/>
                    </a:cubicBezTo>
                    <a:cubicBezTo>
                      <a:pt x="506" y="17587"/>
                      <a:pt x="506" y="17587"/>
                      <a:pt x="506" y="17587"/>
                    </a:cubicBezTo>
                    <a:cubicBezTo>
                      <a:pt x="506" y="17680"/>
                      <a:pt x="614" y="17755"/>
                      <a:pt x="748" y="1775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614" y="18205"/>
                      <a:pt x="506" y="18280"/>
                      <a:pt x="506" y="18373"/>
                    </a:cubicBezTo>
                    <a:cubicBezTo>
                      <a:pt x="506" y="19023"/>
                      <a:pt x="506" y="19023"/>
                      <a:pt x="506" y="19023"/>
                    </a:cubicBezTo>
                    <a:cubicBezTo>
                      <a:pt x="506" y="19116"/>
                      <a:pt x="614" y="19191"/>
                      <a:pt x="748" y="19191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614" y="19642"/>
                      <a:pt x="506" y="19717"/>
                      <a:pt x="506" y="19810"/>
                    </a:cubicBezTo>
                    <a:cubicBezTo>
                      <a:pt x="506" y="20460"/>
                      <a:pt x="506" y="20460"/>
                      <a:pt x="506" y="20460"/>
                    </a:cubicBezTo>
                    <a:cubicBezTo>
                      <a:pt x="506" y="20553"/>
                      <a:pt x="614" y="20628"/>
                      <a:pt x="748" y="20628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748" y="1958"/>
                    </a:moveTo>
                    <a:cubicBezTo>
                      <a:pt x="748" y="1958"/>
                      <a:pt x="748" y="1958"/>
                      <a:pt x="748" y="1958"/>
                    </a:cubicBezTo>
                    <a:close/>
                    <a:moveTo>
                      <a:pt x="748" y="3395"/>
                    </a:moveTo>
                    <a:cubicBezTo>
                      <a:pt x="748" y="3395"/>
                      <a:pt x="748" y="3395"/>
                      <a:pt x="748" y="3395"/>
                    </a:cubicBezTo>
                    <a:close/>
                    <a:moveTo>
                      <a:pt x="748" y="4832"/>
                    </a:moveTo>
                    <a:cubicBezTo>
                      <a:pt x="748" y="4832"/>
                      <a:pt x="748" y="4832"/>
                      <a:pt x="748" y="4832"/>
                    </a:cubicBezTo>
                    <a:close/>
                    <a:moveTo>
                      <a:pt x="748" y="6268"/>
                    </a:moveTo>
                    <a:cubicBezTo>
                      <a:pt x="748" y="6268"/>
                      <a:pt x="748" y="6268"/>
                      <a:pt x="748" y="6268"/>
                    </a:cubicBezTo>
                    <a:close/>
                    <a:moveTo>
                      <a:pt x="748" y="7705"/>
                    </a:moveTo>
                    <a:cubicBezTo>
                      <a:pt x="748" y="7705"/>
                      <a:pt x="748" y="7705"/>
                      <a:pt x="748" y="7705"/>
                    </a:cubicBezTo>
                    <a:close/>
                    <a:moveTo>
                      <a:pt x="748" y="9142"/>
                    </a:moveTo>
                    <a:cubicBezTo>
                      <a:pt x="748" y="9142"/>
                      <a:pt x="748" y="9142"/>
                      <a:pt x="748" y="9142"/>
                    </a:cubicBezTo>
                    <a:close/>
                    <a:moveTo>
                      <a:pt x="748" y="10575"/>
                    </a:moveTo>
                    <a:cubicBezTo>
                      <a:pt x="748" y="10575"/>
                      <a:pt x="748" y="10575"/>
                      <a:pt x="748" y="10575"/>
                    </a:cubicBezTo>
                    <a:close/>
                    <a:moveTo>
                      <a:pt x="748" y="12012"/>
                    </a:moveTo>
                    <a:cubicBezTo>
                      <a:pt x="748" y="12012"/>
                      <a:pt x="748" y="12012"/>
                      <a:pt x="748" y="12012"/>
                    </a:cubicBezTo>
                    <a:close/>
                    <a:moveTo>
                      <a:pt x="748" y="13448"/>
                    </a:moveTo>
                    <a:cubicBezTo>
                      <a:pt x="748" y="13448"/>
                      <a:pt x="748" y="13448"/>
                      <a:pt x="748" y="13448"/>
                    </a:cubicBezTo>
                    <a:close/>
                    <a:moveTo>
                      <a:pt x="748" y="14885"/>
                    </a:moveTo>
                    <a:cubicBezTo>
                      <a:pt x="748" y="14885"/>
                      <a:pt x="748" y="14885"/>
                      <a:pt x="748" y="14885"/>
                    </a:cubicBezTo>
                    <a:close/>
                    <a:moveTo>
                      <a:pt x="748" y="16322"/>
                    </a:moveTo>
                    <a:cubicBezTo>
                      <a:pt x="748" y="16322"/>
                      <a:pt x="748" y="16322"/>
                      <a:pt x="748" y="16322"/>
                    </a:cubicBezTo>
                    <a:close/>
                    <a:moveTo>
                      <a:pt x="748" y="17755"/>
                    </a:moveTo>
                    <a:cubicBezTo>
                      <a:pt x="748" y="17755"/>
                      <a:pt x="748" y="17755"/>
                      <a:pt x="748" y="17755"/>
                    </a:cubicBezTo>
                    <a:close/>
                    <a:moveTo>
                      <a:pt x="748" y="19191"/>
                    </a:moveTo>
                    <a:cubicBezTo>
                      <a:pt x="748" y="19191"/>
                      <a:pt x="748" y="19191"/>
                      <a:pt x="748" y="19191"/>
                    </a:cubicBezTo>
                    <a:close/>
                    <a:moveTo>
                      <a:pt x="748" y="20628"/>
                    </a:moveTo>
                    <a:cubicBezTo>
                      <a:pt x="748" y="20628"/>
                      <a:pt x="748" y="20628"/>
                      <a:pt x="748" y="20628"/>
                    </a:cubicBezTo>
                  </a:path>
                </a:pathLst>
              </a:cu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grpSp>
          <p:nvGrpSpPr>
            <p:cNvPr id="366" name="Group 366"/>
            <p:cNvGrpSpPr/>
            <p:nvPr/>
          </p:nvGrpSpPr>
          <p:grpSpPr>
            <a:xfrm>
              <a:off x="0" y="823789"/>
              <a:ext cx="909111" cy="11053487"/>
              <a:chOff x="0" y="0"/>
              <a:chExt cx="909110" cy="11053486"/>
            </a:xfrm>
          </p:grpSpPr>
          <p:sp>
            <p:nvSpPr>
              <p:cNvPr id="338" name="Shape 338"/>
              <p:cNvSpPr/>
              <p:nvPr/>
            </p:nvSpPr>
            <p:spPr>
              <a:xfrm>
                <a:off x="-1" y="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-1" y="241252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-1" y="82084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-1" y="106210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-1" y="1644637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-1" y="1885889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-1" y="2465483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-1" y="2709678"/>
                <a:ext cx="909112" cy="117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6" name="Shape 346"/>
              <p:cNvSpPr/>
              <p:nvPr/>
            </p:nvSpPr>
            <p:spPr>
              <a:xfrm>
                <a:off x="-1" y="328927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7" name="Shape 347"/>
              <p:cNvSpPr/>
              <p:nvPr/>
            </p:nvSpPr>
            <p:spPr>
              <a:xfrm>
                <a:off x="-1" y="3530525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-1" y="4113061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-1" y="435137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-1" y="493390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-1" y="517516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-1" y="5757698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-1" y="5998951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-1" y="658148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-1" y="6819797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-1" y="7402334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-1" y="7643586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-1" y="822318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-1" y="846737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-1" y="9046971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-1" y="928822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-1" y="987076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-1" y="10112013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4" name="Shape 364"/>
              <p:cNvSpPr/>
              <p:nvPr/>
            </p:nvSpPr>
            <p:spPr>
              <a:xfrm>
                <a:off x="-1" y="1069160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-1" y="1093285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</p:grpSp>
      <p:sp>
        <p:nvSpPr>
          <p:cNvPr id="368" name="Shape 368"/>
          <p:cNvSpPr/>
          <p:nvPr/>
        </p:nvSpPr>
        <p:spPr>
          <a:xfrm>
            <a:off x="10266950" y="2696679"/>
            <a:ext cx="12546289" cy="10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lvl="0">
              <a:defRPr sz="1800"/>
            </a:pPr>
            <a:r>
              <a:rPr lang="en-US" altLang="zh-CN" sz="4800" dirty="0" smtClean="0">
                <a:solidFill>
                  <a:srgbClr val="3B3838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No. </a:t>
            </a:r>
            <a:r>
              <a:rPr lang="en-US" altLang="zh-CN" sz="4800" dirty="0">
                <a:solidFill>
                  <a:srgbClr val="3B3838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1</a:t>
            </a:r>
            <a:r>
              <a:rPr sz="4800" dirty="0" smtClean="0">
                <a:solidFill>
                  <a:srgbClr val="3B3838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 </a:t>
            </a:r>
            <a:r>
              <a:rPr sz="5600" dirty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5600" dirty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CN" altLang="en-US" sz="56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听正常语速的英语</a:t>
            </a:r>
            <a:endParaRPr sz="56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Shape 369"/>
          <p:cNvSpPr/>
          <p:nvPr/>
        </p:nvSpPr>
        <p:spPr>
          <a:xfrm>
            <a:off x="10099560" y="3089482"/>
            <a:ext cx="260837" cy="260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B383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0" name="Shape 370"/>
          <p:cNvSpPr/>
          <p:nvPr/>
        </p:nvSpPr>
        <p:spPr>
          <a:xfrm>
            <a:off x="10164767" y="4060913"/>
            <a:ext cx="12819231" cy="1"/>
          </a:xfrm>
          <a:prstGeom prst="line">
            <a:avLst/>
          </a:prstGeom>
          <a:ln w="25400">
            <a:solidFill>
              <a:srgbClr val="3B3838"/>
            </a:solidFill>
            <a:prstDash val="dash"/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72" name="Shape 372"/>
          <p:cNvSpPr/>
          <p:nvPr/>
        </p:nvSpPr>
        <p:spPr>
          <a:xfrm>
            <a:off x="10099560" y="6069103"/>
            <a:ext cx="281725" cy="260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B383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3" name="Shape 373"/>
          <p:cNvSpPr/>
          <p:nvPr/>
        </p:nvSpPr>
        <p:spPr>
          <a:xfrm>
            <a:off x="10164767" y="7055282"/>
            <a:ext cx="12819231" cy="1"/>
          </a:xfrm>
          <a:prstGeom prst="line">
            <a:avLst/>
          </a:prstGeom>
          <a:ln w="25400">
            <a:solidFill>
              <a:srgbClr val="3B3838"/>
            </a:solidFill>
            <a:prstDash val="dash"/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75" name="Shape 375"/>
          <p:cNvSpPr/>
          <p:nvPr/>
        </p:nvSpPr>
        <p:spPr>
          <a:xfrm>
            <a:off x="10099560" y="9330079"/>
            <a:ext cx="260837" cy="260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B383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6" name="Shape 376"/>
          <p:cNvSpPr/>
          <p:nvPr/>
        </p:nvSpPr>
        <p:spPr>
          <a:xfrm>
            <a:off x="10164767" y="10331005"/>
            <a:ext cx="12819231" cy="1"/>
          </a:xfrm>
          <a:prstGeom prst="line">
            <a:avLst/>
          </a:prstGeom>
          <a:ln w="25400">
            <a:solidFill>
              <a:srgbClr val="3B3838"/>
            </a:solidFill>
            <a:prstDash val="dash"/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84" name="图片 1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1188" y="6232558"/>
            <a:ext cx="5090410" cy="5266364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sp>
        <p:nvSpPr>
          <p:cNvPr id="185" name="Shape 368"/>
          <p:cNvSpPr/>
          <p:nvPr/>
        </p:nvSpPr>
        <p:spPr>
          <a:xfrm>
            <a:off x="10360397" y="5591189"/>
            <a:ext cx="12546289" cy="10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lvl="0">
              <a:defRPr sz="1800"/>
            </a:pPr>
            <a:r>
              <a:rPr lang="en-US" altLang="zh-CN" sz="4800" dirty="0" smtClean="0">
                <a:solidFill>
                  <a:srgbClr val="3B3838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No. 2</a:t>
            </a:r>
            <a:r>
              <a:rPr sz="4800" dirty="0" smtClean="0">
                <a:solidFill>
                  <a:srgbClr val="3B3838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 </a:t>
            </a:r>
            <a:r>
              <a:rPr sz="5600" dirty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5600" dirty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CN" altLang="en-US" sz="56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听写</a:t>
            </a:r>
            <a:endParaRPr sz="56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Shape 368"/>
          <p:cNvSpPr/>
          <p:nvPr/>
        </p:nvSpPr>
        <p:spPr>
          <a:xfrm>
            <a:off x="10381285" y="8967722"/>
            <a:ext cx="12546289" cy="10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lvl="0">
              <a:defRPr sz="1800"/>
            </a:pPr>
            <a:r>
              <a:rPr lang="en-US" altLang="zh-CN" sz="4800" dirty="0" smtClean="0">
                <a:solidFill>
                  <a:srgbClr val="3B3838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No. 3</a:t>
            </a:r>
            <a:r>
              <a:rPr sz="4800" dirty="0" smtClean="0">
                <a:solidFill>
                  <a:srgbClr val="3B3838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 </a:t>
            </a:r>
            <a:r>
              <a:rPr sz="5600" dirty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5600" dirty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CN" altLang="en-US" sz="56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坚持</a:t>
            </a:r>
            <a:endParaRPr sz="56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09565488"/>
      </p:ext>
    </p:extLst>
  </p:cSld>
  <p:clrMapOvr>
    <a:masterClrMapping/>
  </p:clrMapOvr>
  <p:transition spd="med" advClick="0" advTm="2000">
    <p:dissolv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" grpId="0" animBg="1"/>
      <p:bldP spid="185" grpId="0" animBg="1"/>
      <p:bldP spid="18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6358468" y="3702051"/>
            <a:ext cx="2074333" cy="1555749"/>
            <a:chOff x="1502" y="1166"/>
            <a:chExt cx="490" cy="490"/>
          </a:xfrm>
        </p:grpSpPr>
        <p:sp>
          <p:nvSpPr>
            <p:cNvPr id="15408" name="Oval 48"/>
            <p:cNvSpPr>
              <a:spLocks noChangeArrowheads="1"/>
            </p:cNvSpPr>
            <p:nvPr/>
          </p:nvSpPr>
          <p:spPr bwMode="auto">
            <a:xfrm>
              <a:off x="1502" y="1166"/>
              <a:ext cx="490" cy="490"/>
            </a:xfrm>
            <a:prstGeom prst="ellipse">
              <a:avLst/>
            </a:prstGeom>
            <a:solidFill>
              <a:srgbClr val="0079C5">
                <a:alpha val="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 sz="9600"/>
            </a:p>
          </p:txBody>
        </p:sp>
        <p:sp>
          <p:nvSpPr>
            <p:cNvPr id="15386" name="Freeform 26"/>
            <p:cNvSpPr>
              <a:spLocks/>
            </p:cNvSpPr>
            <p:nvPr/>
          </p:nvSpPr>
          <p:spPr bwMode="auto">
            <a:xfrm>
              <a:off x="1655" y="1187"/>
              <a:ext cx="188" cy="22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29" y="0"/>
                </a:cxn>
                <a:cxn ang="0">
                  <a:pos x="0" y="29"/>
                </a:cxn>
                <a:cxn ang="0">
                  <a:pos x="29" y="57"/>
                </a:cxn>
                <a:cxn ang="0">
                  <a:pos x="45" y="57"/>
                </a:cxn>
                <a:cxn ang="0">
                  <a:pos x="45" y="119"/>
                </a:cxn>
                <a:cxn ang="0">
                  <a:pos x="53" y="127"/>
                </a:cxn>
                <a:cxn ang="0">
                  <a:pos x="60" y="119"/>
                </a:cxn>
                <a:cxn ang="0">
                  <a:pos x="60" y="57"/>
                </a:cxn>
                <a:cxn ang="0">
                  <a:pos x="77" y="57"/>
                </a:cxn>
                <a:cxn ang="0">
                  <a:pos x="105" y="29"/>
                </a:cxn>
                <a:cxn ang="0">
                  <a:pos x="77" y="0"/>
                </a:cxn>
              </a:cxnLst>
              <a:rect l="0" t="0" r="r" b="b"/>
              <a:pathLst>
                <a:path w="105" h="127">
                  <a:moveTo>
                    <a:pt x="77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7"/>
                    <a:pt x="29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119"/>
                    <a:pt x="45" y="119"/>
                    <a:pt x="45" y="119"/>
                  </a:cubicBezTo>
                  <a:cubicBezTo>
                    <a:pt x="45" y="123"/>
                    <a:pt x="49" y="127"/>
                    <a:pt x="53" y="127"/>
                  </a:cubicBezTo>
                  <a:cubicBezTo>
                    <a:pt x="57" y="127"/>
                    <a:pt x="60" y="123"/>
                    <a:pt x="60" y="11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77" y="57"/>
                    <a:pt x="77" y="57"/>
                    <a:pt x="77" y="57"/>
                  </a:cubicBezTo>
                  <a:cubicBezTo>
                    <a:pt x="93" y="57"/>
                    <a:pt x="105" y="45"/>
                    <a:pt x="105" y="29"/>
                  </a:cubicBezTo>
                  <a:cubicBezTo>
                    <a:pt x="105" y="13"/>
                    <a:pt x="93" y="0"/>
                    <a:pt x="77" y="0"/>
                  </a:cubicBezTo>
                  <a:close/>
                </a:path>
              </a:pathLst>
            </a:custGeom>
            <a:noFill/>
            <a:ln w="33338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9600"/>
            </a:p>
          </p:txBody>
        </p:sp>
      </p:grp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3170772" y="5060953"/>
            <a:ext cx="8441267" cy="6321427"/>
            <a:chOff x="749" y="1594"/>
            <a:chExt cx="1994" cy="1991"/>
          </a:xfrm>
        </p:grpSpPr>
        <p:sp>
          <p:nvSpPr>
            <p:cNvPr id="15402" name="Oval 42"/>
            <p:cNvSpPr>
              <a:spLocks noChangeArrowheads="1"/>
            </p:cNvSpPr>
            <p:nvPr/>
          </p:nvSpPr>
          <p:spPr bwMode="auto">
            <a:xfrm>
              <a:off x="749" y="1594"/>
              <a:ext cx="1994" cy="1991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33338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9600"/>
            </a:p>
          </p:txBody>
        </p:sp>
        <p:sp>
          <p:nvSpPr>
            <p:cNvPr id="15397" name="Freeform 37"/>
            <p:cNvSpPr>
              <a:spLocks/>
            </p:cNvSpPr>
            <p:nvPr/>
          </p:nvSpPr>
          <p:spPr bwMode="auto">
            <a:xfrm>
              <a:off x="1712" y="1768"/>
              <a:ext cx="65" cy="777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0" y="274"/>
                </a:cxn>
                <a:cxn ang="0">
                  <a:pos x="32" y="821"/>
                </a:cxn>
                <a:cxn ang="0">
                  <a:pos x="65" y="274"/>
                </a:cxn>
                <a:cxn ang="0">
                  <a:pos x="32" y="0"/>
                </a:cxn>
              </a:cxnLst>
              <a:rect l="0" t="0" r="r" b="b"/>
              <a:pathLst>
                <a:path w="65" h="821">
                  <a:moveTo>
                    <a:pt x="32" y="0"/>
                  </a:moveTo>
                  <a:lnTo>
                    <a:pt x="0" y="274"/>
                  </a:lnTo>
                  <a:lnTo>
                    <a:pt x="32" y="821"/>
                  </a:lnTo>
                  <a:lnTo>
                    <a:pt x="65" y="274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3338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9600"/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 flipH="1">
            <a:off x="3170772" y="5060953"/>
            <a:ext cx="8441267" cy="6321427"/>
            <a:chOff x="749" y="1594"/>
            <a:chExt cx="1994" cy="1991"/>
          </a:xfrm>
        </p:grpSpPr>
        <p:sp>
          <p:nvSpPr>
            <p:cNvPr id="15398" name="Freeform 38"/>
            <p:cNvSpPr>
              <a:spLocks/>
            </p:cNvSpPr>
            <p:nvPr/>
          </p:nvSpPr>
          <p:spPr bwMode="auto">
            <a:xfrm>
              <a:off x="1790" y="2556"/>
              <a:ext cx="580" cy="65"/>
            </a:xfrm>
            <a:custGeom>
              <a:avLst/>
              <a:gdLst/>
              <a:ahLst/>
              <a:cxnLst>
                <a:cxn ang="0">
                  <a:pos x="626" y="33"/>
                </a:cxn>
                <a:cxn ang="0">
                  <a:pos x="418" y="0"/>
                </a:cxn>
                <a:cxn ang="0">
                  <a:pos x="0" y="33"/>
                </a:cxn>
                <a:cxn ang="0">
                  <a:pos x="418" y="65"/>
                </a:cxn>
                <a:cxn ang="0">
                  <a:pos x="626" y="33"/>
                </a:cxn>
              </a:cxnLst>
              <a:rect l="0" t="0" r="r" b="b"/>
              <a:pathLst>
                <a:path w="626" h="65">
                  <a:moveTo>
                    <a:pt x="626" y="33"/>
                  </a:moveTo>
                  <a:lnTo>
                    <a:pt x="418" y="0"/>
                  </a:lnTo>
                  <a:lnTo>
                    <a:pt x="0" y="33"/>
                  </a:lnTo>
                  <a:lnTo>
                    <a:pt x="418" y="65"/>
                  </a:lnTo>
                  <a:lnTo>
                    <a:pt x="626" y="33"/>
                  </a:lnTo>
                  <a:close/>
                </a:path>
              </a:pathLst>
            </a:custGeom>
            <a:noFill/>
            <a:ln w="33338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9600"/>
            </a:p>
          </p:txBody>
        </p:sp>
        <p:sp>
          <p:nvSpPr>
            <p:cNvPr id="15405" name="Oval 45"/>
            <p:cNvSpPr>
              <a:spLocks noChangeArrowheads="1"/>
            </p:cNvSpPr>
            <p:nvPr/>
          </p:nvSpPr>
          <p:spPr bwMode="auto">
            <a:xfrm>
              <a:off x="749" y="1594"/>
              <a:ext cx="1994" cy="1991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33338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9600"/>
            </a:p>
          </p:txBody>
        </p:sp>
      </p:grpSp>
      <p:sp>
        <p:nvSpPr>
          <p:cNvPr id="15368" name="Line 8"/>
          <p:cNvSpPr>
            <a:spLocks noChangeShapeType="1"/>
          </p:cNvSpPr>
          <p:nvPr/>
        </p:nvSpPr>
        <p:spPr bwMode="auto">
          <a:xfrm flipH="1">
            <a:off x="0" y="11941179"/>
            <a:ext cx="4114800" cy="3173"/>
          </a:xfrm>
          <a:prstGeom prst="line">
            <a:avLst/>
          </a:prstGeom>
          <a:noFill/>
          <a:ln w="33338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H="1">
            <a:off x="10600267" y="11941179"/>
            <a:ext cx="13783733" cy="3173"/>
          </a:xfrm>
          <a:prstGeom prst="line">
            <a:avLst/>
          </a:prstGeom>
          <a:noFill/>
          <a:ln w="33338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70" name="Oval 10"/>
          <p:cNvSpPr>
            <a:spLocks noChangeArrowheads="1"/>
          </p:cNvSpPr>
          <p:nvPr/>
        </p:nvSpPr>
        <p:spPr bwMode="auto">
          <a:xfrm>
            <a:off x="3170772" y="5060953"/>
            <a:ext cx="8441267" cy="6321427"/>
          </a:xfrm>
          <a:prstGeom prst="ellipse">
            <a:avLst/>
          </a:prstGeom>
          <a:noFill/>
          <a:ln w="33338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7277103" y="5156203"/>
            <a:ext cx="207432" cy="365125"/>
          </a:xfrm>
          <a:prstGeom prst="rect">
            <a:avLst/>
          </a:prstGeom>
          <a:noFill/>
          <a:ln w="33338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73" name="Freeform 13"/>
          <p:cNvSpPr>
            <a:spLocks/>
          </p:cNvSpPr>
          <p:nvPr/>
        </p:nvSpPr>
        <p:spPr bwMode="auto">
          <a:xfrm>
            <a:off x="5253568" y="5534027"/>
            <a:ext cx="423333" cy="396875"/>
          </a:xfrm>
          <a:custGeom>
            <a:avLst/>
            <a:gdLst/>
            <a:ahLst/>
            <a:cxnLst>
              <a:cxn ang="0">
                <a:pos x="100" y="100"/>
              </a:cxn>
              <a:cxn ang="0">
                <a:pos x="57" y="125"/>
              </a:cxn>
              <a:cxn ang="0">
                <a:pos x="0" y="25"/>
              </a:cxn>
              <a:cxn ang="0">
                <a:pos x="43" y="0"/>
              </a:cxn>
              <a:cxn ang="0">
                <a:pos x="100" y="100"/>
              </a:cxn>
            </a:cxnLst>
            <a:rect l="0" t="0" r="r" b="b"/>
            <a:pathLst>
              <a:path w="100" h="125">
                <a:moveTo>
                  <a:pt x="100" y="100"/>
                </a:moveTo>
                <a:lnTo>
                  <a:pt x="57" y="125"/>
                </a:lnTo>
                <a:lnTo>
                  <a:pt x="0" y="25"/>
                </a:lnTo>
                <a:lnTo>
                  <a:pt x="43" y="0"/>
                </a:lnTo>
                <a:lnTo>
                  <a:pt x="100" y="100"/>
                </a:lnTo>
                <a:close/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74" name="Freeform 14"/>
          <p:cNvSpPr>
            <a:spLocks/>
          </p:cNvSpPr>
          <p:nvPr/>
        </p:nvSpPr>
        <p:spPr bwMode="auto">
          <a:xfrm>
            <a:off x="3793067" y="6632578"/>
            <a:ext cx="524933" cy="317501"/>
          </a:xfrm>
          <a:custGeom>
            <a:avLst/>
            <a:gdLst/>
            <a:ahLst/>
            <a:cxnLst>
              <a:cxn ang="0">
                <a:pos x="124" y="57"/>
              </a:cxn>
              <a:cxn ang="0">
                <a:pos x="101" y="100"/>
              </a:cxn>
              <a:cxn ang="0">
                <a:pos x="0" y="43"/>
              </a:cxn>
              <a:cxn ang="0">
                <a:pos x="26" y="0"/>
              </a:cxn>
              <a:cxn ang="0">
                <a:pos x="124" y="57"/>
              </a:cxn>
            </a:cxnLst>
            <a:rect l="0" t="0" r="r" b="b"/>
            <a:pathLst>
              <a:path w="124" h="100">
                <a:moveTo>
                  <a:pt x="124" y="57"/>
                </a:moveTo>
                <a:lnTo>
                  <a:pt x="101" y="100"/>
                </a:lnTo>
                <a:lnTo>
                  <a:pt x="0" y="43"/>
                </a:lnTo>
                <a:lnTo>
                  <a:pt x="26" y="0"/>
                </a:lnTo>
                <a:lnTo>
                  <a:pt x="124" y="57"/>
                </a:lnTo>
                <a:close/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3310471" y="8150228"/>
            <a:ext cx="482600" cy="158749"/>
          </a:xfrm>
          <a:prstGeom prst="rect">
            <a:avLst/>
          </a:prstGeom>
          <a:noFill/>
          <a:ln w="33338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3810000" y="9512300"/>
            <a:ext cx="524933" cy="317501"/>
          </a:xfrm>
          <a:custGeom>
            <a:avLst/>
            <a:gdLst/>
            <a:ahLst/>
            <a:cxnLst>
              <a:cxn ang="0">
                <a:pos x="99" y="0"/>
              </a:cxn>
              <a:cxn ang="0">
                <a:pos x="124" y="43"/>
              </a:cxn>
              <a:cxn ang="0">
                <a:pos x="23" y="100"/>
              </a:cxn>
              <a:cxn ang="0">
                <a:pos x="0" y="57"/>
              </a:cxn>
              <a:cxn ang="0">
                <a:pos x="99" y="0"/>
              </a:cxn>
            </a:cxnLst>
            <a:rect l="0" t="0" r="r" b="b"/>
            <a:pathLst>
              <a:path w="124" h="100">
                <a:moveTo>
                  <a:pt x="99" y="0"/>
                </a:moveTo>
                <a:lnTo>
                  <a:pt x="124" y="43"/>
                </a:lnTo>
                <a:lnTo>
                  <a:pt x="23" y="100"/>
                </a:lnTo>
                <a:lnTo>
                  <a:pt x="0" y="57"/>
                </a:lnTo>
                <a:lnTo>
                  <a:pt x="99" y="0"/>
                </a:lnTo>
                <a:close/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77" name="Freeform 17"/>
          <p:cNvSpPr>
            <a:spLocks/>
          </p:cNvSpPr>
          <p:nvPr/>
        </p:nvSpPr>
        <p:spPr bwMode="auto">
          <a:xfrm>
            <a:off x="5266267" y="10525127"/>
            <a:ext cx="427568" cy="390525"/>
          </a:xfrm>
          <a:custGeom>
            <a:avLst/>
            <a:gdLst/>
            <a:ahLst/>
            <a:cxnLst>
              <a:cxn ang="0">
                <a:pos x="58" y="0"/>
              </a:cxn>
              <a:cxn ang="0">
                <a:pos x="101" y="25"/>
              </a:cxn>
              <a:cxn ang="0">
                <a:pos x="43" y="123"/>
              </a:cxn>
              <a:cxn ang="0">
                <a:pos x="0" y="100"/>
              </a:cxn>
              <a:cxn ang="0">
                <a:pos x="58" y="0"/>
              </a:cxn>
            </a:cxnLst>
            <a:rect l="0" t="0" r="r" b="b"/>
            <a:pathLst>
              <a:path w="101" h="123">
                <a:moveTo>
                  <a:pt x="58" y="0"/>
                </a:moveTo>
                <a:lnTo>
                  <a:pt x="101" y="25"/>
                </a:lnTo>
                <a:lnTo>
                  <a:pt x="43" y="123"/>
                </a:lnTo>
                <a:lnTo>
                  <a:pt x="0" y="100"/>
                </a:lnTo>
                <a:lnTo>
                  <a:pt x="58" y="0"/>
                </a:lnTo>
                <a:close/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7302501" y="10922003"/>
            <a:ext cx="203200" cy="365125"/>
          </a:xfrm>
          <a:prstGeom prst="rect">
            <a:avLst/>
          </a:prstGeom>
          <a:noFill/>
          <a:ln w="33338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79" name="Freeform 19"/>
          <p:cNvSpPr>
            <a:spLocks/>
          </p:cNvSpPr>
          <p:nvPr/>
        </p:nvSpPr>
        <p:spPr bwMode="auto">
          <a:xfrm>
            <a:off x="9105906" y="10518776"/>
            <a:ext cx="427565" cy="393701"/>
          </a:xfrm>
          <a:custGeom>
            <a:avLst/>
            <a:gdLst/>
            <a:ahLst/>
            <a:cxnLst>
              <a:cxn ang="0">
                <a:pos x="0" y="25"/>
              </a:cxn>
              <a:cxn ang="0">
                <a:pos x="43" y="0"/>
              </a:cxn>
              <a:cxn ang="0">
                <a:pos x="101" y="98"/>
              </a:cxn>
              <a:cxn ang="0">
                <a:pos x="58" y="124"/>
              </a:cxn>
              <a:cxn ang="0">
                <a:pos x="0" y="25"/>
              </a:cxn>
            </a:cxnLst>
            <a:rect l="0" t="0" r="r" b="b"/>
            <a:pathLst>
              <a:path w="101" h="124">
                <a:moveTo>
                  <a:pt x="0" y="25"/>
                </a:moveTo>
                <a:lnTo>
                  <a:pt x="43" y="0"/>
                </a:lnTo>
                <a:lnTo>
                  <a:pt x="101" y="98"/>
                </a:lnTo>
                <a:lnTo>
                  <a:pt x="58" y="124"/>
                </a:lnTo>
                <a:lnTo>
                  <a:pt x="0" y="25"/>
                </a:lnTo>
                <a:close/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80" name="Freeform 20"/>
          <p:cNvSpPr>
            <a:spLocks/>
          </p:cNvSpPr>
          <p:nvPr/>
        </p:nvSpPr>
        <p:spPr bwMode="auto">
          <a:xfrm>
            <a:off x="10464800" y="9499602"/>
            <a:ext cx="524933" cy="317501"/>
          </a:xfrm>
          <a:custGeom>
            <a:avLst/>
            <a:gdLst/>
            <a:ahLst/>
            <a:cxnLst>
              <a:cxn ang="0">
                <a:pos x="0" y="43"/>
              </a:cxn>
              <a:cxn ang="0">
                <a:pos x="23" y="0"/>
              </a:cxn>
              <a:cxn ang="0">
                <a:pos x="124" y="57"/>
              </a:cxn>
              <a:cxn ang="0">
                <a:pos x="99" y="100"/>
              </a:cxn>
              <a:cxn ang="0">
                <a:pos x="0" y="43"/>
              </a:cxn>
            </a:cxnLst>
            <a:rect l="0" t="0" r="r" b="b"/>
            <a:pathLst>
              <a:path w="124" h="100">
                <a:moveTo>
                  <a:pt x="0" y="43"/>
                </a:moveTo>
                <a:lnTo>
                  <a:pt x="23" y="0"/>
                </a:lnTo>
                <a:lnTo>
                  <a:pt x="124" y="57"/>
                </a:lnTo>
                <a:lnTo>
                  <a:pt x="99" y="100"/>
                </a:lnTo>
                <a:lnTo>
                  <a:pt x="0" y="43"/>
                </a:lnTo>
                <a:close/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81" name="Rectangle 21"/>
          <p:cNvSpPr>
            <a:spLocks noChangeArrowheads="1"/>
          </p:cNvSpPr>
          <p:nvPr/>
        </p:nvSpPr>
        <p:spPr bwMode="auto">
          <a:xfrm>
            <a:off x="10989737" y="8134354"/>
            <a:ext cx="486835" cy="158749"/>
          </a:xfrm>
          <a:prstGeom prst="rect">
            <a:avLst/>
          </a:prstGeom>
          <a:noFill/>
          <a:ln w="33338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82" name="Freeform 22"/>
          <p:cNvSpPr>
            <a:spLocks/>
          </p:cNvSpPr>
          <p:nvPr/>
        </p:nvSpPr>
        <p:spPr bwMode="auto">
          <a:xfrm>
            <a:off x="10452101" y="6613529"/>
            <a:ext cx="520699" cy="320675"/>
          </a:xfrm>
          <a:custGeom>
            <a:avLst/>
            <a:gdLst/>
            <a:ahLst/>
            <a:cxnLst>
              <a:cxn ang="0">
                <a:pos x="25" y="101"/>
              </a:cxn>
              <a:cxn ang="0">
                <a:pos x="0" y="58"/>
              </a:cxn>
              <a:cxn ang="0">
                <a:pos x="100" y="0"/>
              </a:cxn>
              <a:cxn ang="0">
                <a:pos x="123" y="43"/>
              </a:cxn>
              <a:cxn ang="0">
                <a:pos x="25" y="101"/>
              </a:cxn>
            </a:cxnLst>
            <a:rect l="0" t="0" r="r" b="b"/>
            <a:pathLst>
              <a:path w="123" h="101">
                <a:moveTo>
                  <a:pt x="25" y="101"/>
                </a:moveTo>
                <a:lnTo>
                  <a:pt x="0" y="58"/>
                </a:lnTo>
                <a:lnTo>
                  <a:pt x="100" y="0"/>
                </a:lnTo>
                <a:lnTo>
                  <a:pt x="123" y="43"/>
                </a:lnTo>
                <a:lnTo>
                  <a:pt x="25" y="101"/>
                </a:lnTo>
                <a:close/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83" name="Freeform 23"/>
          <p:cNvSpPr>
            <a:spLocks/>
          </p:cNvSpPr>
          <p:nvPr/>
        </p:nvSpPr>
        <p:spPr bwMode="auto">
          <a:xfrm>
            <a:off x="9093200" y="5527676"/>
            <a:ext cx="423333" cy="390525"/>
          </a:xfrm>
          <a:custGeom>
            <a:avLst/>
            <a:gdLst/>
            <a:ahLst/>
            <a:cxnLst>
              <a:cxn ang="0">
                <a:pos x="43" y="123"/>
              </a:cxn>
              <a:cxn ang="0">
                <a:pos x="0" y="98"/>
              </a:cxn>
              <a:cxn ang="0">
                <a:pos x="57" y="0"/>
              </a:cxn>
              <a:cxn ang="0">
                <a:pos x="100" y="25"/>
              </a:cxn>
              <a:cxn ang="0">
                <a:pos x="43" y="123"/>
              </a:cxn>
            </a:cxnLst>
            <a:rect l="0" t="0" r="r" b="b"/>
            <a:pathLst>
              <a:path w="100" h="123">
                <a:moveTo>
                  <a:pt x="43" y="123"/>
                </a:moveTo>
                <a:lnTo>
                  <a:pt x="0" y="98"/>
                </a:lnTo>
                <a:lnTo>
                  <a:pt x="57" y="0"/>
                </a:lnTo>
                <a:lnTo>
                  <a:pt x="100" y="25"/>
                </a:lnTo>
                <a:lnTo>
                  <a:pt x="43" y="123"/>
                </a:lnTo>
                <a:close/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84" name="Freeform 24"/>
          <p:cNvSpPr>
            <a:spLocks/>
          </p:cNvSpPr>
          <p:nvPr/>
        </p:nvSpPr>
        <p:spPr bwMode="auto">
          <a:xfrm>
            <a:off x="3754972" y="10979152"/>
            <a:ext cx="736600" cy="962027"/>
          </a:xfrm>
          <a:custGeom>
            <a:avLst/>
            <a:gdLst/>
            <a:ahLst/>
            <a:cxnLst>
              <a:cxn ang="0">
                <a:pos x="97" y="0"/>
              </a:cxn>
              <a:cxn ang="0">
                <a:pos x="8" y="134"/>
              </a:cxn>
              <a:cxn ang="0">
                <a:pos x="46" y="169"/>
              </a:cxn>
            </a:cxnLst>
            <a:rect l="0" t="0" r="r" b="b"/>
            <a:pathLst>
              <a:path w="97" h="169">
                <a:moveTo>
                  <a:pt x="97" y="0"/>
                </a:moveTo>
                <a:cubicBezTo>
                  <a:pt x="97" y="0"/>
                  <a:pt x="16" y="124"/>
                  <a:pt x="8" y="134"/>
                </a:cubicBezTo>
                <a:cubicBezTo>
                  <a:pt x="0" y="145"/>
                  <a:pt x="24" y="169"/>
                  <a:pt x="46" y="169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85" name="Freeform 25"/>
          <p:cNvSpPr>
            <a:spLocks/>
          </p:cNvSpPr>
          <p:nvPr/>
        </p:nvSpPr>
        <p:spPr bwMode="auto">
          <a:xfrm>
            <a:off x="10253137" y="11001377"/>
            <a:ext cx="706968" cy="939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5" y="130"/>
              </a:cxn>
              <a:cxn ang="0">
                <a:pos x="48" y="165"/>
              </a:cxn>
            </a:cxnLst>
            <a:rect l="0" t="0" r="r" b="b"/>
            <a:pathLst>
              <a:path w="93" h="165">
                <a:moveTo>
                  <a:pt x="0" y="0"/>
                </a:moveTo>
                <a:cubicBezTo>
                  <a:pt x="0" y="0"/>
                  <a:pt x="77" y="120"/>
                  <a:pt x="85" y="130"/>
                </a:cubicBezTo>
                <a:cubicBezTo>
                  <a:pt x="93" y="141"/>
                  <a:pt x="69" y="165"/>
                  <a:pt x="48" y="165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87" name="Freeform 27"/>
          <p:cNvSpPr>
            <a:spLocks/>
          </p:cNvSpPr>
          <p:nvPr/>
        </p:nvSpPr>
        <p:spPr bwMode="auto">
          <a:xfrm>
            <a:off x="2688172" y="4264027"/>
            <a:ext cx="651933" cy="1149349"/>
          </a:xfrm>
          <a:custGeom>
            <a:avLst/>
            <a:gdLst/>
            <a:ahLst/>
            <a:cxnLst>
              <a:cxn ang="0">
                <a:pos x="86" y="0"/>
              </a:cxn>
              <a:cxn ang="0">
                <a:pos x="80" y="4"/>
              </a:cxn>
              <a:cxn ang="0">
                <a:pos x="45" y="202"/>
              </a:cxn>
            </a:cxnLst>
            <a:rect l="0" t="0" r="r" b="b"/>
            <a:pathLst>
              <a:path w="86" h="202">
                <a:moveTo>
                  <a:pt x="86" y="0"/>
                </a:moveTo>
                <a:cubicBezTo>
                  <a:pt x="84" y="1"/>
                  <a:pt x="82" y="2"/>
                  <a:pt x="80" y="4"/>
                </a:cubicBezTo>
                <a:cubicBezTo>
                  <a:pt x="0" y="51"/>
                  <a:pt x="31" y="170"/>
                  <a:pt x="45" y="202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88" name="Freeform 28"/>
          <p:cNvSpPr>
            <a:spLocks/>
          </p:cNvSpPr>
          <p:nvPr/>
        </p:nvSpPr>
        <p:spPr bwMode="auto">
          <a:xfrm>
            <a:off x="3340102" y="3289302"/>
            <a:ext cx="3217333" cy="974725"/>
          </a:xfrm>
          <a:custGeom>
            <a:avLst/>
            <a:gdLst/>
            <a:ahLst/>
            <a:cxnLst>
              <a:cxn ang="0">
                <a:pos x="417" y="131"/>
              </a:cxn>
              <a:cxn ang="0">
                <a:pos x="423" y="121"/>
              </a:cxn>
              <a:cxn ang="0">
                <a:pos x="222" y="51"/>
              </a:cxn>
              <a:cxn ang="0">
                <a:pos x="145" y="91"/>
              </a:cxn>
              <a:cxn ang="0">
                <a:pos x="140" y="81"/>
              </a:cxn>
              <a:cxn ang="0">
                <a:pos x="124" y="76"/>
              </a:cxn>
              <a:cxn ang="0">
                <a:pos x="104" y="87"/>
              </a:cxn>
              <a:cxn ang="0">
                <a:pos x="99" y="103"/>
              </a:cxn>
              <a:cxn ang="0">
                <a:pos x="104" y="112"/>
              </a:cxn>
              <a:cxn ang="0">
                <a:pos x="0" y="171"/>
              </a:cxn>
            </a:cxnLst>
            <a:rect l="0" t="0" r="r" b="b"/>
            <a:pathLst>
              <a:path w="424" h="171">
                <a:moveTo>
                  <a:pt x="417" y="131"/>
                </a:moveTo>
                <a:cubicBezTo>
                  <a:pt x="422" y="127"/>
                  <a:pt x="424" y="123"/>
                  <a:pt x="423" y="121"/>
                </a:cubicBezTo>
                <a:cubicBezTo>
                  <a:pt x="415" y="107"/>
                  <a:pt x="319" y="0"/>
                  <a:pt x="222" y="51"/>
                </a:cubicBezTo>
                <a:cubicBezTo>
                  <a:pt x="198" y="63"/>
                  <a:pt x="172" y="76"/>
                  <a:pt x="145" y="91"/>
                </a:cubicBezTo>
                <a:cubicBezTo>
                  <a:pt x="140" y="81"/>
                  <a:pt x="140" y="81"/>
                  <a:pt x="140" y="81"/>
                </a:cubicBezTo>
                <a:cubicBezTo>
                  <a:pt x="137" y="75"/>
                  <a:pt x="129" y="73"/>
                  <a:pt x="124" y="76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98" y="91"/>
                  <a:pt x="96" y="98"/>
                  <a:pt x="99" y="103"/>
                </a:cubicBezTo>
                <a:cubicBezTo>
                  <a:pt x="104" y="112"/>
                  <a:pt x="104" y="112"/>
                  <a:pt x="104" y="112"/>
                </a:cubicBezTo>
                <a:cubicBezTo>
                  <a:pt x="71" y="130"/>
                  <a:pt x="36" y="149"/>
                  <a:pt x="0" y="171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89" name="Freeform 29"/>
          <p:cNvSpPr>
            <a:spLocks/>
          </p:cNvSpPr>
          <p:nvPr/>
        </p:nvSpPr>
        <p:spPr bwMode="auto">
          <a:xfrm>
            <a:off x="5092705" y="4035427"/>
            <a:ext cx="1409699" cy="996949"/>
          </a:xfrm>
          <a:custGeom>
            <a:avLst/>
            <a:gdLst/>
            <a:ahLst/>
            <a:cxnLst>
              <a:cxn ang="0">
                <a:pos x="42" y="170"/>
              </a:cxn>
              <a:cxn ang="0">
                <a:pos x="32" y="175"/>
              </a:cxn>
              <a:cxn ang="0">
                <a:pos x="0" y="117"/>
              </a:cxn>
              <a:cxn ang="0">
                <a:pos x="186" y="0"/>
              </a:cxn>
            </a:cxnLst>
            <a:rect l="0" t="0" r="r" b="b"/>
            <a:pathLst>
              <a:path w="186" h="175">
                <a:moveTo>
                  <a:pt x="42" y="170"/>
                </a:moveTo>
                <a:cubicBezTo>
                  <a:pt x="39" y="172"/>
                  <a:pt x="35" y="173"/>
                  <a:pt x="32" y="175"/>
                </a:cubicBezTo>
                <a:cubicBezTo>
                  <a:pt x="0" y="117"/>
                  <a:pt x="0" y="117"/>
                  <a:pt x="0" y="117"/>
                </a:cubicBezTo>
                <a:cubicBezTo>
                  <a:pt x="47" y="91"/>
                  <a:pt x="158" y="27"/>
                  <a:pt x="186" y="0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90" name="Freeform 30"/>
          <p:cNvSpPr>
            <a:spLocks/>
          </p:cNvSpPr>
          <p:nvPr/>
        </p:nvSpPr>
        <p:spPr bwMode="auto">
          <a:xfrm>
            <a:off x="5410200" y="4492627"/>
            <a:ext cx="4305301" cy="546101"/>
          </a:xfrm>
          <a:custGeom>
            <a:avLst/>
            <a:gdLst/>
            <a:ahLst/>
            <a:cxnLst>
              <a:cxn ang="0">
                <a:pos x="559" y="33"/>
              </a:cxn>
              <a:cxn ang="0">
                <a:pos x="567" y="37"/>
              </a:cxn>
              <a:cxn ang="0">
                <a:pos x="535" y="96"/>
              </a:cxn>
              <a:cxn ang="0">
                <a:pos x="304" y="35"/>
              </a:cxn>
              <a:cxn ang="0">
                <a:pos x="274" y="0"/>
              </a:cxn>
              <a:cxn ang="0">
                <a:pos x="251" y="0"/>
              </a:cxn>
              <a:cxn ang="0">
                <a:pos x="222" y="34"/>
              </a:cxn>
              <a:cxn ang="0">
                <a:pos x="0" y="90"/>
              </a:cxn>
            </a:cxnLst>
            <a:rect l="0" t="0" r="r" b="b"/>
            <a:pathLst>
              <a:path w="567" h="96">
                <a:moveTo>
                  <a:pt x="559" y="33"/>
                </a:moveTo>
                <a:cubicBezTo>
                  <a:pt x="562" y="34"/>
                  <a:pt x="565" y="36"/>
                  <a:pt x="567" y="37"/>
                </a:cubicBezTo>
                <a:cubicBezTo>
                  <a:pt x="535" y="96"/>
                  <a:pt x="535" y="96"/>
                  <a:pt x="535" y="96"/>
                </a:cubicBezTo>
                <a:cubicBezTo>
                  <a:pt x="464" y="62"/>
                  <a:pt x="386" y="40"/>
                  <a:pt x="304" y="35"/>
                </a:cubicBezTo>
                <a:cubicBezTo>
                  <a:pt x="304" y="15"/>
                  <a:pt x="290" y="0"/>
                  <a:pt x="274" y="0"/>
                </a:cubicBezTo>
                <a:cubicBezTo>
                  <a:pt x="251" y="0"/>
                  <a:pt x="251" y="0"/>
                  <a:pt x="251" y="0"/>
                </a:cubicBezTo>
                <a:cubicBezTo>
                  <a:pt x="235" y="0"/>
                  <a:pt x="222" y="15"/>
                  <a:pt x="222" y="34"/>
                </a:cubicBezTo>
                <a:cubicBezTo>
                  <a:pt x="143" y="39"/>
                  <a:pt x="68" y="59"/>
                  <a:pt x="0" y="90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91" name="Freeform 31"/>
          <p:cNvSpPr>
            <a:spLocks/>
          </p:cNvSpPr>
          <p:nvPr/>
        </p:nvSpPr>
        <p:spPr bwMode="auto">
          <a:xfrm>
            <a:off x="8212667" y="3921127"/>
            <a:ext cx="1439333" cy="758824"/>
          </a:xfrm>
          <a:custGeom>
            <a:avLst/>
            <a:gdLst/>
            <a:ahLst/>
            <a:cxnLst>
              <a:cxn ang="0">
                <a:pos x="14" y="0"/>
              </a:cxn>
              <a:cxn ang="0">
                <a:pos x="6" y="10"/>
              </a:cxn>
              <a:cxn ang="0">
                <a:pos x="190" y="133"/>
              </a:cxn>
            </a:cxnLst>
            <a:rect l="0" t="0" r="r" b="b"/>
            <a:pathLst>
              <a:path w="190" h="133">
                <a:moveTo>
                  <a:pt x="14" y="0"/>
                </a:moveTo>
                <a:cubicBezTo>
                  <a:pt x="10" y="5"/>
                  <a:pt x="7" y="8"/>
                  <a:pt x="6" y="10"/>
                </a:cubicBezTo>
                <a:cubicBezTo>
                  <a:pt x="0" y="22"/>
                  <a:pt x="130" y="99"/>
                  <a:pt x="190" y="133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92" name="Freeform 32"/>
          <p:cNvSpPr>
            <a:spLocks/>
          </p:cNvSpPr>
          <p:nvPr/>
        </p:nvSpPr>
        <p:spPr bwMode="auto">
          <a:xfrm>
            <a:off x="8318502" y="3330578"/>
            <a:ext cx="3246965" cy="977901"/>
          </a:xfrm>
          <a:custGeom>
            <a:avLst/>
            <a:gdLst/>
            <a:ahLst/>
            <a:cxnLst>
              <a:cxn ang="0">
                <a:pos x="428" y="172"/>
              </a:cxn>
              <a:cxn ang="0">
                <a:pos x="422" y="168"/>
              </a:cxn>
              <a:cxn ang="0">
                <a:pos x="312" y="105"/>
              </a:cxn>
              <a:cxn ang="0">
                <a:pos x="317" y="96"/>
              </a:cxn>
              <a:cxn ang="0">
                <a:pos x="312" y="80"/>
              </a:cxn>
              <a:cxn ang="0">
                <a:pos x="292" y="69"/>
              </a:cxn>
              <a:cxn ang="0">
                <a:pos x="276" y="74"/>
              </a:cxn>
              <a:cxn ang="0">
                <a:pos x="271" y="84"/>
              </a:cxn>
              <a:cxn ang="0">
                <a:pos x="194" y="44"/>
              </a:cxn>
              <a:cxn ang="0">
                <a:pos x="0" y="104"/>
              </a:cxn>
            </a:cxnLst>
            <a:rect l="0" t="0" r="r" b="b"/>
            <a:pathLst>
              <a:path w="428" h="172">
                <a:moveTo>
                  <a:pt x="428" y="172"/>
                </a:moveTo>
                <a:cubicBezTo>
                  <a:pt x="426" y="170"/>
                  <a:pt x="424" y="169"/>
                  <a:pt x="422" y="168"/>
                </a:cubicBezTo>
                <a:cubicBezTo>
                  <a:pt x="383" y="145"/>
                  <a:pt x="346" y="124"/>
                  <a:pt x="312" y="105"/>
                </a:cubicBezTo>
                <a:cubicBezTo>
                  <a:pt x="317" y="96"/>
                  <a:pt x="317" y="96"/>
                  <a:pt x="317" y="96"/>
                </a:cubicBezTo>
                <a:cubicBezTo>
                  <a:pt x="320" y="91"/>
                  <a:pt x="318" y="84"/>
                  <a:pt x="312" y="80"/>
                </a:cubicBezTo>
                <a:cubicBezTo>
                  <a:pt x="292" y="69"/>
                  <a:pt x="292" y="69"/>
                  <a:pt x="292" y="69"/>
                </a:cubicBezTo>
                <a:cubicBezTo>
                  <a:pt x="286" y="66"/>
                  <a:pt x="279" y="68"/>
                  <a:pt x="276" y="74"/>
                </a:cubicBezTo>
                <a:cubicBezTo>
                  <a:pt x="271" y="84"/>
                  <a:pt x="271" y="84"/>
                  <a:pt x="271" y="84"/>
                </a:cubicBezTo>
                <a:cubicBezTo>
                  <a:pt x="243" y="69"/>
                  <a:pt x="217" y="56"/>
                  <a:pt x="194" y="44"/>
                </a:cubicBezTo>
                <a:cubicBezTo>
                  <a:pt x="109" y="0"/>
                  <a:pt x="26" y="74"/>
                  <a:pt x="0" y="104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93" name="Freeform 33"/>
          <p:cNvSpPr>
            <a:spLocks/>
          </p:cNvSpPr>
          <p:nvPr/>
        </p:nvSpPr>
        <p:spPr bwMode="auto">
          <a:xfrm>
            <a:off x="11565467" y="4308478"/>
            <a:ext cx="592667" cy="1149349"/>
          </a:xfrm>
          <a:custGeom>
            <a:avLst/>
            <a:gdLst/>
            <a:ahLst/>
            <a:cxnLst>
              <a:cxn ang="0">
                <a:pos x="12" y="199"/>
              </a:cxn>
              <a:cxn ang="0">
                <a:pos x="26" y="200"/>
              </a:cxn>
              <a:cxn ang="0">
                <a:pos x="0" y="0"/>
              </a:cxn>
            </a:cxnLst>
            <a:rect l="0" t="0" r="r" b="b"/>
            <a:pathLst>
              <a:path w="78" h="202">
                <a:moveTo>
                  <a:pt x="12" y="199"/>
                </a:moveTo>
                <a:cubicBezTo>
                  <a:pt x="20" y="201"/>
                  <a:pt x="24" y="202"/>
                  <a:pt x="26" y="200"/>
                </a:cubicBezTo>
                <a:cubicBezTo>
                  <a:pt x="36" y="184"/>
                  <a:pt x="78" y="54"/>
                  <a:pt x="0" y="0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94" name="Freeform 34"/>
          <p:cNvSpPr>
            <a:spLocks/>
          </p:cNvSpPr>
          <p:nvPr/>
        </p:nvSpPr>
        <p:spPr bwMode="auto">
          <a:xfrm>
            <a:off x="10088035" y="4854580"/>
            <a:ext cx="1570565" cy="58737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7" y="103"/>
              </a:cxn>
            </a:cxnLst>
            <a:rect l="0" t="0" r="r" b="b"/>
            <a:pathLst>
              <a:path w="207" h="103">
                <a:moveTo>
                  <a:pt x="0" y="0"/>
                </a:moveTo>
                <a:cubicBezTo>
                  <a:pt x="56" y="31"/>
                  <a:pt x="168" y="93"/>
                  <a:pt x="207" y="103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95" name="Freeform 35"/>
          <p:cNvSpPr>
            <a:spLocks/>
          </p:cNvSpPr>
          <p:nvPr/>
        </p:nvSpPr>
        <p:spPr bwMode="auto">
          <a:xfrm>
            <a:off x="9783235" y="4832353"/>
            <a:ext cx="2336800" cy="6191251"/>
          </a:xfrm>
          <a:custGeom>
            <a:avLst/>
            <a:gdLst/>
            <a:ahLst/>
            <a:cxnLst>
              <a:cxn ang="0">
                <a:pos x="66" y="1088"/>
              </a:cxn>
              <a:cxn ang="0">
                <a:pos x="308" y="596"/>
              </a:cxn>
              <a:cxn ang="0">
                <a:pos x="0" y="59"/>
              </a:cxn>
              <a:cxn ang="0">
                <a:pos x="32" y="0"/>
              </a:cxn>
              <a:cxn ang="0">
                <a:pos x="40" y="4"/>
              </a:cxn>
            </a:cxnLst>
            <a:rect l="0" t="0" r="r" b="b"/>
            <a:pathLst>
              <a:path w="308" h="1088">
                <a:moveTo>
                  <a:pt x="66" y="1088"/>
                </a:moveTo>
                <a:cubicBezTo>
                  <a:pt x="213" y="974"/>
                  <a:pt x="308" y="796"/>
                  <a:pt x="308" y="596"/>
                </a:cubicBezTo>
                <a:cubicBezTo>
                  <a:pt x="308" y="367"/>
                  <a:pt x="184" y="167"/>
                  <a:pt x="0" y="59"/>
                </a:cubicBezTo>
                <a:cubicBezTo>
                  <a:pt x="32" y="0"/>
                  <a:pt x="32" y="0"/>
                  <a:pt x="32" y="0"/>
                </a:cubicBezTo>
                <a:cubicBezTo>
                  <a:pt x="35" y="1"/>
                  <a:pt x="37" y="3"/>
                  <a:pt x="40" y="4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396" name="Freeform 36"/>
          <p:cNvSpPr>
            <a:spLocks/>
          </p:cNvSpPr>
          <p:nvPr/>
        </p:nvSpPr>
        <p:spPr bwMode="auto">
          <a:xfrm>
            <a:off x="2662769" y="4832353"/>
            <a:ext cx="2362200" cy="6169027"/>
          </a:xfrm>
          <a:custGeom>
            <a:avLst/>
            <a:gdLst/>
            <a:ahLst/>
            <a:cxnLst>
              <a:cxn ang="0">
                <a:pos x="48" y="102"/>
              </a:cxn>
              <a:cxn ang="0">
                <a:pos x="51" y="108"/>
              </a:cxn>
              <a:cxn ang="0">
                <a:pos x="271" y="4"/>
              </a:cxn>
              <a:cxn ang="0">
                <a:pos x="280" y="0"/>
              </a:cxn>
              <a:cxn ang="0">
                <a:pos x="311" y="57"/>
              </a:cxn>
              <a:cxn ang="0">
                <a:pos x="0" y="596"/>
              </a:cxn>
              <a:cxn ang="0">
                <a:pos x="237" y="1084"/>
              </a:cxn>
            </a:cxnLst>
            <a:rect l="0" t="0" r="r" b="b"/>
            <a:pathLst>
              <a:path w="311" h="1084">
                <a:moveTo>
                  <a:pt x="48" y="102"/>
                </a:moveTo>
                <a:cubicBezTo>
                  <a:pt x="49" y="104"/>
                  <a:pt x="50" y="106"/>
                  <a:pt x="51" y="108"/>
                </a:cubicBezTo>
                <a:cubicBezTo>
                  <a:pt x="60" y="121"/>
                  <a:pt x="205" y="41"/>
                  <a:pt x="271" y="4"/>
                </a:cubicBezTo>
                <a:cubicBezTo>
                  <a:pt x="274" y="3"/>
                  <a:pt x="277" y="1"/>
                  <a:pt x="280" y="0"/>
                </a:cubicBezTo>
                <a:cubicBezTo>
                  <a:pt x="311" y="57"/>
                  <a:pt x="311" y="57"/>
                  <a:pt x="311" y="57"/>
                </a:cubicBezTo>
                <a:cubicBezTo>
                  <a:pt x="125" y="165"/>
                  <a:pt x="0" y="366"/>
                  <a:pt x="0" y="596"/>
                </a:cubicBezTo>
                <a:cubicBezTo>
                  <a:pt x="0" y="794"/>
                  <a:pt x="93" y="970"/>
                  <a:pt x="237" y="1084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400" name="Text Box 40"/>
          <p:cNvSpPr txBox="1">
            <a:spLocks noChangeArrowheads="1"/>
          </p:cNvSpPr>
          <p:nvPr/>
        </p:nvSpPr>
        <p:spPr bwMode="auto">
          <a:xfrm>
            <a:off x="5236638" y="869952"/>
            <a:ext cx="13813361" cy="2470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altLang="zh-CN" sz="21334" b="1" dirty="0" smtClean="0">
                <a:solidFill>
                  <a:srgbClr val="FFFFFF"/>
                </a:solidFill>
                <a:latin typeface="汉仪丫丫体简" charset="-122"/>
                <a:ea typeface="汉仪丫丫体简" charset="-122"/>
              </a:rPr>
              <a:t>Buddy, GO!</a:t>
            </a:r>
            <a:endParaRPr lang="en-GB" altLang="zh-CN" sz="21334" b="1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15371" name="Oval 11"/>
          <p:cNvSpPr>
            <a:spLocks noChangeArrowheads="1"/>
          </p:cNvSpPr>
          <p:nvPr/>
        </p:nvSpPr>
        <p:spPr bwMode="auto">
          <a:xfrm>
            <a:off x="7217839" y="8086729"/>
            <a:ext cx="347133" cy="269875"/>
          </a:xfrm>
          <a:prstGeom prst="ellipse">
            <a:avLst/>
          </a:prstGeom>
          <a:solidFill>
            <a:schemeClr val="accent1"/>
          </a:solidFill>
          <a:ln w="33338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 sz="9600"/>
          </a:p>
        </p:txBody>
      </p:sp>
      <p:sp>
        <p:nvSpPr>
          <p:cNvPr id="15412" name="Text Box 52"/>
          <p:cNvSpPr txBox="1">
            <a:spLocks noChangeArrowheads="1"/>
          </p:cNvSpPr>
          <p:nvPr/>
        </p:nvSpPr>
        <p:spPr bwMode="auto">
          <a:xfrm>
            <a:off x="14478004" y="9020179"/>
            <a:ext cx="10358968" cy="2470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zh-CN" altLang="en-US" sz="13334" b="1" dirty="0">
                <a:solidFill>
                  <a:srgbClr val="FFFFFF"/>
                </a:solidFill>
                <a:latin typeface="汉仪丫丫体简" charset="-122"/>
                <a:ea typeface="汉仪丫丫体简" charset="-122"/>
              </a:rPr>
              <a:t>该行动了！</a:t>
            </a:r>
            <a:endParaRPr lang="en-GB" altLang="zh-CN" sz="13334" b="1" dirty="0">
              <a:solidFill>
                <a:schemeClr val="bg1"/>
              </a:solidFill>
              <a:ea typeface="宋体" charset="-122"/>
            </a:endParaRPr>
          </a:p>
        </p:txBody>
      </p:sp>
      <p:pic>
        <p:nvPicPr>
          <p:cNvPr id="41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1442839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"/>
                                        <p:tgtEl>
                                          <p:spTgt spid="15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5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"/>
                                        <p:tgtEl>
                                          <p:spTgt spid="1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400"/>
                                        <p:tgtEl>
                                          <p:spTgt spid="15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300"/>
                                        <p:tgtEl>
                                          <p:spTgt spid="15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400"/>
                                        <p:tgtEl>
                                          <p:spTgt spid="15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"/>
                                        <p:tgtEl>
                                          <p:spTgt spid="15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"/>
                                        <p:tgtEl>
                                          <p:spTgt spid="1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8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"/>
                                        <p:tgtEl>
                                          <p:spTgt spid="15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00"/>
                            </p:stCondLst>
                            <p:childTnLst>
                              <p:par>
                                <p:cTn id="9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9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50" presetClass="entr" presetSubtype="0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5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5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2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  <p:bldP spid="15369" grpId="0" animBg="1"/>
      <p:bldP spid="15370" grpId="0" animBg="1"/>
      <p:bldP spid="15372" grpId="0" animBg="1"/>
      <p:bldP spid="15373" grpId="0" animBg="1"/>
      <p:bldP spid="15374" grpId="0" animBg="1"/>
      <p:bldP spid="15375" grpId="0" animBg="1"/>
      <p:bldP spid="15376" grpId="0" animBg="1"/>
      <p:bldP spid="15377" grpId="0" animBg="1"/>
      <p:bldP spid="15378" grpId="0" animBg="1"/>
      <p:bldP spid="15379" grpId="0" animBg="1"/>
      <p:bldP spid="15380" grpId="0" animBg="1"/>
      <p:bldP spid="15381" grpId="0" animBg="1"/>
      <p:bldP spid="15382" grpId="0" animBg="1"/>
      <p:bldP spid="15383" grpId="0" animBg="1"/>
      <p:bldP spid="15384" grpId="0" animBg="1"/>
      <p:bldP spid="15385" grpId="0" animBg="1"/>
      <p:bldP spid="15387" grpId="0" animBg="1"/>
      <p:bldP spid="15388" grpId="0" animBg="1"/>
      <p:bldP spid="15389" grpId="0" animBg="1"/>
      <p:bldP spid="15390" grpId="0" animBg="1"/>
      <p:bldP spid="15391" grpId="0" animBg="1"/>
      <p:bldP spid="15392" grpId="0" animBg="1"/>
      <p:bldP spid="15393" grpId="0" animBg="1"/>
      <p:bldP spid="15394" grpId="0" animBg="1"/>
      <p:bldP spid="15395" grpId="0" animBg="1"/>
      <p:bldP spid="15396" grpId="0" animBg="1"/>
      <p:bldP spid="15400" grpId="0"/>
      <p:bldP spid="15371" grpId="0" animBg="1"/>
      <p:bldP spid="154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内容占位符 2"/>
          <p:cNvSpPr>
            <a:spLocks noGrp="1"/>
          </p:cNvSpPr>
          <p:nvPr>
            <p:ph idx="4294967295"/>
          </p:nvPr>
        </p:nvSpPr>
        <p:spPr>
          <a:xfrm>
            <a:off x="4702177" y="520700"/>
            <a:ext cx="14547850" cy="1730376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8200" b="1" dirty="0">
                <a:solidFill>
                  <a:schemeClr val="bg1"/>
                </a:solidFill>
              </a:rPr>
              <a:t>匹配学习英语方法的学习资源</a:t>
            </a:r>
            <a:endParaRPr lang="zh-CN" altLang="zh-CN" sz="5200" b="1" dirty="0">
              <a:solidFill>
                <a:schemeClr val="bg1"/>
              </a:solidFill>
            </a:endParaRPr>
          </a:p>
        </p:txBody>
      </p:sp>
      <p:pic>
        <p:nvPicPr>
          <p:cNvPr id="47107" name="Picture 1" descr="C:\DOCUME~1\QUANDU~1\LOCALS~1\Temp\NG%K75[W6DW1NT31)(GJC1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82851"/>
            <a:ext cx="18288000" cy="1123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C:\Documents and Settings\quandunjiang\Application Data\Tencent\Users\1779374795\QQ\WinTemp\RichOle\9USQ~UTWC@(P](1E09B[1}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6071" y="7362029"/>
            <a:ext cx="10944226" cy="453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30427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标题 1"/>
          <p:cNvSpPr>
            <a:spLocks noGrp="1"/>
          </p:cNvSpPr>
          <p:nvPr>
            <p:ph type="title" idx="4294967295"/>
          </p:nvPr>
        </p:nvSpPr>
        <p:spPr>
          <a:xfrm>
            <a:off x="7048500" y="5638800"/>
            <a:ext cx="16459200" cy="2286000"/>
          </a:xfrm>
        </p:spPr>
        <p:txBody>
          <a:bodyPr>
            <a:noAutofit/>
          </a:bodyPr>
          <a:lstStyle/>
          <a:p>
            <a:pPr eaLnBrk="1" hangingPunct="1"/>
            <a:r>
              <a:rPr lang="zh-CN" altLang="zh-CN" sz="9600" b="1" dirty="0">
                <a:solidFill>
                  <a:schemeClr val="bg1"/>
                </a:solidFill>
              </a:rPr>
              <a:t>深闺无人识？</a:t>
            </a:r>
            <a:br>
              <a:rPr lang="zh-CN" altLang="zh-CN" sz="9600" b="1" dirty="0">
                <a:solidFill>
                  <a:schemeClr val="bg1"/>
                </a:solidFill>
              </a:rPr>
            </a:br>
            <a:r>
              <a:rPr lang="zh-CN" altLang="zh-CN" sz="9600" b="1" dirty="0">
                <a:solidFill>
                  <a:schemeClr val="bg1"/>
                </a:solidFill>
              </a:rPr>
              <a:t>请到图书馆来使用</a:t>
            </a:r>
            <a:br>
              <a:rPr lang="zh-CN" altLang="zh-CN" sz="9600" b="1" dirty="0">
                <a:solidFill>
                  <a:schemeClr val="bg1"/>
                </a:solidFill>
              </a:rPr>
            </a:br>
            <a:r>
              <a:rPr lang="zh-CN" altLang="zh-CN" sz="9600" b="1" dirty="0">
                <a:solidFill>
                  <a:schemeClr val="bg1"/>
                </a:solidFill>
              </a:rPr>
              <a:t>优秀外语学习资源</a:t>
            </a:r>
          </a:p>
        </p:txBody>
      </p:sp>
      <p:pic>
        <p:nvPicPr>
          <p:cNvPr id="3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5936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632"/>
          <p:cNvSpPr/>
          <p:nvPr/>
        </p:nvSpPr>
        <p:spPr>
          <a:xfrm>
            <a:off x="1260244" y="418060"/>
            <a:ext cx="5006499" cy="129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/>
            </a:pPr>
            <a:r>
              <a:rPr lang="en-US" altLang="zh-CN" sz="7200" dirty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ABOUT </a:t>
            </a:r>
            <a:r>
              <a:rPr lang="en-US" altLang="zh-CN" sz="7200" b="1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</a:t>
            </a:r>
            <a:endParaRPr sz="72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633"/>
          <p:cNvSpPr/>
          <p:nvPr/>
        </p:nvSpPr>
        <p:spPr>
          <a:xfrm>
            <a:off x="1320800" y="1583725"/>
            <a:ext cx="5150126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sp>
        <p:nvSpPr>
          <p:cNvPr id="23" name="Shape 635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Shape 636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Shape 637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Shape 638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7349392" y="7460756"/>
            <a:ext cx="100945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7200" b="1" dirty="0" smtClean="0">
                <a:solidFill>
                  <a:srgbClr val="214A5C"/>
                </a:solidFill>
                <a:latin typeface="+mj-lt"/>
                <a:ea typeface="汉仪丫丫体简" charset="-122"/>
              </a:rPr>
              <a:t>You Know Me?</a:t>
            </a:r>
            <a:endParaRPr lang="en-US" altLang="zh-CN" sz="7200" b="1" dirty="0">
              <a:solidFill>
                <a:srgbClr val="214A5C"/>
              </a:solidFill>
              <a:latin typeface="+mj-lt"/>
              <a:ea typeface="汉仪丫丫体简" charset="-122"/>
            </a:endParaRPr>
          </a:p>
        </p:txBody>
      </p:sp>
      <p:sp>
        <p:nvSpPr>
          <p:cNvPr id="33" name="矩形 32"/>
          <p:cNvSpPr>
            <a:spLocks noChangeArrowheads="1"/>
          </p:cNvSpPr>
          <p:nvPr/>
        </p:nvSpPr>
        <p:spPr bwMode="auto">
          <a:xfrm>
            <a:off x="7970176" y="5180757"/>
            <a:ext cx="947376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4000" b="1" dirty="0" smtClean="0">
                <a:solidFill>
                  <a:srgbClr val="214A5C"/>
                </a:solidFill>
                <a:latin typeface="+mj-lt"/>
                <a:ea typeface="汉仪丫丫体简" charset="-122"/>
              </a:rPr>
              <a:t>你知道？</a:t>
            </a:r>
            <a:endParaRPr lang="en-US" altLang="zh-CN" sz="14000" b="1" dirty="0">
              <a:solidFill>
                <a:srgbClr val="214A5C"/>
              </a:solidFill>
              <a:latin typeface="+mj-lt"/>
              <a:ea typeface="汉仪丫丫体简" charset="-122"/>
            </a:endParaRPr>
          </a:p>
        </p:txBody>
      </p:sp>
      <p:grpSp>
        <p:nvGrpSpPr>
          <p:cNvPr id="34" name="组合 9"/>
          <p:cNvGrpSpPr>
            <a:grpSpLocks/>
          </p:cNvGrpSpPr>
          <p:nvPr/>
        </p:nvGrpSpPr>
        <p:grpSpPr bwMode="auto">
          <a:xfrm>
            <a:off x="14771577" y="2637690"/>
            <a:ext cx="3938459" cy="2961137"/>
            <a:chOff x="5868144" y="1228637"/>
            <a:chExt cx="1125241" cy="800143"/>
          </a:xfrm>
          <a:solidFill>
            <a:srgbClr val="02D798"/>
          </a:solidFill>
        </p:grpSpPr>
        <p:sp>
          <p:nvSpPr>
            <p:cNvPr id="35" name="Freeform 6"/>
            <p:cNvSpPr>
              <a:spLocks noEditPoints="1"/>
            </p:cNvSpPr>
            <p:nvPr/>
          </p:nvSpPr>
          <p:spPr bwMode="auto">
            <a:xfrm>
              <a:off x="5868144" y="1228637"/>
              <a:ext cx="1125241" cy="800143"/>
            </a:xfrm>
            <a:custGeom>
              <a:avLst/>
              <a:gdLst>
                <a:gd name="T0" fmla="*/ 57216 w 118"/>
                <a:gd name="T1" fmla="*/ 800143 h 84"/>
                <a:gd name="T2" fmla="*/ 333758 w 118"/>
                <a:gd name="T3" fmla="*/ 685837 h 84"/>
                <a:gd name="T4" fmla="*/ 333758 w 118"/>
                <a:gd name="T5" fmla="*/ 685837 h 84"/>
                <a:gd name="T6" fmla="*/ 562621 w 118"/>
                <a:gd name="T7" fmla="*/ 714413 h 84"/>
                <a:gd name="T8" fmla="*/ 934522 w 118"/>
                <a:gd name="T9" fmla="*/ 628684 h 84"/>
                <a:gd name="T10" fmla="*/ 1125241 w 118"/>
                <a:gd name="T11" fmla="*/ 400072 h 84"/>
                <a:gd name="T12" fmla="*/ 1125241 w 118"/>
                <a:gd name="T13" fmla="*/ 352444 h 84"/>
                <a:gd name="T14" fmla="*/ 1125241 w 118"/>
                <a:gd name="T15" fmla="*/ 314342 h 84"/>
                <a:gd name="T16" fmla="*/ 934522 w 118"/>
                <a:gd name="T17" fmla="*/ 85730 h 84"/>
                <a:gd name="T18" fmla="*/ 562621 w 118"/>
                <a:gd name="T19" fmla="*/ 0 h 84"/>
                <a:gd name="T20" fmla="*/ 190719 w 118"/>
                <a:gd name="T21" fmla="*/ 85730 h 84"/>
                <a:gd name="T22" fmla="*/ 0 w 118"/>
                <a:gd name="T23" fmla="*/ 314342 h 84"/>
                <a:gd name="T24" fmla="*/ 0 w 118"/>
                <a:gd name="T25" fmla="*/ 352444 h 84"/>
                <a:gd name="T26" fmla="*/ 143039 w 118"/>
                <a:gd name="T27" fmla="*/ 590582 h 84"/>
                <a:gd name="T28" fmla="*/ 143039 w 118"/>
                <a:gd name="T29" fmla="*/ 590582 h 84"/>
                <a:gd name="T30" fmla="*/ 57216 w 118"/>
                <a:gd name="T31" fmla="*/ 800143 h 84"/>
                <a:gd name="T32" fmla="*/ 238399 w 118"/>
                <a:gd name="T33" fmla="*/ 571531 h 84"/>
                <a:gd name="T34" fmla="*/ 209791 w 118"/>
                <a:gd name="T35" fmla="*/ 552480 h 84"/>
                <a:gd name="T36" fmla="*/ 76288 w 118"/>
                <a:gd name="T37" fmla="*/ 352444 h 84"/>
                <a:gd name="T38" fmla="*/ 76288 w 118"/>
                <a:gd name="T39" fmla="*/ 323867 h 84"/>
                <a:gd name="T40" fmla="*/ 228863 w 118"/>
                <a:gd name="T41" fmla="*/ 152408 h 84"/>
                <a:gd name="T42" fmla="*/ 562621 w 118"/>
                <a:gd name="T43" fmla="*/ 66679 h 84"/>
                <a:gd name="T44" fmla="*/ 896378 w 118"/>
                <a:gd name="T45" fmla="*/ 152408 h 84"/>
                <a:gd name="T46" fmla="*/ 1048953 w 118"/>
                <a:gd name="T47" fmla="*/ 323867 h 84"/>
                <a:gd name="T48" fmla="*/ 1048953 w 118"/>
                <a:gd name="T49" fmla="*/ 352444 h 84"/>
                <a:gd name="T50" fmla="*/ 1048953 w 118"/>
                <a:gd name="T51" fmla="*/ 381020 h 84"/>
                <a:gd name="T52" fmla="*/ 896378 w 118"/>
                <a:gd name="T53" fmla="*/ 562005 h 84"/>
                <a:gd name="T54" fmla="*/ 562621 w 118"/>
                <a:gd name="T55" fmla="*/ 638209 h 84"/>
                <a:gd name="T56" fmla="*/ 343294 w 118"/>
                <a:gd name="T57" fmla="*/ 609633 h 84"/>
                <a:gd name="T58" fmla="*/ 324222 w 118"/>
                <a:gd name="T59" fmla="*/ 600107 h 84"/>
                <a:gd name="T60" fmla="*/ 171647 w 118"/>
                <a:gd name="T61" fmla="*/ 685837 h 84"/>
                <a:gd name="T62" fmla="*/ 238399 w 118"/>
                <a:gd name="T63" fmla="*/ 571531 h 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8"/>
                <a:gd name="T97" fmla="*/ 0 h 84"/>
                <a:gd name="T98" fmla="*/ 118 w 118"/>
                <a:gd name="T99" fmla="*/ 84 h 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8" h="84">
                  <a:moveTo>
                    <a:pt x="6" y="84"/>
                  </a:moveTo>
                  <a:cubicBezTo>
                    <a:pt x="35" y="72"/>
                    <a:pt x="35" y="72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43" y="74"/>
                    <a:pt x="51" y="75"/>
                    <a:pt x="59" y="75"/>
                  </a:cubicBezTo>
                  <a:cubicBezTo>
                    <a:pt x="72" y="75"/>
                    <a:pt x="86" y="72"/>
                    <a:pt x="98" y="66"/>
                  </a:cubicBezTo>
                  <a:cubicBezTo>
                    <a:pt x="107" y="61"/>
                    <a:pt x="116" y="52"/>
                    <a:pt x="118" y="42"/>
                  </a:cubicBezTo>
                  <a:cubicBezTo>
                    <a:pt x="118" y="40"/>
                    <a:pt x="118" y="39"/>
                    <a:pt x="118" y="37"/>
                  </a:cubicBezTo>
                  <a:cubicBezTo>
                    <a:pt x="118" y="36"/>
                    <a:pt x="118" y="34"/>
                    <a:pt x="118" y="33"/>
                  </a:cubicBezTo>
                  <a:cubicBezTo>
                    <a:pt x="116" y="22"/>
                    <a:pt x="107" y="14"/>
                    <a:pt x="98" y="9"/>
                  </a:cubicBezTo>
                  <a:cubicBezTo>
                    <a:pt x="86" y="2"/>
                    <a:pt x="72" y="0"/>
                    <a:pt x="59" y="0"/>
                  </a:cubicBezTo>
                  <a:cubicBezTo>
                    <a:pt x="46" y="0"/>
                    <a:pt x="32" y="2"/>
                    <a:pt x="20" y="9"/>
                  </a:cubicBezTo>
                  <a:cubicBezTo>
                    <a:pt x="11" y="14"/>
                    <a:pt x="2" y="22"/>
                    <a:pt x="0" y="33"/>
                  </a:cubicBezTo>
                  <a:cubicBezTo>
                    <a:pt x="0" y="34"/>
                    <a:pt x="0" y="36"/>
                    <a:pt x="0" y="37"/>
                  </a:cubicBezTo>
                  <a:cubicBezTo>
                    <a:pt x="0" y="48"/>
                    <a:pt x="6" y="56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6" y="84"/>
                    <a:pt x="6" y="84"/>
                    <a:pt x="6" y="84"/>
                  </a:cubicBezTo>
                  <a:close/>
                  <a:moveTo>
                    <a:pt x="25" y="60"/>
                  </a:moveTo>
                  <a:cubicBezTo>
                    <a:pt x="22" y="58"/>
                    <a:pt x="22" y="58"/>
                    <a:pt x="22" y="58"/>
                  </a:cubicBezTo>
                  <a:cubicBezTo>
                    <a:pt x="15" y="53"/>
                    <a:pt x="8" y="46"/>
                    <a:pt x="8" y="37"/>
                  </a:cubicBezTo>
                  <a:cubicBezTo>
                    <a:pt x="8" y="36"/>
                    <a:pt x="8" y="35"/>
                    <a:pt x="8" y="34"/>
                  </a:cubicBezTo>
                  <a:cubicBezTo>
                    <a:pt x="9" y="26"/>
                    <a:pt x="17" y="19"/>
                    <a:pt x="24" y="16"/>
                  </a:cubicBezTo>
                  <a:cubicBezTo>
                    <a:pt x="34" y="10"/>
                    <a:pt x="47" y="7"/>
                    <a:pt x="59" y="7"/>
                  </a:cubicBezTo>
                  <a:cubicBezTo>
                    <a:pt x="71" y="7"/>
                    <a:pt x="84" y="10"/>
                    <a:pt x="94" y="16"/>
                  </a:cubicBezTo>
                  <a:cubicBezTo>
                    <a:pt x="101" y="19"/>
                    <a:pt x="109" y="26"/>
                    <a:pt x="110" y="34"/>
                  </a:cubicBezTo>
                  <a:cubicBezTo>
                    <a:pt x="110" y="35"/>
                    <a:pt x="110" y="36"/>
                    <a:pt x="110" y="37"/>
                  </a:cubicBezTo>
                  <a:cubicBezTo>
                    <a:pt x="110" y="38"/>
                    <a:pt x="110" y="39"/>
                    <a:pt x="110" y="40"/>
                  </a:cubicBezTo>
                  <a:cubicBezTo>
                    <a:pt x="109" y="49"/>
                    <a:pt x="101" y="55"/>
                    <a:pt x="94" y="59"/>
                  </a:cubicBezTo>
                  <a:cubicBezTo>
                    <a:pt x="84" y="65"/>
                    <a:pt x="71" y="67"/>
                    <a:pt x="59" y="67"/>
                  </a:cubicBezTo>
                  <a:cubicBezTo>
                    <a:pt x="51" y="67"/>
                    <a:pt x="43" y="66"/>
                    <a:pt x="36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18" y="72"/>
                    <a:pt x="18" y="72"/>
                    <a:pt x="18" y="72"/>
                  </a:cubicBezTo>
                  <a:lnTo>
                    <a:pt x="25" y="60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214A5C"/>
                </a:solidFill>
                <a:latin typeface="Verdana" pitchFamily="34" charset="0"/>
                <a:ea typeface="微软雅黑" pitchFamily="34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5926867" y="1252451"/>
              <a:ext cx="1007796" cy="5588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214A5C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203594" y="1400519"/>
              <a:ext cx="419150" cy="32434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US" altLang="zh-CN" sz="7200" b="1" dirty="0" smtClean="0">
                  <a:solidFill>
                    <a:srgbClr val="214A5C"/>
                  </a:solidFill>
                  <a:latin typeface="+mj-ea"/>
                  <a:ea typeface="+mj-ea"/>
                </a:rPr>
                <a:t>Me</a:t>
              </a:r>
              <a:endParaRPr lang="zh-CN" altLang="en-US" sz="7200" b="1" dirty="0">
                <a:solidFill>
                  <a:srgbClr val="214A5C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14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541"/>
          <p:cNvSpPr/>
          <p:nvPr/>
        </p:nvSpPr>
        <p:spPr>
          <a:xfrm>
            <a:off x="0" y="2039006"/>
            <a:ext cx="11582401" cy="4361794"/>
          </a:xfrm>
          <a:prstGeom prst="rect">
            <a:avLst/>
          </a:prstGeom>
          <a:solidFill>
            <a:srgbClr val="EFD907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158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1120776" y="1392180"/>
            <a:ext cx="11020424" cy="5880100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r>
              <a:rPr lang="zh-CN" altLang="zh-CN" sz="10600" dirty="0">
                <a:solidFill>
                  <a:srgbClr val="F8F8F8"/>
                </a:solidFill>
              </a:rPr>
              <a:t>移动互联时代</a:t>
            </a:r>
            <a:r>
              <a:rPr lang="zh-CN" altLang="zh-CN" dirty="0">
                <a:solidFill>
                  <a:srgbClr val="F8F8F8"/>
                </a:solidFill>
              </a:rPr>
              <a:t/>
            </a:r>
            <a:br>
              <a:rPr lang="zh-CN" altLang="zh-CN" dirty="0">
                <a:solidFill>
                  <a:srgbClr val="F8F8F8"/>
                </a:solidFill>
              </a:rPr>
            </a:br>
            <a:r>
              <a:rPr lang="zh-CN" altLang="zh-CN" dirty="0">
                <a:solidFill>
                  <a:srgbClr val="F8F8F8"/>
                </a:solidFill>
              </a:rPr>
              <a:t>还需要依赖图书馆</a:t>
            </a:r>
            <a:br>
              <a:rPr lang="zh-CN" altLang="zh-CN" dirty="0">
                <a:solidFill>
                  <a:srgbClr val="F8F8F8"/>
                </a:solidFill>
              </a:rPr>
            </a:br>
            <a:r>
              <a:rPr lang="zh-CN" altLang="zh-CN" dirty="0">
                <a:solidFill>
                  <a:srgbClr val="F8F8F8"/>
                </a:solidFill>
              </a:rPr>
              <a:t>不会太OUT了吧！</a:t>
            </a:r>
          </a:p>
        </p:txBody>
      </p:sp>
      <p:sp>
        <p:nvSpPr>
          <p:cNvPr id="49159" name="内容占位符 2"/>
          <p:cNvSpPr>
            <a:spLocks noGrp="1" noChangeArrowheads="1"/>
          </p:cNvSpPr>
          <p:nvPr/>
        </p:nvSpPr>
        <p:spPr bwMode="auto">
          <a:xfrm>
            <a:off x="11582401" y="9995666"/>
            <a:ext cx="11363326" cy="271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zh-CN" sz="6400" dirty="0">
                <a:solidFill>
                  <a:srgbClr val="214A5C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rPr>
              <a:t>百度一下你就知道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zh-CN" sz="6400" dirty="0">
                <a:solidFill>
                  <a:srgbClr val="214A5C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rPr>
              <a:t>谷歌一下你就知道得太多了…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zh-CN" altLang="zh-CN" sz="6400" dirty="0">
              <a:solidFill>
                <a:srgbClr val="214A5C"/>
              </a:solidFill>
              <a:latin typeface="Verdana" panose="020B0604030504040204" pitchFamily="34" charset="0"/>
              <a:ea typeface="微软雅黑" panose="020B0503020204020204" pitchFamily="34" charset="-122"/>
              <a:sym typeface="MS Gothic" panose="020B0609070205080204" pitchFamily="49" charset="-128"/>
            </a:endParaRPr>
          </a:p>
        </p:txBody>
      </p:sp>
      <p:pic>
        <p:nvPicPr>
          <p:cNvPr id="5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35690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" dur="1000"/>
                                        <p:tgtEl>
                                          <p:spTgt spid="49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1000"/>
                                        <p:tgtEl>
                                          <p:spTgt spid="49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 bldLvl="0" animBg="1" autoUpdateAnimBg="0"/>
      <p:bldP spid="49159" grpId="0" build="p" bldLvl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Box 4"/>
          <p:cNvSpPr txBox="1">
            <a:spLocks noChangeArrowheads="1"/>
          </p:cNvSpPr>
          <p:nvPr/>
        </p:nvSpPr>
        <p:spPr bwMode="auto">
          <a:xfrm>
            <a:off x="976314" y="1054346"/>
            <a:ext cx="119253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zh-CN" sz="7200" dirty="0">
                <a:solidFill>
                  <a:schemeClr val="bg1"/>
                </a:solidFill>
                <a:latin typeface="微软雅黑" panose="020B0503020204020204" pitchFamily="34" charset="-122"/>
              </a:rPr>
              <a:t>请看以下两个问题？</a:t>
            </a:r>
          </a:p>
        </p:txBody>
      </p:sp>
      <p:sp>
        <p:nvSpPr>
          <p:cNvPr id="51204" name="TextBox 5"/>
          <p:cNvSpPr txBox="1">
            <a:spLocks noChangeArrowheads="1"/>
          </p:cNvSpPr>
          <p:nvPr/>
        </p:nvSpPr>
        <p:spPr bwMode="auto">
          <a:xfrm>
            <a:off x="2995368" y="4475083"/>
            <a:ext cx="172803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zh-CN" sz="9600" dirty="0">
                <a:solidFill>
                  <a:srgbClr val="214A5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1.你当如何</a:t>
            </a:r>
            <a:r>
              <a:rPr lang="zh-CN" altLang="zh-CN" sz="9600" dirty="0" smtClean="0">
                <a:solidFill>
                  <a:srgbClr val="214A5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辨别</a:t>
            </a:r>
            <a:r>
              <a:rPr lang="zh-CN" altLang="en-US" sz="9600" dirty="0" smtClean="0">
                <a:solidFill>
                  <a:srgbClr val="214A5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它</a:t>
            </a:r>
            <a:r>
              <a:rPr lang="zh-CN" altLang="zh-CN" sz="9600" dirty="0" smtClean="0">
                <a:solidFill>
                  <a:srgbClr val="214A5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们</a:t>
            </a:r>
            <a:r>
              <a:rPr lang="zh-CN" altLang="zh-CN" sz="9600" dirty="0">
                <a:solidFill>
                  <a:srgbClr val="214A5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的正确与否？</a:t>
            </a:r>
          </a:p>
        </p:txBody>
      </p:sp>
      <p:sp>
        <p:nvSpPr>
          <p:cNvPr id="51205" name="TextBox 6"/>
          <p:cNvSpPr txBox="1">
            <a:spLocks noChangeArrowheads="1"/>
          </p:cNvSpPr>
          <p:nvPr/>
        </p:nvSpPr>
        <p:spPr bwMode="auto">
          <a:xfrm>
            <a:off x="2995368" y="7502696"/>
            <a:ext cx="1859854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MS Gothic" panose="020B0609070205080204" pitchFamily="49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zh-CN" sz="9600" dirty="0">
                <a:solidFill>
                  <a:srgbClr val="214A5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2.这些海量的知识和信息资源你该如何取舍</a:t>
            </a:r>
            <a:r>
              <a:rPr lang="zh-CN" altLang="zh-CN" sz="9600" dirty="0" smtClean="0">
                <a:solidFill>
                  <a:srgbClr val="214A5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9600" dirty="0" smtClean="0">
              <a:solidFill>
                <a:srgbClr val="214A5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9600" dirty="0" smtClean="0">
                <a:solidFill>
                  <a:srgbClr val="214A5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哪些才</a:t>
            </a:r>
            <a:r>
              <a:rPr lang="zh-CN" altLang="zh-CN" sz="9600" dirty="0" smtClean="0">
                <a:solidFill>
                  <a:srgbClr val="214A5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适合</a:t>
            </a:r>
            <a:r>
              <a:rPr lang="zh-CN" altLang="zh-CN" sz="9600" dirty="0">
                <a:solidFill>
                  <a:srgbClr val="214A5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你的学习需要？</a:t>
            </a:r>
          </a:p>
        </p:txBody>
      </p:sp>
      <p:pic>
        <p:nvPicPr>
          <p:cNvPr id="5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3908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2082800" y="3875030"/>
            <a:ext cx="22301200" cy="5880100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l" eaLnBrk="1" hangingPunct="1"/>
            <a:r>
              <a:rPr lang="zh-CN" altLang="en-US" sz="15000" dirty="0" smtClean="0">
                <a:solidFill>
                  <a:srgbClr val="F8F8F8"/>
                </a:solidFill>
              </a:rPr>
              <a:t>“图书馆”一下，你就知道</a:t>
            </a:r>
            <a:endParaRPr lang="zh-CN" altLang="zh-CN" sz="15000" dirty="0">
              <a:solidFill>
                <a:srgbClr val="F8F8F8"/>
              </a:solidFill>
            </a:endParaRPr>
          </a:p>
        </p:txBody>
      </p:sp>
      <p:pic>
        <p:nvPicPr>
          <p:cNvPr id="3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4914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 bldLvl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161930" y="5457616"/>
            <a:ext cx="20313574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0" b="1" dirty="0" smtClean="0">
                <a:solidFill>
                  <a:schemeClr val="bg1"/>
                </a:solidFill>
                <a:latin typeface="+mj-ea"/>
                <a:ea typeface="+mj-ea"/>
              </a:rPr>
              <a:t>http://lib</a:t>
            </a:r>
            <a:r>
              <a:rPr lang="en-US" altLang="zh-CN" sz="17600" b="1" dirty="0" smtClean="0">
                <a:solidFill>
                  <a:schemeClr val="bg1"/>
                </a:solidFill>
                <a:latin typeface="+mj-ea"/>
                <a:ea typeface="汉仪丫丫体简" pitchFamily="2" charset="-122"/>
              </a:rPr>
              <a:t>.fifedu.com</a:t>
            </a:r>
            <a:endParaRPr lang="en-US" altLang="zh-CN" sz="17600" b="1" dirty="0">
              <a:solidFill>
                <a:schemeClr val="bg1"/>
              </a:solidFill>
              <a:latin typeface="汉仪丫丫体简" pitchFamily="2" charset="-122"/>
              <a:ea typeface="汉仪丫丫体简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" y="0"/>
            <a:ext cx="1536701" cy="13716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9600"/>
          </a:p>
        </p:txBody>
      </p:sp>
      <p:grpSp>
        <p:nvGrpSpPr>
          <p:cNvPr id="3" name="组合 2"/>
          <p:cNvGrpSpPr/>
          <p:nvPr/>
        </p:nvGrpSpPr>
        <p:grpSpPr>
          <a:xfrm>
            <a:off x="435078" y="549275"/>
            <a:ext cx="14835878" cy="1946045"/>
            <a:chOff x="398463" y="549275"/>
            <a:chExt cx="7861727" cy="863600"/>
          </a:xfrm>
        </p:grpSpPr>
        <p:sp>
          <p:nvSpPr>
            <p:cNvPr id="6" name="1 Título"/>
            <p:cNvSpPr>
              <a:spLocks noChangeArrowheads="1"/>
            </p:cNvSpPr>
            <p:nvPr/>
          </p:nvSpPr>
          <p:spPr bwMode="auto">
            <a:xfrm>
              <a:off x="2930953" y="549275"/>
              <a:ext cx="5329237" cy="86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lnSpc>
                  <a:spcPts val="5763"/>
                </a:lnSpc>
              </a:pPr>
              <a:r>
                <a:rPr lang="en-US" altLang="zh-CN" sz="7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华文细黑" panose="02010600040101010101" pitchFamily="2" charset="-122"/>
                </a:rPr>
                <a:t>· </a:t>
              </a:r>
              <a:r>
                <a:rPr lang="en-US" altLang="zh-CN" sz="7200" dirty="0" err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华文细黑" panose="02010600040101010101" pitchFamily="2" charset="-122"/>
                </a:rPr>
                <a:t>FiF</a:t>
              </a:r>
              <a:r>
                <a:rPr lang="zh-CN" altLang="en-US" sz="7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华文细黑" panose="02010600040101010101" pitchFamily="2" charset="-122"/>
                </a:rPr>
                <a:t>外语学习资源库</a:t>
              </a:r>
              <a:endParaRPr lang="zh-CN" altLang="zh-CN" sz="72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1 Título"/>
            <p:cNvSpPr>
              <a:spLocks noChangeArrowheads="1"/>
            </p:cNvSpPr>
            <p:nvPr/>
          </p:nvSpPr>
          <p:spPr bwMode="auto">
            <a:xfrm>
              <a:off x="398463" y="549275"/>
              <a:ext cx="4605337" cy="86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eaLnBrk="1" hangingPunct="1">
                <a:lnSpc>
                  <a:spcPts val="5763"/>
                </a:lnSpc>
              </a:pPr>
              <a:endParaRPr lang="zh-CN" altLang="zh-CN" sz="9600" b="1" dirty="0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277" y="549275"/>
            <a:ext cx="4320170" cy="1463073"/>
          </a:xfrm>
          <a:prstGeom prst="rect">
            <a:avLst/>
          </a:prstGeom>
        </p:spPr>
      </p:pic>
      <p:pic>
        <p:nvPicPr>
          <p:cNvPr id="9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97818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045996" y="1186649"/>
            <a:ext cx="14631691" cy="1034129"/>
          </a:xfrm>
          <a:prstGeom prst="rect">
            <a:avLst/>
          </a:prstGeom>
          <a:noFill/>
        </p:spPr>
        <p:txBody>
          <a:bodyPr wrap="square" lIns="0" tIns="0" rIns="0" bIns="0" numCol="1" spcCol="72000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zh-Hans" altLang="en-US" sz="672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新一代</a:t>
            </a:r>
            <a:r>
              <a:rPr lang="zh-Hans" altLang="en-US" sz="672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富媒体</a:t>
            </a:r>
            <a:r>
              <a:rPr lang="zh-Hans" altLang="en-US" sz="672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Hans" altLang="en-US" sz="672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多语种</a:t>
            </a:r>
            <a:r>
              <a:rPr lang="zh-Hans" altLang="en-US" sz="672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的外语学习产品</a:t>
            </a:r>
            <a:endParaRPr lang="es-ES" sz="672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757705" y="2858254"/>
            <a:ext cx="8612786" cy="70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ans" sz="4001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http://</a:t>
            </a:r>
            <a:r>
              <a:rPr lang="en-US" altLang="zh-Hans" sz="4001" b="1" dirty="0" err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lib.fifedu.com</a:t>
            </a:r>
            <a:r>
              <a:rPr lang="en-US" altLang="zh-Hans" sz="4001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zh-Hans" altLang="en-US" sz="4001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 descr="世界著名语言学讲座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26" r="25537"/>
          <a:stretch/>
        </p:blipFill>
        <p:spPr>
          <a:xfrm>
            <a:off x="13792170" y="4333039"/>
            <a:ext cx="3885521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 descr="文秋芳·词汇学习策略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24" r="4125"/>
          <a:stretch/>
        </p:blipFill>
        <p:spPr>
          <a:xfrm>
            <a:off x="18491674" y="4333039"/>
            <a:ext cx="3511296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 descr="角色扮演练口语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5993"/>
          <a:stretch/>
        </p:blipFill>
        <p:spPr>
          <a:xfrm>
            <a:off x="13792167" y="8509298"/>
            <a:ext cx="3871603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1.德国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96" r="23165"/>
          <a:stretch/>
        </p:blipFill>
        <p:spPr>
          <a:xfrm>
            <a:off x="18491674" y="8509300"/>
            <a:ext cx="3511296" cy="3024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fly1001\Desktop\FiF外语学习资源库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01" r="17464"/>
          <a:stretch/>
        </p:blipFill>
        <p:spPr bwMode="auto">
          <a:xfrm>
            <a:off x="3045995" y="3038942"/>
            <a:ext cx="8973185" cy="1698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55967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CuadroTexto"/>
          <p:cNvSpPr txBox="1"/>
          <p:nvPr/>
        </p:nvSpPr>
        <p:spPr>
          <a:xfrm>
            <a:off x="3041148" y="2977656"/>
            <a:ext cx="19282823" cy="1246495"/>
          </a:xfrm>
          <a:prstGeom prst="rect">
            <a:avLst/>
          </a:prstGeom>
          <a:noFill/>
        </p:spPr>
        <p:txBody>
          <a:bodyPr wrap="square" lIns="0" tIns="0" rIns="0" bIns="0" numCol="1" spcCol="720000">
            <a:spAutoFit/>
          </a:bodyPr>
          <a:lstStyle/>
          <a:p>
            <a:pPr algn="just">
              <a:lnSpc>
                <a:spcPct val="150000"/>
              </a:lnSpc>
              <a:spcAft>
                <a:spcPts val="500"/>
              </a:spcAft>
              <a:defRPr/>
            </a:pPr>
            <a:r>
              <a:rPr lang="en-US" altLang="zh-Hans" sz="5400" b="1" dirty="0">
                <a:solidFill>
                  <a:srgbClr val="F79646">
                    <a:lumMod val="75000"/>
                  </a:srgbClr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Hans" altLang="en-US" sz="5400" b="1" dirty="0" smtClean="0">
                <a:solidFill>
                  <a:srgbClr val="F79646">
                    <a:lumMod val="75000"/>
                  </a:srgbClr>
                </a:solidFill>
                <a:latin typeface="微软雅黑" pitchFamily="34" charset="-122"/>
                <a:ea typeface="微软雅黑" pitchFamily="34" charset="-122"/>
              </a:rPr>
              <a:t>大</a:t>
            </a:r>
            <a:r>
              <a:rPr lang="zh-Hans" altLang="en-US" sz="5400" b="1" dirty="0">
                <a:solidFill>
                  <a:srgbClr val="F79646">
                    <a:lumMod val="75000"/>
                  </a:srgbClr>
                </a:solidFill>
                <a:latin typeface="微软雅黑" pitchFamily="34" charset="-122"/>
                <a:ea typeface="微软雅黑" pitchFamily="34" charset="-122"/>
              </a:rPr>
              <a:t>模块</a:t>
            </a:r>
            <a:r>
              <a:rPr lang="en-US" altLang="zh-Hans" sz="5400" b="1" dirty="0">
                <a:solidFill>
                  <a:srgbClr val="F79646">
                    <a:lumMod val="75000"/>
                  </a:srgbClr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Hans" altLang="en-US" sz="4400" b="1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rPr>
              <a:t>循序提升听、说、读、写、译各项能力，满足外语学习者多种需求</a:t>
            </a:r>
            <a:endParaRPr lang="es-ES" altLang="en-US" sz="4400" b="1" dirty="0">
              <a:solidFill>
                <a:prstClr val="black">
                  <a:lumMod val="50000"/>
                  <a:lumOff val="50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60276" y="5202622"/>
            <a:ext cx="3244794" cy="1873428"/>
          </a:xfrm>
          <a:prstGeom prst="rect">
            <a:avLst/>
          </a:prstGeom>
          <a:solidFill>
            <a:srgbClr val="EB7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ans" altLang="en-US" b="1" dirty="0">
                <a:solidFill>
                  <a:srgbClr val="FFF5F1"/>
                </a:solidFill>
                <a:latin typeface="华文细黑" pitchFamily="2" charset="-122"/>
                <a:ea typeface="华文细黑" pitchFamily="2" charset="-122"/>
              </a:rPr>
              <a:t>口语训练营</a:t>
            </a:r>
          </a:p>
        </p:txBody>
      </p:sp>
      <p:sp>
        <p:nvSpPr>
          <p:cNvPr id="4" name="矩形 3"/>
          <p:cNvSpPr/>
          <p:nvPr/>
        </p:nvSpPr>
        <p:spPr>
          <a:xfrm>
            <a:off x="12325578" y="7099718"/>
            <a:ext cx="3376877" cy="1823565"/>
          </a:xfrm>
          <a:prstGeom prst="rect">
            <a:avLst/>
          </a:prstGeom>
          <a:solidFill>
            <a:srgbClr val="789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ans" altLang="en-US" b="1" dirty="0">
                <a:solidFill>
                  <a:srgbClr val="FFF5F1"/>
                </a:solidFill>
                <a:latin typeface="华文细黑" pitchFamily="2" charset="-122"/>
                <a:ea typeface="华文细黑" pitchFamily="2" charset="-122"/>
              </a:rPr>
              <a:t>考试竞技场</a:t>
            </a:r>
          </a:p>
        </p:txBody>
      </p:sp>
      <p:sp>
        <p:nvSpPr>
          <p:cNvPr id="5" name="矩形 4"/>
          <p:cNvSpPr/>
          <p:nvPr/>
        </p:nvSpPr>
        <p:spPr>
          <a:xfrm>
            <a:off x="15762462" y="7123387"/>
            <a:ext cx="3439938" cy="17998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FFF5F1"/>
                </a:solidFill>
                <a:latin typeface="华文细黑" pitchFamily="2" charset="-122"/>
                <a:ea typeface="华文细黑" pitchFamily="2" charset="-122"/>
              </a:rPr>
              <a:t>考试</a:t>
            </a:r>
            <a:r>
              <a:rPr lang="en-US" altLang="zh-CN" b="1" dirty="0" smtClean="0">
                <a:solidFill>
                  <a:srgbClr val="FFF5F1"/>
                </a:solidFill>
                <a:latin typeface="华文细黑" pitchFamily="2" charset="-122"/>
                <a:ea typeface="华文细黑" pitchFamily="2" charset="-122"/>
              </a:rPr>
              <a:t>·</a:t>
            </a:r>
            <a:r>
              <a:rPr lang="zh-CN" altLang="en-US" b="1" dirty="0" smtClean="0">
                <a:solidFill>
                  <a:srgbClr val="FFF5F1"/>
                </a:solidFill>
                <a:latin typeface="华文细黑" pitchFamily="2" charset="-122"/>
                <a:ea typeface="华文细黑" pitchFamily="2" charset="-122"/>
              </a:rPr>
              <a:t>留学</a:t>
            </a:r>
            <a:endParaRPr lang="zh-Hans" altLang="en-US" b="1" dirty="0">
              <a:solidFill>
                <a:srgbClr val="FFF5F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60277" y="7099716"/>
            <a:ext cx="3244794" cy="18235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ans" altLang="en-US" b="1" dirty="0">
                <a:solidFill>
                  <a:srgbClr val="FFF5F1"/>
                </a:solidFill>
                <a:latin typeface="华文细黑" pitchFamily="2" charset="-122"/>
                <a:ea typeface="华文细黑" pitchFamily="2" charset="-122"/>
              </a:rPr>
              <a:t>玩转多语种</a:t>
            </a:r>
          </a:p>
        </p:txBody>
      </p:sp>
      <p:sp>
        <p:nvSpPr>
          <p:cNvPr id="7" name="矩形 6"/>
          <p:cNvSpPr/>
          <p:nvPr/>
        </p:nvSpPr>
        <p:spPr>
          <a:xfrm>
            <a:off x="8665077" y="7099716"/>
            <a:ext cx="3600495" cy="1823567"/>
          </a:xfrm>
          <a:prstGeom prst="rect">
            <a:avLst/>
          </a:prstGeom>
          <a:solidFill>
            <a:srgbClr val="789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ans" altLang="en-US" b="1" dirty="0">
                <a:solidFill>
                  <a:srgbClr val="FFF5F1"/>
                </a:solidFill>
                <a:latin typeface="华文细黑" pitchFamily="2" charset="-122"/>
                <a:ea typeface="华文细黑" pitchFamily="2" charset="-122"/>
              </a:rPr>
              <a:t>视听练兵场</a:t>
            </a:r>
          </a:p>
        </p:txBody>
      </p:sp>
      <p:sp>
        <p:nvSpPr>
          <p:cNvPr id="8" name="矩形 7"/>
          <p:cNvSpPr/>
          <p:nvPr/>
        </p:nvSpPr>
        <p:spPr>
          <a:xfrm>
            <a:off x="12326897" y="5202623"/>
            <a:ext cx="3375558" cy="1873427"/>
          </a:xfrm>
          <a:prstGeom prst="rect">
            <a:avLst/>
          </a:prstGeom>
          <a:solidFill>
            <a:srgbClr val="EB7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ans" altLang="en-US" b="1" dirty="0">
                <a:solidFill>
                  <a:srgbClr val="FFF5F1"/>
                </a:solidFill>
                <a:latin typeface="华文细黑" pitchFamily="2" charset="-122"/>
                <a:ea typeface="华文细黑" pitchFamily="2" charset="-122"/>
              </a:rPr>
              <a:t>在线课程库</a:t>
            </a:r>
          </a:p>
        </p:txBody>
      </p:sp>
      <p:sp>
        <p:nvSpPr>
          <p:cNvPr id="9" name="矩形 8"/>
          <p:cNvSpPr/>
          <p:nvPr/>
        </p:nvSpPr>
        <p:spPr>
          <a:xfrm>
            <a:off x="8666396" y="5202623"/>
            <a:ext cx="3599176" cy="1873426"/>
          </a:xfrm>
          <a:prstGeom prst="rect">
            <a:avLst/>
          </a:prstGeom>
          <a:solidFill>
            <a:srgbClr val="E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ans" altLang="en-US" b="1" dirty="0">
                <a:solidFill>
                  <a:srgbClr val="FFF5F1"/>
                </a:solidFill>
                <a:latin typeface="华文细黑" pitchFamily="2" charset="-122"/>
                <a:ea typeface="华文细黑" pitchFamily="2" charset="-122"/>
              </a:rPr>
              <a:t>阅享电子书</a:t>
            </a:r>
          </a:p>
        </p:txBody>
      </p:sp>
      <p:sp>
        <p:nvSpPr>
          <p:cNvPr id="10" name="矩形 9"/>
          <p:cNvSpPr/>
          <p:nvPr/>
        </p:nvSpPr>
        <p:spPr>
          <a:xfrm>
            <a:off x="15762461" y="5202623"/>
            <a:ext cx="3439939" cy="1897095"/>
          </a:xfrm>
          <a:prstGeom prst="rect">
            <a:avLst/>
          </a:prstGeom>
          <a:solidFill>
            <a:srgbClr val="E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FFF5F1"/>
                </a:solidFill>
                <a:latin typeface="华文细黑" pitchFamily="2" charset="-122"/>
                <a:ea typeface="华文细黑" pitchFamily="2" charset="-122"/>
              </a:rPr>
              <a:t>学习资讯</a:t>
            </a:r>
            <a:endParaRPr lang="zh-Hans" altLang="en-US" b="1" dirty="0">
              <a:solidFill>
                <a:srgbClr val="FFF5F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5609467" y="10487488"/>
            <a:ext cx="13432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ans" altLang="en-US" sz="5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主题全面</a:t>
            </a:r>
            <a:r>
              <a:rPr lang="en-US" altLang="zh-Hans" sz="5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Hans" altLang="en-US" sz="5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海量资源 </a:t>
            </a:r>
            <a:r>
              <a:rPr lang="en-US" altLang="zh-Hans" sz="5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Hans" altLang="en-US" sz="5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时效性强</a:t>
            </a:r>
            <a:r>
              <a:rPr lang="en-US" altLang="zh-Hans" sz="5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Hans" altLang="en-US" sz="5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 持续更新 </a:t>
            </a:r>
            <a:endParaRPr lang="zh-Hans" altLang="en-US" sz="54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0504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roup 407"/>
          <p:cNvGrpSpPr/>
          <p:nvPr/>
        </p:nvGrpSpPr>
        <p:grpSpPr>
          <a:xfrm>
            <a:off x="-1828787" y="-7080799"/>
            <a:ext cx="28278513" cy="27744130"/>
            <a:chOff x="4663054" y="4566129"/>
            <a:chExt cx="28278512" cy="27744129"/>
          </a:xfrm>
        </p:grpSpPr>
        <p:grpSp>
          <p:nvGrpSpPr>
            <p:cNvPr id="388" name="Group 388"/>
            <p:cNvGrpSpPr/>
            <p:nvPr/>
          </p:nvGrpSpPr>
          <p:grpSpPr>
            <a:xfrm>
              <a:off x="4663055" y="11916156"/>
              <a:ext cx="28128233" cy="13254920"/>
              <a:chOff x="4663055" y="2016498"/>
              <a:chExt cx="28128232" cy="13254919"/>
            </a:xfrm>
          </p:grpSpPr>
          <p:sp>
            <p:nvSpPr>
              <p:cNvPr id="386" name="Shape 386"/>
              <p:cNvSpPr/>
              <p:nvPr/>
            </p:nvSpPr>
            <p:spPr>
              <a:xfrm rot="14896333">
                <a:off x="24115765" y="-1433536"/>
                <a:ext cx="2617692" cy="14816993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7" name="Shape 387"/>
              <p:cNvSpPr/>
              <p:nvPr/>
            </p:nvSpPr>
            <p:spPr>
              <a:xfrm rot="4096333" flipH="1">
                <a:off x="10720884" y="3904458"/>
                <a:ext cx="2617696" cy="14816993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91" name="Group 391"/>
            <p:cNvGrpSpPr/>
            <p:nvPr/>
          </p:nvGrpSpPr>
          <p:grpSpPr>
            <a:xfrm>
              <a:off x="11247347" y="4566128"/>
              <a:ext cx="14670631" cy="27625959"/>
              <a:chOff x="2260858" y="4566128"/>
              <a:chExt cx="14670630" cy="27625957"/>
            </a:xfrm>
          </p:grpSpPr>
          <p:sp>
            <p:nvSpPr>
              <p:cNvPr id="389" name="Shape 389"/>
              <p:cNvSpPr/>
              <p:nvPr/>
            </p:nvSpPr>
            <p:spPr>
              <a:xfrm rot="12292205">
                <a:off x="11319438" y="4429543"/>
                <a:ext cx="2617695" cy="14816995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0" name="Shape 390"/>
              <p:cNvSpPr/>
              <p:nvPr/>
            </p:nvSpPr>
            <p:spPr>
              <a:xfrm rot="1492205" flipH="1">
                <a:off x="5255213" y="17511676"/>
                <a:ext cx="2617696" cy="14816996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94" name="Group 394"/>
            <p:cNvGrpSpPr/>
            <p:nvPr/>
          </p:nvGrpSpPr>
          <p:grpSpPr>
            <a:xfrm>
              <a:off x="11362176" y="4684301"/>
              <a:ext cx="14670631" cy="27625958"/>
              <a:chOff x="2260857" y="4566129"/>
              <a:chExt cx="14670630" cy="27625957"/>
            </a:xfrm>
          </p:grpSpPr>
          <p:sp>
            <p:nvSpPr>
              <p:cNvPr id="392" name="Shape 392"/>
              <p:cNvSpPr/>
              <p:nvPr/>
            </p:nvSpPr>
            <p:spPr>
              <a:xfrm rot="9307795" flipH="1">
                <a:off x="5255213" y="4429544"/>
                <a:ext cx="2617695" cy="14816994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3" name="Shape 393"/>
              <p:cNvSpPr/>
              <p:nvPr/>
            </p:nvSpPr>
            <p:spPr>
              <a:xfrm rot="20107795">
                <a:off x="11319438" y="17511676"/>
                <a:ext cx="2617696" cy="14816996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97" name="Group 397"/>
            <p:cNvGrpSpPr/>
            <p:nvPr/>
          </p:nvGrpSpPr>
          <p:grpSpPr>
            <a:xfrm>
              <a:off x="4813330" y="12029171"/>
              <a:ext cx="28128238" cy="13254923"/>
              <a:chOff x="4663052" y="2016496"/>
              <a:chExt cx="28128237" cy="13254921"/>
            </a:xfrm>
          </p:grpSpPr>
          <p:sp>
            <p:nvSpPr>
              <p:cNvPr id="395" name="Shape 395"/>
              <p:cNvSpPr/>
              <p:nvPr/>
            </p:nvSpPr>
            <p:spPr>
              <a:xfrm rot="6703667" flipH="1">
                <a:off x="10720883" y="-1433538"/>
                <a:ext cx="2617695" cy="14816995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6" name="Shape 396"/>
              <p:cNvSpPr/>
              <p:nvPr/>
            </p:nvSpPr>
            <p:spPr>
              <a:xfrm rot="17503667">
                <a:off x="24115765" y="3904458"/>
                <a:ext cx="2617696" cy="14816992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00" name="Group 400"/>
            <p:cNvGrpSpPr/>
            <p:nvPr/>
          </p:nvGrpSpPr>
          <p:grpSpPr>
            <a:xfrm>
              <a:off x="17329690" y="6568351"/>
              <a:ext cx="2617696" cy="23973738"/>
              <a:chOff x="202478" y="4049969"/>
              <a:chExt cx="2617694" cy="23973736"/>
            </a:xfrm>
          </p:grpSpPr>
          <p:sp>
            <p:nvSpPr>
              <p:cNvPr id="398" name="Shape 398"/>
              <p:cNvSpPr/>
              <p:nvPr/>
            </p:nvSpPr>
            <p:spPr>
              <a:xfrm rot="10800000" flipH="1">
                <a:off x="202479" y="4049969"/>
                <a:ext cx="2617694" cy="12149912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9" name="Shape 399"/>
              <p:cNvSpPr/>
              <p:nvPr/>
            </p:nvSpPr>
            <p:spPr>
              <a:xfrm>
                <a:off x="202479" y="15873796"/>
                <a:ext cx="2617694" cy="12149911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01" name="Shape 401"/>
            <p:cNvSpPr/>
            <p:nvPr/>
          </p:nvSpPr>
          <p:spPr>
            <a:xfrm rot="5400000">
              <a:off x="11257944" y="12386730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 rot="16200000" flipH="1">
              <a:off x="23453658" y="12383946"/>
              <a:ext cx="2617695" cy="12226667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 rot="2700000" flipH="1">
              <a:off x="12976890" y="16758106"/>
              <a:ext cx="2617694" cy="1214991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 rot="18900000">
              <a:off x="21660194" y="16680824"/>
              <a:ext cx="2617694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 rot="13500000" flipH="1">
              <a:off x="21660195" y="8183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 rot="8100000">
              <a:off x="13052459" y="810563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16" name="Group 416"/>
          <p:cNvGrpSpPr/>
          <p:nvPr/>
        </p:nvGrpSpPr>
        <p:grpSpPr>
          <a:xfrm>
            <a:off x="4440237" y="1622423"/>
            <a:ext cx="15503525" cy="10741027"/>
            <a:chOff x="0" y="0"/>
            <a:chExt cx="15503523" cy="10741026"/>
          </a:xfrm>
        </p:grpSpPr>
        <p:sp>
          <p:nvSpPr>
            <p:cNvPr id="408" name="Shape 408"/>
            <p:cNvSpPr/>
            <p:nvPr/>
          </p:nvSpPr>
          <p:spPr>
            <a:xfrm>
              <a:off x="5254623" y="8550275"/>
              <a:ext cx="4994275" cy="219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32" y="0"/>
                  </a:moveTo>
                  <a:lnTo>
                    <a:pt x="16368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232" y="0"/>
                  </a:lnTo>
                  <a:close/>
                </a:path>
              </a:pathLst>
            </a:custGeom>
            <a:solidFill>
              <a:srgbClr val="4E4D4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09" name="Shape 409"/>
            <p:cNvSpPr/>
            <p:nvPr/>
          </p:nvSpPr>
          <p:spPr>
            <a:xfrm>
              <a:off x="1050923" y="-1"/>
              <a:ext cx="13401675" cy="9105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0" y="0"/>
                  </a:moveTo>
                  <a:cubicBezTo>
                    <a:pt x="20596" y="0"/>
                    <a:pt x="20596" y="0"/>
                    <a:pt x="20596" y="0"/>
                  </a:cubicBezTo>
                  <a:cubicBezTo>
                    <a:pt x="21149" y="0"/>
                    <a:pt x="21600" y="664"/>
                    <a:pt x="21600" y="1477"/>
                  </a:cubicBezTo>
                  <a:cubicBezTo>
                    <a:pt x="21600" y="20123"/>
                    <a:pt x="21600" y="20123"/>
                    <a:pt x="21600" y="20123"/>
                  </a:cubicBezTo>
                  <a:cubicBezTo>
                    <a:pt x="21600" y="20936"/>
                    <a:pt x="21149" y="21600"/>
                    <a:pt x="20596" y="21600"/>
                  </a:cubicBezTo>
                  <a:cubicBezTo>
                    <a:pt x="1000" y="21600"/>
                    <a:pt x="1000" y="21600"/>
                    <a:pt x="1000" y="21600"/>
                  </a:cubicBezTo>
                  <a:cubicBezTo>
                    <a:pt x="451" y="21600"/>
                    <a:pt x="0" y="20936"/>
                    <a:pt x="0" y="20123"/>
                  </a:cubicBezTo>
                  <a:cubicBezTo>
                    <a:pt x="0" y="1477"/>
                    <a:pt x="0" y="1477"/>
                    <a:pt x="0" y="1477"/>
                  </a:cubicBezTo>
                  <a:cubicBezTo>
                    <a:pt x="0" y="664"/>
                    <a:pt x="451" y="0"/>
                    <a:pt x="1000" y="0"/>
                  </a:cubicBez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10" name="Shape 410"/>
            <p:cNvSpPr/>
            <p:nvPr/>
          </p:nvSpPr>
          <p:spPr>
            <a:xfrm>
              <a:off x="13617573" y="8477249"/>
              <a:ext cx="158749" cy="161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6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11" name="Shape 411"/>
            <p:cNvSpPr/>
            <p:nvPr/>
          </p:nvSpPr>
          <p:spPr>
            <a:xfrm>
              <a:off x="13300073" y="8477249"/>
              <a:ext cx="161925" cy="161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6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12" name="Shape 412"/>
            <p:cNvSpPr/>
            <p:nvPr/>
          </p:nvSpPr>
          <p:spPr>
            <a:xfrm>
              <a:off x="12985747" y="8477249"/>
              <a:ext cx="161925" cy="161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6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13" name="Shape 413"/>
            <p:cNvSpPr/>
            <p:nvPr/>
          </p:nvSpPr>
          <p:spPr>
            <a:xfrm>
              <a:off x="-1" y="10080625"/>
              <a:ext cx="15503525" cy="66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2" y="0"/>
                  </a:moveTo>
                  <a:cubicBezTo>
                    <a:pt x="21138" y="0"/>
                    <a:pt x="21138" y="0"/>
                    <a:pt x="21138" y="0"/>
                  </a:cubicBezTo>
                  <a:cubicBezTo>
                    <a:pt x="21391" y="0"/>
                    <a:pt x="21600" y="4833"/>
                    <a:pt x="21600" y="10763"/>
                  </a:cubicBezTo>
                  <a:cubicBezTo>
                    <a:pt x="21600" y="10763"/>
                    <a:pt x="21600" y="10763"/>
                    <a:pt x="21600" y="10763"/>
                  </a:cubicBezTo>
                  <a:cubicBezTo>
                    <a:pt x="21600" y="16767"/>
                    <a:pt x="21391" y="21600"/>
                    <a:pt x="21138" y="21600"/>
                  </a:cubicBezTo>
                  <a:cubicBezTo>
                    <a:pt x="462" y="21600"/>
                    <a:pt x="462" y="21600"/>
                    <a:pt x="462" y="21600"/>
                  </a:cubicBezTo>
                  <a:cubicBezTo>
                    <a:pt x="209" y="21600"/>
                    <a:pt x="0" y="16767"/>
                    <a:pt x="0" y="10763"/>
                  </a:cubicBezTo>
                  <a:cubicBezTo>
                    <a:pt x="0" y="10763"/>
                    <a:pt x="0" y="10763"/>
                    <a:pt x="0" y="10763"/>
                  </a:cubicBezTo>
                  <a:cubicBezTo>
                    <a:pt x="0" y="4833"/>
                    <a:pt x="209" y="0"/>
                    <a:pt x="462" y="0"/>
                  </a:cubicBez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14" name="Shape 414"/>
            <p:cNvSpPr/>
            <p:nvPr/>
          </p:nvSpPr>
          <p:spPr>
            <a:xfrm>
              <a:off x="-1" y="10410825"/>
              <a:ext cx="15503525" cy="33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11968"/>
                    <a:pt x="21391" y="21600"/>
                    <a:pt x="21138" y="21600"/>
                  </a:cubicBezTo>
                  <a:cubicBezTo>
                    <a:pt x="462" y="21600"/>
                    <a:pt x="462" y="21600"/>
                    <a:pt x="462" y="21600"/>
                  </a:cubicBezTo>
                  <a:cubicBezTo>
                    <a:pt x="209" y="21600"/>
                    <a:pt x="0" y="1196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1463674" y="365126"/>
              <a:ext cx="12576173" cy="7629526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432" name="Shape 432"/>
          <p:cNvSpPr/>
          <p:nvPr/>
        </p:nvSpPr>
        <p:spPr>
          <a:xfrm>
            <a:off x="-1285832" y="12244207"/>
            <a:ext cx="26955664" cy="1540653"/>
          </a:xfrm>
          <a:prstGeom prst="rect">
            <a:avLst/>
          </a:prstGeom>
          <a:solidFill>
            <a:srgbClr val="E2E2E2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pic>
        <p:nvPicPr>
          <p:cNvPr id="433" name="image2.pd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397190" y="9377839"/>
            <a:ext cx="1726103" cy="28663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7" name="Group 467"/>
          <p:cNvGrpSpPr/>
          <p:nvPr/>
        </p:nvGrpSpPr>
        <p:grpSpPr>
          <a:xfrm>
            <a:off x="19446271" y="9147532"/>
            <a:ext cx="2527710" cy="3092151"/>
            <a:chOff x="0" y="0"/>
            <a:chExt cx="2527708" cy="3092150"/>
          </a:xfrm>
        </p:grpSpPr>
        <p:sp>
          <p:nvSpPr>
            <p:cNvPr id="434" name="Shape 434"/>
            <p:cNvSpPr/>
            <p:nvPr/>
          </p:nvSpPr>
          <p:spPr>
            <a:xfrm>
              <a:off x="19631" y="338663"/>
              <a:ext cx="1285941" cy="2625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04"/>
                  </a:moveTo>
                  <a:lnTo>
                    <a:pt x="1649" y="0"/>
                  </a:lnTo>
                  <a:lnTo>
                    <a:pt x="21600" y="21196"/>
                  </a:lnTo>
                  <a:lnTo>
                    <a:pt x="19951" y="21600"/>
                  </a:lnTo>
                  <a:lnTo>
                    <a:pt x="0" y="404"/>
                  </a:lnTo>
                  <a:close/>
                </a:path>
              </a:pathLst>
            </a:cu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35" name="Shape 435"/>
            <p:cNvSpPr/>
            <p:nvPr/>
          </p:nvSpPr>
          <p:spPr>
            <a:xfrm>
              <a:off x="-1" y="201235"/>
              <a:ext cx="117797" cy="186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lnTo>
                    <a:pt x="21600" y="15916"/>
                  </a:lnTo>
                  <a:lnTo>
                    <a:pt x="0" y="0"/>
                  </a:lnTo>
                  <a:lnTo>
                    <a:pt x="3600" y="21600"/>
                  </a:lnTo>
                  <a:close/>
                </a:path>
              </a:pathLst>
            </a:custGeom>
            <a:solidFill>
              <a:srgbClr val="EFA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36" name="Shape 436"/>
            <p:cNvSpPr/>
            <p:nvPr/>
          </p:nvSpPr>
          <p:spPr>
            <a:xfrm>
              <a:off x="962001" y="446644"/>
              <a:ext cx="1521534" cy="250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65"/>
                  </a:moveTo>
                  <a:lnTo>
                    <a:pt x="20276" y="0"/>
                  </a:lnTo>
                  <a:lnTo>
                    <a:pt x="0" y="21093"/>
                  </a:lnTo>
                  <a:lnTo>
                    <a:pt x="1324" y="21600"/>
                  </a:lnTo>
                  <a:lnTo>
                    <a:pt x="21600" y="465"/>
                  </a:lnTo>
                  <a:close/>
                </a:path>
              </a:pathLst>
            </a:custGeom>
            <a:solidFill>
              <a:srgbClr val="EFA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37" name="Shape 437"/>
            <p:cNvSpPr/>
            <p:nvPr/>
          </p:nvSpPr>
          <p:spPr>
            <a:xfrm>
              <a:off x="2390280" y="323937"/>
              <a:ext cx="137429" cy="176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57" y="21600"/>
                  </a:moveTo>
                  <a:lnTo>
                    <a:pt x="0" y="15000"/>
                  </a:lnTo>
                  <a:lnTo>
                    <a:pt x="21600" y="0"/>
                  </a:lnTo>
                  <a:lnTo>
                    <a:pt x="14657" y="21600"/>
                  </a:lnTo>
                  <a:close/>
                </a:path>
              </a:pathLst>
            </a:cu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38" name="Shape 438"/>
            <p:cNvSpPr/>
            <p:nvPr/>
          </p:nvSpPr>
          <p:spPr>
            <a:xfrm>
              <a:off x="642971" y="157059"/>
              <a:ext cx="672421" cy="2807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9"/>
                  </a:moveTo>
                  <a:lnTo>
                    <a:pt x="3469" y="0"/>
                  </a:lnTo>
                  <a:lnTo>
                    <a:pt x="21600" y="21411"/>
                  </a:lnTo>
                  <a:lnTo>
                    <a:pt x="18131" y="21600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39" name="Shape 439"/>
            <p:cNvSpPr/>
            <p:nvPr/>
          </p:nvSpPr>
          <p:spPr>
            <a:xfrm>
              <a:off x="642971" y="-1"/>
              <a:ext cx="107981" cy="1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18681"/>
                  </a:lnTo>
                  <a:lnTo>
                    <a:pt x="3927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FA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40" name="Shape 440"/>
            <p:cNvSpPr/>
            <p:nvPr/>
          </p:nvSpPr>
          <p:spPr>
            <a:xfrm>
              <a:off x="1207409" y="201235"/>
              <a:ext cx="770585" cy="278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73" y="0"/>
                  </a:moveTo>
                  <a:lnTo>
                    <a:pt x="21600" y="190"/>
                  </a:lnTo>
                  <a:lnTo>
                    <a:pt x="2889" y="21600"/>
                  </a:lnTo>
                  <a:lnTo>
                    <a:pt x="0" y="21410"/>
                  </a:lnTo>
                  <a:lnTo>
                    <a:pt x="18573" y="0"/>
                  </a:lnTo>
                  <a:close/>
                </a:path>
              </a:pathLst>
            </a:custGeom>
            <a:solidFill>
              <a:srgbClr val="A83A2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41" name="Shape 441"/>
            <p:cNvSpPr/>
            <p:nvPr/>
          </p:nvSpPr>
          <p:spPr>
            <a:xfrm>
              <a:off x="1870013" y="44173"/>
              <a:ext cx="107981" cy="1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681"/>
                  </a:moveTo>
                  <a:lnTo>
                    <a:pt x="21600" y="21600"/>
                  </a:lnTo>
                  <a:lnTo>
                    <a:pt x="18655" y="0"/>
                  </a:lnTo>
                  <a:lnTo>
                    <a:pt x="0" y="18681"/>
                  </a:lnTo>
                  <a:close/>
                </a:path>
              </a:pathLst>
            </a:custGeom>
            <a:solidFill>
              <a:srgbClr val="EFA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42" name="Shape 442"/>
            <p:cNvSpPr/>
            <p:nvPr/>
          </p:nvSpPr>
          <p:spPr>
            <a:xfrm>
              <a:off x="495725" y="1325206"/>
              <a:ext cx="520267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57" y="0"/>
                  </a:moveTo>
                  <a:lnTo>
                    <a:pt x="21600" y="21600"/>
                  </a:lnTo>
                  <a:lnTo>
                    <a:pt x="18543" y="21600"/>
                  </a:lnTo>
                  <a:lnTo>
                    <a:pt x="0" y="0"/>
                  </a:lnTo>
                  <a:lnTo>
                    <a:pt x="3057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43" name="Shape 443"/>
            <p:cNvSpPr/>
            <p:nvPr/>
          </p:nvSpPr>
          <p:spPr>
            <a:xfrm>
              <a:off x="819665" y="1325206"/>
              <a:ext cx="520267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57" y="0"/>
                  </a:moveTo>
                  <a:lnTo>
                    <a:pt x="21600" y="21600"/>
                  </a:lnTo>
                  <a:lnTo>
                    <a:pt x="18543" y="21600"/>
                  </a:lnTo>
                  <a:lnTo>
                    <a:pt x="0" y="0"/>
                  </a:lnTo>
                  <a:lnTo>
                    <a:pt x="3057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grpSp>
          <p:nvGrpSpPr>
            <p:cNvPr id="450" name="Group 450"/>
            <p:cNvGrpSpPr/>
            <p:nvPr/>
          </p:nvGrpSpPr>
          <p:grpSpPr>
            <a:xfrm>
              <a:off x="319031" y="1217225"/>
              <a:ext cx="1830750" cy="1874926"/>
              <a:chOff x="0" y="0"/>
              <a:chExt cx="1830748" cy="1874924"/>
            </a:xfrm>
          </p:grpSpPr>
          <p:sp>
            <p:nvSpPr>
              <p:cNvPr id="444" name="Shape 444"/>
              <p:cNvSpPr/>
              <p:nvPr/>
            </p:nvSpPr>
            <p:spPr>
              <a:xfrm>
                <a:off x="0" y="-1"/>
                <a:ext cx="1830748" cy="132523"/>
              </a:xfrm>
              <a:prstGeom prst="rect">
                <a:avLst/>
              </a:pr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445" name="Shape 445"/>
              <p:cNvSpPr/>
              <p:nvPr/>
            </p:nvSpPr>
            <p:spPr>
              <a:xfrm>
                <a:off x="471183" y="1737492"/>
                <a:ext cx="888381" cy="137429"/>
              </a:xfrm>
              <a:prstGeom prst="rect">
                <a:avLst/>
              </a:pr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446" name="Shape 446"/>
              <p:cNvSpPr/>
              <p:nvPr/>
            </p:nvSpPr>
            <p:spPr>
              <a:xfrm>
                <a:off x="-1" y="132521"/>
                <a:ext cx="608614" cy="174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77" y="0"/>
                    </a:moveTo>
                    <a:lnTo>
                      <a:pt x="21600" y="21600"/>
                    </a:lnTo>
                    <a:lnTo>
                      <a:pt x="16723" y="21600"/>
                    </a:lnTo>
                    <a:lnTo>
                      <a:pt x="0" y="0"/>
                    </a:lnTo>
                    <a:lnTo>
                      <a:pt x="4877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447" name="Shape 447"/>
              <p:cNvSpPr/>
              <p:nvPr/>
            </p:nvSpPr>
            <p:spPr>
              <a:xfrm>
                <a:off x="1227041" y="132521"/>
                <a:ext cx="603708" cy="174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83" y="0"/>
                    </a:moveTo>
                    <a:lnTo>
                      <a:pt x="0" y="21600"/>
                    </a:lnTo>
                    <a:lnTo>
                      <a:pt x="4741" y="21600"/>
                    </a:lnTo>
                    <a:lnTo>
                      <a:pt x="21600" y="0"/>
                    </a:lnTo>
                    <a:lnTo>
                      <a:pt x="16683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448" name="Shape 448"/>
              <p:cNvSpPr/>
              <p:nvPr/>
            </p:nvSpPr>
            <p:spPr>
              <a:xfrm>
                <a:off x="338661" y="107979"/>
                <a:ext cx="520267" cy="1658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57" y="0"/>
                    </a:moveTo>
                    <a:lnTo>
                      <a:pt x="21600" y="21600"/>
                    </a:lnTo>
                    <a:lnTo>
                      <a:pt x="18543" y="21600"/>
                    </a:lnTo>
                    <a:lnTo>
                      <a:pt x="0" y="0"/>
                    </a:lnTo>
                    <a:lnTo>
                      <a:pt x="3057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449" name="Shape 449"/>
              <p:cNvSpPr/>
              <p:nvPr/>
            </p:nvSpPr>
            <p:spPr>
              <a:xfrm>
                <a:off x="662601" y="107979"/>
                <a:ext cx="520267" cy="1658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57" y="0"/>
                    </a:moveTo>
                    <a:lnTo>
                      <a:pt x="21600" y="21600"/>
                    </a:lnTo>
                    <a:lnTo>
                      <a:pt x="18543" y="21600"/>
                    </a:lnTo>
                    <a:lnTo>
                      <a:pt x="0" y="0"/>
                    </a:lnTo>
                    <a:lnTo>
                      <a:pt x="3057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sp>
          <p:nvSpPr>
            <p:cNvPr id="451" name="Shape 451"/>
            <p:cNvSpPr/>
            <p:nvPr/>
          </p:nvSpPr>
          <p:spPr>
            <a:xfrm>
              <a:off x="1143605" y="1325206"/>
              <a:ext cx="485911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73" y="0"/>
                  </a:moveTo>
                  <a:lnTo>
                    <a:pt x="21600" y="19875"/>
                  </a:lnTo>
                  <a:lnTo>
                    <a:pt x="19855" y="21600"/>
                  </a:lnTo>
                  <a:lnTo>
                    <a:pt x="0" y="0"/>
                  </a:lnTo>
                  <a:lnTo>
                    <a:pt x="3273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2" name="Shape 452"/>
            <p:cNvSpPr/>
            <p:nvPr/>
          </p:nvSpPr>
          <p:spPr>
            <a:xfrm>
              <a:off x="1305573" y="1325206"/>
              <a:ext cx="402471" cy="136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51" y="0"/>
                  </a:moveTo>
                  <a:lnTo>
                    <a:pt x="21600" y="19424"/>
                  </a:lnTo>
                  <a:lnTo>
                    <a:pt x="19493" y="21600"/>
                  </a:lnTo>
                  <a:lnTo>
                    <a:pt x="0" y="0"/>
                  </a:lnTo>
                  <a:lnTo>
                    <a:pt x="3951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3" name="Shape 453"/>
            <p:cNvSpPr/>
            <p:nvPr/>
          </p:nvSpPr>
          <p:spPr>
            <a:xfrm>
              <a:off x="1462633" y="1325206"/>
              <a:ext cx="328849" cy="1065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36" y="0"/>
                  </a:moveTo>
                  <a:lnTo>
                    <a:pt x="21600" y="18813"/>
                  </a:lnTo>
                  <a:lnTo>
                    <a:pt x="19021" y="21600"/>
                  </a:lnTo>
                  <a:lnTo>
                    <a:pt x="0" y="0"/>
                  </a:lnTo>
                  <a:lnTo>
                    <a:pt x="4836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4" name="Shape 454"/>
            <p:cNvSpPr/>
            <p:nvPr/>
          </p:nvSpPr>
          <p:spPr>
            <a:xfrm>
              <a:off x="1629511" y="1325206"/>
              <a:ext cx="240503" cy="765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71" y="0"/>
                  </a:moveTo>
                  <a:lnTo>
                    <a:pt x="21600" y="17723"/>
                  </a:lnTo>
                  <a:lnTo>
                    <a:pt x="18073" y="21600"/>
                  </a:lnTo>
                  <a:lnTo>
                    <a:pt x="0" y="0"/>
                  </a:lnTo>
                  <a:lnTo>
                    <a:pt x="6171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5" name="Shape 455"/>
            <p:cNvSpPr/>
            <p:nvPr/>
          </p:nvSpPr>
          <p:spPr>
            <a:xfrm>
              <a:off x="1791484" y="1325206"/>
              <a:ext cx="157063" cy="466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25" y="0"/>
                  </a:moveTo>
                  <a:lnTo>
                    <a:pt x="21600" y="15234"/>
                  </a:lnTo>
                  <a:lnTo>
                    <a:pt x="16875" y="21600"/>
                  </a:lnTo>
                  <a:lnTo>
                    <a:pt x="0" y="0"/>
                  </a:lnTo>
                  <a:lnTo>
                    <a:pt x="10125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6" name="Shape 456"/>
            <p:cNvSpPr/>
            <p:nvPr/>
          </p:nvSpPr>
          <p:spPr>
            <a:xfrm>
              <a:off x="1948544" y="1325206"/>
              <a:ext cx="83441" cy="166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59" y="0"/>
                  </a:moveTo>
                  <a:lnTo>
                    <a:pt x="21600" y="3812"/>
                  </a:lnTo>
                  <a:lnTo>
                    <a:pt x="12706" y="21600"/>
                  </a:lnTo>
                  <a:lnTo>
                    <a:pt x="0" y="0"/>
                  </a:lnTo>
                  <a:lnTo>
                    <a:pt x="19059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7" name="Shape 457"/>
            <p:cNvSpPr/>
            <p:nvPr/>
          </p:nvSpPr>
          <p:spPr>
            <a:xfrm>
              <a:off x="1433185" y="1325206"/>
              <a:ext cx="515361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14" y="0"/>
                  </a:moveTo>
                  <a:lnTo>
                    <a:pt x="0" y="21600"/>
                  </a:lnTo>
                  <a:lnTo>
                    <a:pt x="2880" y="21600"/>
                  </a:lnTo>
                  <a:lnTo>
                    <a:pt x="21600" y="0"/>
                  </a:lnTo>
                  <a:lnTo>
                    <a:pt x="18514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8" name="Shape 458"/>
            <p:cNvSpPr/>
            <p:nvPr/>
          </p:nvSpPr>
          <p:spPr>
            <a:xfrm>
              <a:off x="1271217" y="1325206"/>
              <a:ext cx="520267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43" y="0"/>
                  </a:moveTo>
                  <a:lnTo>
                    <a:pt x="0" y="21600"/>
                  </a:lnTo>
                  <a:lnTo>
                    <a:pt x="2853" y="21600"/>
                  </a:lnTo>
                  <a:lnTo>
                    <a:pt x="21600" y="0"/>
                  </a:lnTo>
                  <a:lnTo>
                    <a:pt x="18543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9" name="Shape 459"/>
            <p:cNvSpPr/>
            <p:nvPr/>
          </p:nvSpPr>
          <p:spPr>
            <a:xfrm>
              <a:off x="1104339" y="1325206"/>
              <a:ext cx="525177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72" y="0"/>
                  </a:moveTo>
                  <a:lnTo>
                    <a:pt x="0" y="21600"/>
                  </a:lnTo>
                  <a:lnTo>
                    <a:pt x="3028" y="21600"/>
                  </a:lnTo>
                  <a:lnTo>
                    <a:pt x="21600" y="0"/>
                  </a:lnTo>
                  <a:lnTo>
                    <a:pt x="18572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0" name="Shape 460"/>
            <p:cNvSpPr/>
            <p:nvPr/>
          </p:nvSpPr>
          <p:spPr>
            <a:xfrm>
              <a:off x="947277" y="1325206"/>
              <a:ext cx="515361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14" y="0"/>
                  </a:moveTo>
                  <a:lnTo>
                    <a:pt x="0" y="21600"/>
                  </a:lnTo>
                  <a:lnTo>
                    <a:pt x="2880" y="21600"/>
                  </a:lnTo>
                  <a:lnTo>
                    <a:pt x="21600" y="0"/>
                  </a:lnTo>
                  <a:lnTo>
                    <a:pt x="18514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1" name="Shape 461"/>
            <p:cNvSpPr/>
            <p:nvPr/>
          </p:nvSpPr>
          <p:spPr>
            <a:xfrm>
              <a:off x="829481" y="1325205"/>
              <a:ext cx="476095" cy="1619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60" y="0"/>
                  </a:moveTo>
                  <a:lnTo>
                    <a:pt x="0" y="19767"/>
                  </a:lnTo>
                  <a:lnTo>
                    <a:pt x="1781" y="21600"/>
                  </a:lnTo>
                  <a:lnTo>
                    <a:pt x="21600" y="0"/>
                  </a:lnTo>
                  <a:lnTo>
                    <a:pt x="18260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2" name="Shape 462"/>
            <p:cNvSpPr/>
            <p:nvPr/>
          </p:nvSpPr>
          <p:spPr>
            <a:xfrm>
              <a:off x="750951" y="1325206"/>
              <a:ext cx="392655" cy="1320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50" y="0"/>
                  </a:moveTo>
                  <a:lnTo>
                    <a:pt x="0" y="19352"/>
                  </a:lnTo>
                  <a:lnTo>
                    <a:pt x="1890" y="21600"/>
                  </a:lnTo>
                  <a:lnTo>
                    <a:pt x="21600" y="0"/>
                  </a:lnTo>
                  <a:lnTo>
                    <a:pt x="17550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3" name="Shape 463"/>
            <p:cNvSpPr/>
            <p:nvPr/>
          </p:nvSpPr>
          <p:spPr>
            <a:xfrm>
              <a:off x="672419" y="1325206"/>
              <a:ext cx="309217" cy="102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57" y="0"/>
                  </a:moveTo>
                  <a:lnTo>
                    <a:pt x="0" y="18692"/>
                  </a:lnTo>
                  <a:lnTo>
                    <a:pt x="2400" y="21600"/>
                  </a:lnTo>
                  <a:lnTo>
                    <a:pt x="21600" y="0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4" name="Shape 464"/>
            <p:cNvSpPr/>
            <p:nvPr/>
          </p:nvSpPr>
          <p:spPr>
            <a:xfrm>
              <a:off x="588979" y="1325206"/>
              <a:ext cx="230687" cy="721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06" y="0"/>
                  </a:moveTo>
                  <a:lnTo>
                    <a:pt x="0" y="17486"/>
                  </a:lnTo>
                  <a:lnTo>
                    <a:pt x="3217" y="21600"/>
                  </a:lnTo>
                  <a:lnTo>
                    <a:pt x="21600" y="0"/>
                  </a:lnTo>
                  <a:lnTo>
                    <a:pt x="14706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5" name="Shape 465"/>
            <p:cNvSpPr/>
            <p:nvPr/>
          </p:nvSpPr>
          <p:spPr>
            <a:xfrm>
              <a:off x="505543" y="1325206"/>
              <a:ext cx="152155" cy="417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48" y="0"/>
                  </a:moveTo>
                  <a:lnTo>
                    <a:pt x="0" y="14739"/>
                  </a:lnTo>
                  <a:lnTo>
                    <a:pt x="5574" y="21600"/>
                  </a:lnTo>
                  <a:lnTo>
                    <a:pt x="21600" y="0"/>
                  </a:lnTo>
                  <a:lnTo>
                    <a:pt x="11148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6" name="Shape 466"/>
            <p:cNvSpPr/>
            <p:nvPr/>
          </p:nvSpPr>
          <p:spPr>
            <a:xfrm>
              <a:off x="431919" y="1325206"/>
              <a:ext cx="63809" cy="11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31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1631" y="21600"/>
                  </a:lnTo>
                  <a:close/>
                </a:path>
              </a:pathLst>
            </a:custGeom>
            <a:solidFill>
              <a:srgbClr val="B51D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470" name="Group 470"/>
          <p:cNvGrpSpPr/>
          <p:nvPr/>
        </p:nvGrpSpPr>
        <p:grpSpPr>
          <a:xfrm>
            <a:off x="21605865" y="11046993"/>
            <a:ext cx="2733853" cy="1192689"/>
            <a:chOff x="0" y="0"/>
            <a:chExt cx="2733851" cy="1192687"/>
          </a:xfrm>
        </p:grpSpPr>
        <p:sp>
          <p:nvSpPr>
            <p:cNvPr id="468" name="Shape 468"/>
            <p:cNvSpPr/>
            <p:nvPr/>
          </p:nvSpPr>
          <p:spPr>
            <a:xfrm>
              <a:off x="160520" y="-1"/>
              <a:ext cx="2573332" cy="11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7" h="21600" extrusionOk="0">
                  <a:moveTo>
                    <a:pt x="18623" y="1914"/>
                  </a:moveTo>
                  <a:cubicBezTo>
                    <a:pt x="18623" y="1914"/>
                    <a:pt x="18623" y="1914"/>
                    <a:pt x="18623" y="1914"/>
                  </a:cubicBezTo>
                  <a:cubicBezTo>
                    <a:pt x="20043" y="1914"/>
                    <a:pt x="21207" y="4648"/>
                    <a:pt x="21207" y="8038"/>
                  </a:cubicBezTo>
                  <a:cubicBezTo>
                    <a:pt x="21207" y="11374"/>
                    <a:pt x="20043" y="14108"/>
                    <a:pt x="18623" y="14108"/>
                  </a:cubicBezTo>
                  <a:cubicBezTo>
                    <a:pt x="18623" y="14108"/>
                    <a:pt x="18623" y="14108"/>
                    <a:pt x="18623" y="14108"/>
                  </a:cubicBezTo>
                  <a:cubicBezTo>
                    <a:pt x="18623" y="11265"/>
                    <a:pt x="18623" y="11265"/>
                    <a:pt x="18623" y="11265"/>
                  </a:cubicBezTo>
                  <a:cubicBezTo>
                    <a:pt x="18623" y="11265"/>
                    <a:pt x="18623" y="11265"/>
                    <a:pt x="18623" y="11265"/>
                  </a:cubicBezTo>
                  <a:cubicBezTo>
                    <a:pt x="19368" y="11265"/>
                    <a:pt x="19997" y="9843"/>
                    <a:pt x="19997" y="8038"/>
                  </a:cubicBezTo>
                  <a:cubicBezTo>
                    <a:pt x="19997" y="6234"/>
                    <a:pt x="19368" y="4757"/>
                    <a:pt x="18623" y="4757"/>
                  </a:cubicBezTo>
                  <a:cubicBezTo>
                    <a:pt x="18623" y="4757"/>
                    <a:pt x="18623" y="4757"/>
                    <a:pt x="18623" y="4757"/>
                  </a:cubicBezTo>
                  <a:lnTo>
                    <a:pt x="18623" y="1914"/>
                  </a:lnTo>
                  <a:close/>
                  <a:moveTo>
                    <a:pt x="17902" y="0"/>
                  </a:moveTo>
                  <a:cubicBezTo>
                    <a:pt x="17925" y="711"/>
                    <a:pt x="17925" y="1422"/>
                    <a:pt x="17902" y="2133"/>
                  </a:cubicBezTo>
                  <a:cubicBezTo>
                    <a:pt x="18135" y="2023"/>
                    <a:pt x="18367" y="1914"/>
                    <a:pt x="18623" y="1914"/>
                  </a:cubicBezTo>
                  <a:cubicBezTo>
                    <a:pt x="18623" y="4757"/>
                    <a:pt x="18623" y="4757"/>
                    <a:pt x="18623" y="4757"/>
                  </a:cubicBezTo>
                  <a:cubicBezTo>
                    <a:pt x="17855" y="4757"/>
                    <a:pt x="17227" y="6234"/>
                    <a:pt x="17227" y="8038"/>
                  </a:cubicBezTo>
                  <a:cubicBezTo>
                    <a:pt x="17227" y="9843"/>
                    <a:pt x="17855" y="11265"/>
                    <a:pt x="18623" y="11265"/>
                  </a:cubicBezTo>
                  <a:cubicBezTo>
                    <a:pt x="18623" y="14108"/>
                    <a:pt x="18623" y="14108"/>
                    <a:pt x="18623" y="14108"/>
                  </a:cubicBezTo>
                  <a:cubicBezTo>
                    <a:pt x="17692" y="14108"/>
                    <a:pt x="16878" y="13015"/>
                    <a:pt x="16435" y="11319"/>
                  </a:cubicBezTo>
                  <a:cubicBezTo>
                    <a:pt x="14736" y="17061"/>
                    <a:pt x="11873" y="21600"/>
                    <a:pt x="8964" y="21600"/>
                  </a:cubicBezTo>
                  <a:cubicBezTo>
                    <a:pt x="4239" y="21600"/>
                    <a:pt x="-393" y="9570"/>
                    <a:pt x="26" y="0"/>
                  </a:cubicBezTo>
                  <a:lnTo>
                    <a:pt x="17902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9" name="Shape 469"/>
            <p:cNvSpPr/>
            <p:nvPr/>
          </p:nvSpPr>
          <p:spPr>
            <a:xfrm>
              <a:off x="-1" y="1011083"/>
              <a:ext cx="2537525" cy="1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445" y="8775"/>
                    <a:pt x="19098" y="16200"/>
                    <a:pt x="17607" y="21600"/>
                  </a:cubicBezTo>
                  <a:cubicBezTo>
                    <a:pt x="3993" y="21600"/>
                    <a:pt x="3993" y="21600"/>
                    <a:pt x="3993" y="21600"/>
                  </a:cubicBezTo>
                  <a:cubicBezTo>
                    <a:pt x="2502" y="16200"/>
                    <a:pt x="1155" y="87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471" name="Shape 471"/>
          <p:cNvSpPr/>
          <p:nvPr/>
        </p:nvSpPr>
        <p:spPr>
          <a:xfrm>
            <a:off x="22203725" y="7081194"/>
            <a:ext cx="623809" cy="3357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7360" h="21600" extrusionOk="0">
                <a:moveTo>
                  <a:pt x="4505" y="21600"/>
                </a:moveTo>
                <a:cubicBezTo>
                  <a:pt x="-395" y="12156"/>
                  <a:pt x="14372" y="11391"/>
                  <a:pt x="2839" y="0"/>
                </a:cubicBezTo>
                <a:cubicBezTo>
                  <a:pt x="8305" y="10482"/>
                  <a:pt x="-7228" y="12774"/>
                  <a:pt x="4505" y="21600"/>
                </a:cubicBezTo>
                <a:close/>
              </a:path>
            </a:pathLst>
          </a:custGeom>
          <a:solidFill>
            <a:srgbClr val="668085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72" name="Shape 472"/>
          <p:cNvSpPr/>
          <p:nvPr/>
        </p:nvSpPr>
        <p:spPr>
          <a:xfrm>
            <a:off x="22864289" y="8048101"/>
            <a:ext cx="476489" cy="2562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7358" h="21600" extrusionOk="0">
                <a:moveTo>
                  <a:pt x="4508" y="21600"/>
                </a:moveTo>
                <a:cubicBezTo>
                  <a:pt x="-423" y="12146"/>
                  <a:pt x="14370" y="11383"/>
                  <a:pt x="2850" y="0"/>
                </a:cubicBezTo>
                <a:cubicBezTo>
                  <a:pt x="8305" y="10479"/>
                  <a:pt x="-7230" y="12765"/>
                  <a:pt x="4508" y="21600"/>
                </a:cubicBezTo>
                <a:close/>
              </a:path>
            </a:pathLst>
          </a:custGeom>
          <a:solidFill>
            <a:srgbClr val="E3F2F5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grpSp>
        <p:nvGrpSpPr>
          <p:cNvPr id="502" name="Group 502"/>
          <p:cNvGrpSpPr/>
          <p:nvPr/>
        </p:nvGrpSpPr>
        <p:grpSpPr>
          <a:xfrm>
            <a:off x="3688910" y="9800319"/>
            <a:ext cx="2690326" cy="2439359"/>
            <a:chOff x="0" y="0"/>
            <a:chExt cx="2690325" cy="2439357"/>
          </a:xfrm>
        </p:grpSpPr>
        <p:sp>
          <p:nvSpPr>
            <p:cNvPr id="473" name="Shape 473"/>
            <p:cNvSpPr/>
            <p:nvPr/>
          </p:nvSpPr>
          <p:spPr>
            <a:xfrm>
              <a:off x="1806855" y="0"/>
              <a:ext cx="883471" cy="598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8" y="21600"/>
                  </a:moveTo>
                  <a:cubicBezTo>
                    <a:pt x="20082" y="21600"/>
                    <a:pt x="20082" y="21600"/>
                    <a:pt x="20082" y="21600"/>
                  </a:cubicBezTo>
                  <a:cubicBezTo>
                    <a:pt x="20910" y="21600"/>
                    <a:pt x="21600" y="20586"/>
                    <a:pt x="21600" y="19369"/>
                  </a:cubicBezTo>
                  <a:cubicBezTo>
                    <a:pt x="21600" y="2231"/>
                    <a:pt x="21600" y="2231"/>
                    <a:pt x="21600" y="2231"/>
                  </a:cubicBezTo>
                  <a:cubicBezTo>
                    <a:pt x="21600" y="1014"/>
                    <a:pt x="20910" y="0"/>
                    <a:pt x="20082" y="0"/>
                  </a:cubicBezTo>
                  <a:cubicBezTo>
                    <a:pt x="1518" y="0"/>
                    <a:pt x="1518" y="0"/>
                    <a:pt x="1518" y="0"/>
                  </a:cubicBezTo>
                  <a:cubicBezTo>
                    <a:pt x="690" y="0"/>
                    <a:pt x="0" y="1014"/>
                    <a:pt x="0" y="2231"/>
                  </a:cubicBezTo>
                  <a:cubicBezTo>
                    <a:pt x="0" y="19369"/>
                    <a:pt x="0" y="19369"/>
                    <a:pt x="0" y="19369"/>
                  </a:cubicBezTo>
                  <a:cubicBezTo>
                    <a:pt x="0" y="20586"/>
                    <a:pt x="690" y="21600"/>
                    <a:pt x="1518" y="21600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74" name="Shape 474"/>
            <p:cNvSpPr/>
            <p:nvPr/>
          </p:nvSpPr>
          <p:spPr>
            <a:xfrm>
              <a:off x="1821577" y="0"/>
              <a:ext cx="854023" cy="147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65" y="21600"/>
                  </a:moveTo>
                  <a:cubicBezTo>
                    <a:pt x="21600" y="2445"/>
                    <a:pt x="21600" y="2445"/>
                    <a:pt x="21600" y="2445"/>
                  </a:cubicBezTo>
                  <a:cubicBezTo>
                    <a:pt x="21314" y="815"/>
                    <a:pt x="20885" y="0"/>
                    <a:pt x="20384" y="0"/>
                  </a:cubicBezTo>
                  <a:cubicBezTo>
                    <a:pt x="1144" y="0"/>
                    <a:pt x="1144" y="0"/>
                    <a:pt x="1144" y="0"/>
                  </a:cubicBezTo>
                  <a:cubicBezTo>
                    <a:pt x="715" y="0"/>
                    <a:pt x="286" y="815"/>
                    <a:pt x="0" y="2038"/>
                  </a:cubicBezTo>
                  <a:cubicBezTo>
                    <a:pt x="5007" y="21600"/>
                    <a:pt x="5007" y="21600"/>
                    <a:pt x="5007" y="21600"/>
                  </a:cubicBezTo>
                  <a:lnTo>
                    <a:pt x="16665" y="21600"/>
                  </a:lnTo>
                  <a:close/>
                </a:path>
              </a:pathLst>
            </a:custGeom>
            <a:solidFill>
              <a:srgbClr val="6F72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75" name="Shape 475"/>
            <p:cNvSpPr/>
            <p:nvPr/>
          </p:nvSpPr>
          <p:spPr>
            <a:xfrm>
              <a:off x="1954099" y="98162"/>
              <a:ext cx="584075" cy="402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1" y="0"/>
                  </a:moveTo>
                  <a:cubicBezTo>
                    <a:pt x="20139" y="0"/>
                    <a:pt x="20139" y="0"/>
                    <a:pt x="20139" y="0"/>
                  </a:cubicBezTo>
                  <a:cubicBezTo>
                    <a:pt x="20974" y="0"/>
                    <a:pt x="21600" y="919"/>
                    <a:pt x="21600" y="2145"/>
                  </a:cubicBezTo>
                  <a:cubicBezTo>
                    <a:pt x="21600" y="19302"/>
                    <a:pt x="21600" y="19302"/>
                    <a:pt x="21600" y="19302"/>
                  </a:cubicBezTo>
                  <a:cubicBezTo>
                    <a:pt x="21600" y="20528"/>
                    <a:pt x="20974" y="21600"/>
                    <a:pt x="20139" y="21600"/>
                  </a:cubicBezTo>
                  <a:cubicBezTo>
                    <a:pt x="1461" y="21600"/>
                    <a:pt x="1461" y="21600"/>
                    <a:pt x="1461" y="21600"/>
                  </a:cubicBezTo>
                  <a:cubicBezTo>
                    <a:pt x="626" y="21600"/>
                    <a:pt x="0" y="20528"/>
                    <a:pt x="0" y="19302"/>
                  </a:cubicBezTo>
                  <a:cubicBezTo>
                    <a:pt x="0" y="2145"/>
                    <a:pt x="0" y="2145"/>
                    <a:pt x="0" y="2145"/>
                  </a:cubicBezTo>
                  <a:cubicBezTo>
                    <a:pt x="0" y="919"/>
                    <a:pt x="626" y="0"/>
                    <a:pt x="1461" y="0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76" name="Shape 476"/>
            <p:cNvSpPr/>
            <p:nvPr/>
          </p:nvSpPr>
          <p:spPr>
            <a:xfrm>
              <a:off x="649" y="191416"/>
              <a:ext cx="2689677" cy="1865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6" y="0"/>
                  </a:moveTo>
                  <a:cubicBezTo>
                    <a:pt x="20284" y="0"/>
                    <a:pt x="20284" y="0"/>
                    <a:pt x="20284" y="0"/>
                  </a:cubicBezTo>
                  <a:cubicBezTo>
                    <a:pt x="21010" y="0"/>
                    <a:pt x="21600" y="851"/>
                    <a:pt x="21600" y="1898"/>
                  </a:cubicBezTo>
                  <a:cubicBezTo>
                    <a:pt x="21600" y="19702"/>
                    <a:pt x="21600" y="19702"/>
                    <a:pt x="21600" y="19702"/>
                  </a:cubicBezTo>
                  <a:cubicBezTo>
                    <a:pt x="21600" y="20749"/>
                    <a:pt x="21010" y="21600"/>
                    <a:pt x="20284" y="21600"/>
                  </a:cubicBezTo>
                  <a:cubicBezTo>
                    <a:pt x="1316" y="21600"/>
                    <a:pt x="1316" y="21600"/>
                    <a:pt x="1316" y="21600"/>
                  </a:cubicBezTo>
                  <a:cubicBezTo>
                    <a:pt x="590" y="21600"/>
                    <a:pt x="0" y="20749"/>
                    <a:pt x="0" y="19702"/>
                  </a:cubicBezTo>
                  <a:cubicBezTo>
                    <a:pt x="0" y="1898"/>
                    <a:pt x="0" y="1898"/>
                    <a:pt x="0" y="1898"/>
                  </a:cubicBezTo>
                  <a:cubicBezTo>
                    <a:pt x="0" y="851"/>
                    <a:pt x="590" y="0"/>
                    <a:pt x="1316" y="0"/>
                  </a:cubicBez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77" name="Shape 477"/>
            <p:cNvSpPr/>
            <p:nvPr/>
          </p:nvSpPr>
          <p:spPr>
            <a:xfrm>
              <a:off x="2238773" y="755858"/>
              <a:ext cx="284677" cy="284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78" name="Shape 478"/>
            <p:cNvSpPr/>
            <p:nvPr/>
          </p:nvSpPr>
          <p:spPr>
            <a:xfrm>
              <a:off x="-1" y="2056520"/>
              <a:ext cx="2688789" cy="382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extrusionOk="0">
                  <a:moveTo>
                    <a:pt x="355" y="0"/>
                  </a:moveTo>
                  <a:cubicBezTo>
                    <a:pt x="7270" y="0"/>
                    <a:pt x="14184" y="0"/>
                    <a:pt x="21122" y="0"/>
                  </a:cubicBezTo>
                  <a:cubicBezTo>
                    <a:pt x="21392" y="0"/>
                    <a:pt x="21527" y="1429"/>
                    <a:pt x="21369" y="3335"/>
                  </a:cubicBezTo>
                  <a:cubicBezTo>
                    <a:pt x="21189" y="5876"/>
                    <a:pt x="20986" y="8259"/>
                    <a:pt x="20806" y="10800"/>
                  </a:cubicBezTo>
                  <a:cubicBezTo>
                    <a:pt x="20221" y="18424"/>
                    <a:pt x="20221" y="18424"/>
                    <a:pt x="20221" y="18424"/>
                  </a:cubicBezTo>
                  <a:cubicBezTo>
                    <a:pt x="20085" y="20171"/>
                    <a:pt x="19770" y="21600"/>
                    <a:pt x="19522" y="21600"/>
                  </a:cubicBezTo>
                  <a:cubicBezTo>
                    <a:pt x="1751" y="21600"/>
                    <a:pt x="1751" y="21600"/>
                    <a:pt x="1751" y="21600"/>
                  </a:cubicBezTo>
                  <a:cubicBezTo>
                    <a:pt x="1504" y="21600"/>
                    <a:pt x="1188" y="19853"/>
                    <a:pt x="1076" y="18106"/>
                  </a:cubicBezTo>
                  <a:cubicBezTo>
                    <a:pt x="558" y="10641"/>
                    <a:pt x="558" y="10641"/>
                    <a:pt x="558" y="10641"/>
                  </a:cubicBezTo>
                  <a:cubicBezTo>
                    <a:pt x="400" y="8259"/>
                    <a:pt x="220" y="5718"/>
                    <a:pt x="40" y="3335"/>
                  </a:cubicBezTo>
                  <a:cubicBezTo>
                    <a:pt x="-73" y="1429"/>
                    <a:pt x="62" y="0"/>
                    <a:pt x="355" y="0"/>
                  </a:cubicBezTo>
                  <a:close/>
                </a:path>
              </a:pathLst>
            </a:custGeom>
            <a:solidFill>
              <a:srgbClr val="E24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79" name="Shape 479"/>
            <p:cNvSpPr/>
            <p:nvPr/>
          </p:nvSpPr>
          <p:spPr>
            <a:xfrm>
              <a:off x="649" y="1889642"/>
              <a:ext cx="2689677" cy="206145"/>
            </a:xfrm>
            <a:prstGeom prst="rect">
              <a:avLst/>
            </a:prstGeom>
            <a:solidFill>
              <a:srgbClr val="D4C0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0" name="Shape 480"/>
            <p:cNvSpPr/>
            <p:nvPr/>
          </p:nvSpPr>
          <p:spPr>
            <a:xfrm>
              <a:off x="649" y="1069980"/>
              <a:ext cx="2689677" cy="206145"/>
            </a:xfrm>
            <a:prstGeom prst="rect">
              <a:avLst/>
            </a:prstGeom>
            <a:solidFill>
              <a:srgbClr val="D4C0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1" name="Shape 481"/>
            <p:cNvSpPr/>
            <p:nvPr/>
          </p:nvSpPr>
          <p:spPr>
            <a:xfrm>
              <a:off x="169329" y="2262664"/>
              <a:ext cx="2350745" cy="107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extrusionOk="0">
                  <a:moveTo>
                    <a:pt x="112" y="0"/>
                  </a:moveTo>
                  <a:cubicBezTo>
                    <a:pt x="2311" y="0"/>
                    <a:pt x="19255" y="0"/>
                    <a:pt x="21454" y="0"/>
                  </a:cubicBezTo>
                  <a:cubicBezTo>
                    <a:pt x="21531" y="0"/>
                    <a:pt x="21583" y="1705"/>
                    <a:pt x="21531" y="3411"/>
                  </a:cubicBezTo>
                  <a:cubicBezTo>
                    <a:pt x="21480" y="5684"/>
                    <a:pt x="21402" y="8526"/>
                    <a:pt x="21350" y="10800"/>
                  </a:cubicBezTo>
                  <a:cubicBezTo>
                    <a:pt x="21169" y="18189"/>
                    <a:pt x="21169" y="18189"/>
                    <a:pt x="21169" y="18189"/>
                  </a:cubicBezTo>
                  <a:cubicBezTo>
                    <a:pt x="21117" y="19895"/>
                    <a:pt x="21014" y="21600"/>
                    <a:pt x="20936" y="21600"/>
                  </a:cubicBezTo>
                  <a:cubicBezTo>
                    <a:pt x="552" y="21600"/>
                    <a:pt x="552" y="21600"/>
                    <a:pt x="552" y="21600"/>
                  </a:cubicBezTo>
                  <a:cubicBezTo>
                    <a:pt x="474" y="21600"/>
                    <a:pt x="371" y="19895"/>
                    <a:pt x="345" y="18189"/>
                  </a:cubicBezTo>
                  <a:cubicBezTo>
                    <a:pt x="190" y="10800"/>
                    <a:pt x="190" y="10800"/>
                    <a:pt x="190" y="10800"/>
                  </a:cubicBezTo>
                  <a:cubicBezTo>
                    <a:pt x="138" y="8526"/>
                    <a:pt x="61" y="5684"/>
                    <a:pt x="9" y="3411"/>
                  </a:cubicBezTo>
                  <a:cubicBezTo>
                    <a:pt x="-17" y="1705"/>
                    <a:pt x="9" y="0"/>
                    <a:pt x="112" y="0"/>
                  </a:cubicBez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2" name="Shape 482"/>
            <p:cNvSpPr/>
            <p:nvPr/>
          </p:nvSpPr>
          <p:spPr>
            <a:xfrm>
              <a:off x="1237507" y="618427"/>
              <a:ext cx="107981" cy="1477362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3" name="Shape 483"/>
            <p:cNvSpPr/>
            <p:nvPr/>
          </p:nvSpPr>
          <p:spPr>
            <a:xfrm>
              <a:off x="1345487" y="618427"/>
              <a:ext cx="103075" cy="1477362"/>
            </a:xfrm>
            <a:prstGeom prst="rect">
              <a:avLst/>
            </a:pr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4" name="Shape 484"/>
            <p:cNvSpPr/>
            <p:nvPr/>
          </p:nvSpPr>
          <p:spPr>
            <a:xfrm>
              <a:off x="1237507" y="1069980"/>
              <a:ext cx="107981" cy="206145"/>
            </a:xfrm>
            <a:prstGeom prst="rect">
              <a:avLst/>
            </a:pr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5" name="Shape 485"/>
            <p:cNvSpPr/>
            <p:nvPr/>
          </p:nvSpPr>
          <p:spPr>
            <a:xfrm>
              <a:off x="1345487" y="1069980"/>
              <a:ext cx="103075" cy="206145"/>
            </a:xfrm>
            <a:prstGeom prst="rect">
              <a:avLst/>
            </a:prstGeom>
            <a:solidFill>
              <a:srgbClr val="E24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6" name="Shape 486"/>
            <p:cNvSpPr/>
            <p:nvPr/>
          </p:nvSpPr>
          <p:spPr>
            <a:xfrm>
              <a:off x="1237507" y="1889642"/>
              <a:ext cx="107981" cy="206145"/>
            </a:xfrm>
            <a:prstGeom prst="rect">
              <a:avLst/>
            </a:pr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7" name="Shape 487"/>
            <p:cNvSpPr/>
            <p:nvPr/>
          </p:nvSpPr>
          <p:spPr>
            <a:xfrm>
              <a:off x="1345487" y="1889642"/>
              <a:ext cx="103075" cy="206145"/>
            </a:xfrm>
            <a:prstGeom prst="rect">
              <a:avLst/>
            </a:prstGeom>
            <a:solidFill>
              <a:srgbClr val="E24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8" name="Shape 488"/>
            <p:cNvSpPr/>
            <p:nvPr/>
          </p:nvSpPr>
          <p:spPr>
            <a:xfrm>
              <a:off x="972465" y="294490"/>
              <a:ext cx="741137" cy="741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9" name="Shape 489"/>
            <p:cNvSpPr/>
            <p:nvPr/>
          </p:nvSpPr>
          <p:spPr>
            <a:xfrm>
              <a:off x="1065719" y="387744"/>
              <a:ext cx="554625" cy="554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0" name="Shape 490"/>
            <p:cNvSpPr/>
            <p:nvPr/>
          </p:nvSpPr>
          <p:spPr>
            <a:xfrm>
              <a:off x="1129527" y="446642"/>
              <a:ext cx="431921" cy="436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1" name="Shape 491"/>
            <p:cNvSpPr/>
            <p:nvPr/>
          </p:nvSpPr>
          <p:spPr>
            <a:xfrm>
              <a:off x="1266955" y="584070"/>
              <a:ext cx="157065" cy="157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2" name="Shape 492"/>
            <p:cNvSpPr/>
            <p:nvPr/>
          </p:nvSpPr>
          <p:spPr>
            <a:xfrm>
              <a:off x="1225966" y="491011"/>
              <a:ext cx="103127" cy="71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6" h="17453" extrusionOk="0">
                  <a:moveTo>
                    <a:pt x="1556" y="8507"/>
                  </a:moveTo>
                  <a:cubicBezTo>
                    <a:pt x="4373" y="5023"/>
                    <a:pt x="8599" y="1539"/>
                    <a:pt x="13295" y="146"/>
                  </a:cubicBezTo>
                  <a:cubicBezTo>
                    <a:pt x="17521" y="-1248"/>
                    <a:pt x="19399" y="7810"/>
                    <a:pt x="14703" y="9204"/>
                  </a:cubicBezTo>
                  <a:cubicBezTo>
                    <a:pt x="10947" y="10597"/>
                    <a:pt x="8129" y="12687"/>
                    <a:pt x="5312" y="16171"/>
                  </a:cubicBezTo>
                  <a:cubicBezTo>
                    <a:pt x="1556" y="20352"/>
                    <a:pt x="-2201" y="13384"/>
                    <a:pt x="1556" y="8507"/>
                  </a:cubicBez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3" name="Shape 493"/>
            <p:cNvSpPr/>
            <p:nvPr/>
          </p:nvSpPr>
          <p:spPr>
            <a:xfrm>
              <a:off x="1165823" y="568123"/>
              <a:ext cx="56400" cy="17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46" h="18816" extrusionOk="0">
                  <a:moveTo>
                    <a:pt x="2791" y="17029"/>
                  </a:moveTo>
                  <a:cubicBezTo>
                    <a:pt x="-2009" y="11784"/>
                    <a:pt x="-409" y="6229"/>
                    <a:pt x="5991" y="1292"/>
                  </a:cubicBezTo>
                  <a:cubicBezTo>
                    <a:pt x="9991" y="-1485"/>
                    <a:pt x="19591" y="675"/>
                    <a:pt x="15591" y="3452"/>
                  </a:cubicBezTo>
                  <a:cubicBezTo>
                    <a:pt x="10791" y="7155"/>
                    <a:pt x="9191" y="11475"/>
                    <a:pt x="13191" y="15795"/>
                  </a:cubicBezTo>
                  <a:cubicBezTo>
                    <a:pt x="16391" y="18881"/>
                    <a:pt x="5991" y="20115"/>
                    <a:pt x="2791" y="17029"/>
                  </a:cubicBez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4" name="Shape 494"/>
            <p:cNvSpPr/>
            <p:nvPr/>
          </p:nvSpPr>
          <p:spPr>
            <a:xfrm>
              <a:off x="1954099" y="323938"/>
              <a:ext cx="584075" cy="39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1" y="0"/>
                  </a:moveTo>
                  <a:cubicBezTo>
                    <a:pt x="20139" y="0"/>
                    <a:pt x="20139" y="0"/>
                    <a:pt x="20139" y="0"/>
                  </a:cubicBezTo>
                  <a:cubicBezTo>
                    <a:pt x="20974" y="0"/>
                    <a:pt x="21600" y="919"/>
                    <a:pt x="21600" y="2145"/>
                  </a:cubicBezTo>
                  <a:cubicBezTo>
                    <a:pt x="21600" y="19302"/>
                    <a:pt x="21600" y="19302"/>
                    <a:pt x="21600" y="19302"/>
                  </a:cubicBezTo>
                  <a:cubicBezTo>
                    <a:pt x="21600" y="20528"/>
                    <a:pt x="20974" y="21600"/>
                    <a:pt x="20139" y="21600"/>
                  </a:cubicBezTo>
                  <a:cubicBezTo>
                    <a:pt x="1461" y="21600"/>
                    <a:pt x="1461" y="21600"/>
                    <a:pt x="1461" y="21600"/>
                  </a:cubicBezTo>
                  <a:cubicBezTo>
                    <a:pt x="626" y="21600"/>
                    <a:pt x="0" y="20528"/>
                    <a:pt x="0" y="19302"/>
                  </a:cubicBezTo>
                  <a:cubicBezTo>
                    <a:pt x="0" y="2145"/>
                    <a:pt x="0" y="2145"/>
                    <a:pt x="0" y="2145"/>
                  </a:cubicBezTo>
                  <a:cubicBezTo>
                    <a:pt x="0" y="919"/>
                    <a:pt x="626" y="0"/>
                    <a:pt x="1461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5" name="Shape 495"/>
            <p:cNvSpPr/>
            <p:nvPr/>
          </p:nvSpPr>
          <p:spPr>
            <a:xfrm>
              <a:off x="1978639" y="353388"/>
              <a:ext cx="534993" cy="338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4" y="0"/>
                  </a:moveTo>
                  <a:cubicBezTo>
                    <a:pt x="20686" y="0"/>
                    <a:pt x="20686" y="0"/>
                    <a:pt x="20686" y="0"/>
                  </a:cubicBezTo>
                  <a:cubicBezTo>
                    <a:pt x="21143" y="0"/>
                    <a:pt x="21600" y="536"/>
                    <a:pt x="21600" y="1428"/>
                  </a:cubicBezTo>
                  <a:cubicBezTo>
                    <a:pt x="21600" y="20172"/>
                    <a:pt x="21600" y="20172"/>
                    <a:pt x="21600" y="20172"/>
                  </a:cubicBezTo>
                  <a:cubicBezTo>
                    <a:pt x="21600" y="21064"/>
                    <a:pt x="21143" y="21600"/>
                    <a:pt x="20686" y="21600"/>
                  </a:cubicBezTo>
                  <a:cubicBezTo>
                    <a:pt x="914" y="21600"/>
                    <a:pt x="914" y="21600"/>
                    <a:pt x="914" y="21600"/>
                  </a:cubicBezTo>
                  <a:cubicBezTo>
                    <a:pt x="457" y="21600"/>
                    <a:pt x="0" y="21064"/>
                    <a:pt x="0" y="20172"/>
                  </a:cubicBezTo>
                  <a:cubicBezTo>
                    <a:pt x="0" y="1428"/>
                    <a:pt x="0" y="1428"/>
                    <a:pt x="0" y="1428"/>
                  </a:cubicBezTo>
                  <a:cubicBezTo>
                    <a:pt x="0" y="536"/>
                    <a:pt x="457" y="0"/>
                    <a:pt x="914" y="0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6" name="Shape 496"/>
            <p:cNvSpPr/>
            <p:nvPr/>
          </p:nvSpPr>
          <p:spPr>
            <a:xfrm>
              <a:off x="2096435" y="373020"/>
              <a:ext cx="304309" cy="29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6F72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7" name="Shape 497"/>
            <p:cNvSpPr/>
            <p:nvPr/>
          </p:nvSpPr>
          <p:spPr>
            <a:xfrm>
              <a:off x="2189691" y="466274"/>
              <a:ext cx="112893" cy="112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8" name="Shape 498"/>
            <p:cNvSpPr/>
            <p:nvPr/>
          </p:nvSpPr>
          <p:spPr>
            <a:xfrm>
              <a:off x="108627" y="323938"/>
              <a:ext cx="588981" cy="196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7" y="0"/>
                  </a:moveTo>
                  <a:cubicBezTo>
                    <a:pt x="20769" y="0"/>
                    <a:pt x="20769" y="0"/>
                    <a:pt x="20769" y="0"/>
                  </a:cubicBezTo>
                  <a:cubicBezTo>
                    <a:pt x="21185" y="0"/>
                    <a:pt x="21600" y="926"/>
                    <a:pt x="21600" y="2160"/>
                  </a:cubicBezTo>
                  <a:cubicBezTo>
                    <a:pt x="21600" y="19440"/>
                    <a:pt x="21600" y="19440"/>
                    <a:pt x="21600" y="19440"/>
                  </a:cubicBezTo>
                  <a:cubicBezTo>
                    <a:pt x="21600" y="20674"/>
                    <a:pt x="21185" y="21600"/>
                    <a:pt x="20769" y="21600"/>
                  </a:cubicBezTo>
                  <a:cubicBezTo>
                    <a:pt x="727" y="21600"/>
                    <a:pt x="727" y="21600"/>
                    <a:pt x="727" y="21600"/>
                  </a:cubicBezTo>
                  <a:cubicBezTo>
                    <a:pt x="312" y="21600"/>
                    <a:pt x="0" y="20674"/>
                    <a:pt x="0" y="19440"/>
                  </a:cubicBezTo>
                  <a:cubicBezTo>
                    <a:pt x="0" y="2160"/>
                    <a:pt x="0" y="2160"/>
                    <a:pt x="0" y="2160"/>
                  </a:cubicBezTo>
                  <a:cubicBezTo>
                    <a:pt x="0" y="926"/>
                    <a:pt x="312" y="0"/>
                    <a:pt x="727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9" name="Shape 499"/>
            <p:cNvSpPr/>
            <p:nvPr/>
          </p:nvSpPr>
          <p:spPr>
            <a:xfrm>
              <a:off x="2268223" y="785306"/>
              <a:ext cx="220873" cy="225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00" name="Shape 500"/>
            <p:cNvSpPr/>
            <p:nvPr/>
          </p:nvSpPr>
          <p:spPr>
            <a:xfrm>
              <a:off x="2297671" y="819661"/>
              <a:ext cx="161973" cy="157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6F72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01" name="Shape 501"/>
            <p:cNvSpPr/>
            <p:nvPr/>
          </p:nvSpPr>
          <p:spPr>
            <a:xfrm>
              <a:off x="152799" y="358294"/>
              <a:ext cx="500635" cy="127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0" y="0"/>
                  </a:moveTo>
                  <a:cubicBezTo>
                    <a:pt x="21112" y="0"/>
                    <a:pt x="21112" y="0"/>
                    <a:pt x="21112" y="0"/>
                  </a:cubicBezTo>
                  <a:cubicBezTo>
                    <a:pt x="21356" y="0"/>
                    <a:pt x="21600" y="1409"/>
                    <a:pt x="21600" y="2348"/>
                  </a:cubicBezTo>
                  <a:cubicBezTo>
                    <a:pt x="21600" y="19252"/>
                    <a:pt x="21600" y="19252"/>
                    <a:pt x="21600" y="19252"/>
                  </a:cubicBezTo>
                  <a:cubicBezTo>
                    <a:pt x="21600" y="20661"/>
                    <a:pt x="21356" y="21600"/>
                    <a:pt x="21112" y="21600"/>
                  </a:cubicBezTo>
                  <a:cubicBezTo>
                    <a:pt x="610" y="21600"/>
                    <a:pt x="610" y="21600"/>
                    <a:pt x="610" y="21600"/>
                  </a:cubicBezTo>
                  <a:cubicBezTo>
                    <a:pt x="244" y="21600"/>
                    <a:pt x="0" y="20661"/>
                    <a:pt x="0" y="19252"/>
                  </a:cubicBezTo>
                  <a:cubicBezTo>
                    <a:pt x="0" y="2348"/>
                    <a:pt x="0" y="2348"/>
                    <a:pt x="0" y="2348"/>
                  </a:cubicBezTo>
                  <a:cubicBezTo>
                    <a:pt x="0" y="1409"/>
                    <a:pt x="244" y="0"/>
                    <a:pt x="610" y="0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pic>
        <p:nvPicPr>
          <p:cNvPr id="123" name="图片 1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741" y="2956365"/>
            <a:ext cx="5090410" cy="5266364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124" name="图片 1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2981" y="3034967"/>
            <a:ext cx="5090410" cy="5266364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116" name="06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75531" y="1987548"/>
            <a:ext cx="12622830" cy="7690065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hape 67"/>
          <p:cNvSpPr/>
          <p:nvPr/>
        </p:nvSpPr>
        <p:spPr>
          <a:xfrm>
            <a:off x="9602468" y="5525188"/>
            <a:ext cx="5459820" cy="1173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96" tIns="50796" rIns="50796" bIns="50796" anchor="ctr">
            <a:spAutoFit/>
          </a:bodyPr>
          <a:lstStyle>
            <a:lvl1pPr>
              <a:defRPr sz="7000">
                <a:solidFill>
                  <a:srgbClr val="FFFFFF"/>
                </a:solidFill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96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嗡嗡口语课程</a:t>
            </a:r>
            <a:endParaRPr sz="696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Shape 68"/>
          <p:cNvSpPr/>
          <p:nvPr/>
        </p:nvSpPr>
        <p:spPr>
          <a:xfrm>
            <a:off x="7340805" y="7090616"/>
            <a:ext cx="11281927" cy="132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96" tIns="50796" rIns="50796" bIns="50796" anchor="ctr">
            <a:spAutoFit/>
          </a:bodyPr>
          <a:lstStyle>
            <a:lvl1pPr>
              <a:defRPr sz="8000" b="1">
                <a:solidFill>
                  <a:srgbClr val="F5D328"/>
                </a:solidFill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92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课本里没讲的那些事儿。</a:t>
            </a:r>
          </a:p>
        </p:txBody>
      </p:sp>
      <p:pic>
        <p:nvPicPr>
          <p:cNvPr id="119" name="图片 118" descr="014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13793" y="2461870"/>
            <a:ext cx="2857500" cy="387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0" name="图片 119" descr="020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5486" y="2503370"/>
            <a:ext cx="1757778" cy="4188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1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17074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1260244" y="165099"/>
            <a:ext cx="4288353" cy="116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/>
            </a:pPr>
            <a:r>
              <a:rPr lang="zh-CN" altLang="en-US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口语训练营</a:t>
            </a:r>
            <a:endParaRPr sz="64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1320800" y="1292664"/>
            <a:ext cx="517997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1 Título"/>
          <p:cNvSpPr>
            <a:spLocks noChangeArrowheads="1"/>
          </p:cNvSpPr>
          <p:nvPr/>
        </p:nvSpPr>
        <p:spPr bwMode="auto">
          <a:xfrm>
            <a:off x="1104573" y="1229141"/>
            <a:ext cx="745931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34461" tIns="117231" rIns="234461" bIns="117231" anchor="ctr"/>
          <a:lstStyle/>
          <a:p>
            <a:pPr defTabSz="2344613">
              <a:lnSpc>
                <a:spcPts val="12313"/>
              </a:lnSpc>
            </a:pPr>
            <a:r>
              <a:rPr lang="zh-CN" altLang="en-US" sz="4600" b="1" dirty="0">
                <a:solidFill>
                  <a:srgbClr val="214A5C"/>
                </a:solidFill>
                <a:latin typeface="Rockwell" charset="0"/>
                <a:ea typeface="Rockwell" charset="0"/>
                <a:cs typeface="Rockwell" charset="0"/>
              </a:rPr>
              <a:t>嗡嗡口语</a:t>
            </a:r>
            <a:endParaRPr lang="en-US" altLang="zh-Hans" sz="4600" b="1" dirty="0">
              <a:solidFill>
                <a:srgbClr val="214A5C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337883" y="11414233"/>
            <a:ext cx="1548173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Hans" altLang="en-US" sz="4800" dirty="0"/>
              <a:t>嗡嗡口语：</a:t>
            </a:r>
            <a:r>
              <a:rPr kumimoji="1" lang="x-none" altLang="zh-Hans" sz="4800" dirty="0"/>
              <a:t>40</a:t>
            </a:r>
            <a:r>
              <a:rPr kumimoji="1" lang="zh-Hans" altLang="en-US" sz="4800" dirty="0"/>
              <a:t>个课程十大场景，解决口语交流常见问题</a:t>
            </a:r>
          </a:p>
        </p:txBody>
      </p:sp>
      <p:pic>
        <p:nvPicPr>
          <p:cNvPr id="16" name="图片 15" descr="屏幕快照 2015-03-23 14.27.4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7" b="1"/>
          <a:stretch/>
        </p:blipFill>
        <p:spPr>
          <a:xfrm>
            <a:off x="2022718" y="3245683"/>
            <a:ext cx="20112068" cy="6494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21256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/>
    </mc:Choice>
    <mc:Fallback>
      <p:transition advClick="0" advTm="2000"/>
    </mc:Fallback>
  </mc:AlternateContent>
  <p:timing>
    <p:tnLst>
      <p:par>
        <p:cTn id="1" dur="indefinite" restart="never" fill="hold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1260244" y="165099"/>
            <a:ext cx="4288353" cy="116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/>
            </a:pPr>
            <a:r>
              <a:rPr lang="zh-CN" altLang="en-US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口语训练营</a:t>
            </a:r>
            <a:endParaRPr sz="64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1320800" y="1292664"/>
            <a:ext cx="517997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1 Título"/>
          <p:cNvSpPr>
            <a:spLocks noChangeArrowheads="1"/>
          </p:cNvSpPr>
          <p:nvPr/>
        </p:nvSpPr>
        <p:spPr bwMode="auto">
          <a:xfrm>
            <a:off x="1104573" y="1229141"/>
            <a:ext cx="745931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34461" tIns="117231" rIns="234461" bIns="117231" anchor="ctr"/>
          <a:lstStyle/>
          <a:p>
            <a:pPr defTabSz="2344613">
              <a:lnSpc>
                <a:spcPts val="12313"/>
              </a:lnSpc>
            </a:pPr>
            <a:r>
              <a:rPr lang="zh-CN" altLang="en-US" sz="4600" b="1" dirty="0">
                <a:solidFill>
                  <a:srgbClr val="214A5C"/>
                </a:solidFill>
                <a:latin typeface="Rockwell" charset="0"/>
                <a:ea typeface="Rockwell" charset="0"/>
                <a:cs typeface="Rockwell" charset="0"/>
              </a:rPr>
              <a:t>嗡嗡口语</a:t>
            </a:r>
            <a:endParaRPr lang="en-US" altLang="zh-Hans" sz="4600" b="1" dirty="0">
              <a:solidFill>
                <a:srgbClr val="214A5C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13" name="内容占位符 8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60909" y="4860099"/>
            <a:ext cx="10273926" cy="4837846"/>
          </a:xfrm>
          <a:prstGeom prst="rect">
            <a:avLst/>
          </a:prstGeom>
          <a:ln w="12700">
            <a:noFill/>
            <a:miter lim="4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内容占位符 7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807905" y="4860099"/>
            <a:ext cx="9708420" cy="4837846"/>
          </a:xfrm>
          <a:prstGeom prst="rect">
            <a:avLst/>
          </a:prstGeom>
          <a:ln w="12700">
            <a:noFill/>
            <a:miter lim="4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sp>
        <p:nvSpPr>
          <p:cNvPr id="66" name="Shape 995"/>
          <p:cNvSpPr/>
          <p:nvPr/>
        </p:nvSpPr>
        <p:spPr>
          <a:xfrm>
            <a:off x="1542538" y="10418844"/>
            <a:ext cx="9973787" cy="1237604"/>
          </a:xfrm>
          <a:prstGeom prst="rect">
            <a:avLst/>
          </a:prstGeom>
          <a:solidFill>
            <a:srgbClr val="1BBA9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Shape 996"/>
          <p:cNvSpPr/>
          <p:nvPr/>
        </p:nvSpPr>
        <p:spPr>
          <a:xfrm>
            <a:off x="-265367" y="10338868"/>
            <a:ext cx="13395250" cy="2031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9" tIns="91439" rIns="91439" bIns="91439" numCol="1" anchor="t">
            <a:spAutoFit/>
          </a:bodyPr>
          <a:lstStyle/>
          <a:p>
            <a:pPr algn="ctr">
              <a:defRPr sz="1800"/>
            </a:pPr>
            <a:r>
              <a:rPr kumimoji="1" lang="zh-Hans" altLang="en-US" sz="4000" dirty="0" smtClean="0">
                <a:latin typeface="微软雅黑" panose="020B0503020204020204" pitchFamily="34" charset="-122"/>
                <a:ea typeface="微软雅黑" panose="020B0503020204020204" pitchFamily="34" charset="-122"/>
                <a:hlinkClick r:id="rId4" action="ppaction://hlinkfile"/>
              </a:rPr>
              <a:t>电台</a:t>
            </a:r>
            <a:r>
              <a:rPr kumimoji="1" lang="zh-Hans" altLang="en-US" sz="4000" dirty="0">
                <a:latin typeface="微软雅黑" panose="020B0503020204020204" pitchFamily="34" charset="-122"/>
                <a:ea typeface="微软雅黑" panose="020B0503020204020204" pitchFamily="34" charset="-122"/>
                <a:hlinkClick r:id="rId4" action="ppaction://hlinkfile"/>
              </a:rPr>
              <a:t>讲解轻松搞笑  </a:t>
            </a:r>
            <a:endParaRPr kumimoji="1" lang="en-US" altLang="zh-Hans" sz="4000" dirty="0" smtClean="0">
              <a:latin typeface="微软雅黑" panose="020B0503020204020204" pitchFamily="34" charset="-122"/>
              <a:ea typeface="微软雅黑" panose="020B0503020204020204" pitchFamily="34" charset="-122"/>
              <a:hlinkClick r:id="rId4" action="ppaction://hlinkfile"/>
            </a:endParaRPr>
          </a:p>
          <a:p>
            <a:pPr algn="ctr">
              <a:defRPr sz="1800"/>
            </a:pPr>
            <a:r>
              <a:rPr kumimoji="1" lang="zh-Hans" altLang="en-US" sz="4000" dirty="0" smtClean="0">
                <a:latin typeface="微软雅黑" panose="020B0503020204020204" pitchFamily="34" charset="-122"/>
                <a:ea typeface="微软雅黑" panose="020B0503020204020204" pitchFamily="34" charset="-122"/>
                <a:hlinkClick r:id="rId4" action="ppaction://hlinkfile"/>
              </a:rPr>
              <a:t>玩</a:t>
            </a:r>
            <a:r>
              <a:rPr kumimoji="1" lang="zh-Hans" altLang="en-US" sz="4000" dirty="0">
                <a:latin typeface="微软雅黑" panose="020B0503020204020204" pitchFamily="34" charset="-122"/>
                <a:ea typeface="微软雅黑" panose="020B0503020204020204" pitchFamily="34" charset="-122"/>
                <a:hlinkClick r:id="rId4" action="ppaction://hlinkfile"/>
              </a:rPr>
              <a:t>转语言知识、文化知识和交际策略</a:t>
            </a:r>
            <a:endParaRPr kumimoji="1" lang="zh-Hans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>
              <a:defRPr sz="1800"/>
            </a:pPr>
            <a:endParaRPr sz="40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Shape 1019"/>
          <p:cNvSpPr/>
          <p:nvPr/>
        </p:nvSpPr>
        <p:spPr>
          <a:xfrm>
            <a:off x="12733038" y="10418844"/>
            <a:ext cx="10101797" cy="1237604"/>
          </a:xfrm>
          <a:prstGeom prst="rect">
            <a:avLst/>
          </a:prstGeom>
          <a:solidFill>
            <a:srgbClr val="E55C49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" name="Shape 1020"/>
          <p:cNvSpPr/>
          <p:nvPr/>
        </p:nvSpPr>
        <p:spPr>
          <a:xfrm>
            <a:off x="12778321" y="10618867"/>
            <a:ext cx="10056514" cy="1354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9" tIns="91439" rIns="91439" bIns="91439" numCol="1" anchor="t">
            <a:spAutoFit/>
          </a:bodyPr>
          <a:lstStyle/>
          <a:p>
            <a:pPr algn="ctr">
              <a:defRPr sz="1800"/>
            </a:pPr>
            <a:r>
              <a:rPr kumimoji="1" lang="zh-Hans" altLang="en-US" sz="4000" dirty="0" smtClean="0">
                <a:latin typeface="微软雅黑" panose="020B0503020204020204" pitchFamily="34" charset="-122"/>
                <a:ea typeface="微软雅黑" panose="020B0503020204020204" pitchFamily="34" charset="-122"/>
                <a:hlinkClick r:id="rId2" action="ppaction://hlinkfile"/>
              </a:rPr>
              <a:t>利用</a:t>
            </a:r>
            <a:r>
              <a:rPr kumimoji="1" lang="zh-Hans" altLang="en-US" sz="4000" dirty="0">
                <a:latin typeface="微软雅黑" panose="020B0503020204020204" pitchFamily="34" charset="-122"/>
                <a:ea typeface="微软雅黑" panose="020B0503020204020204" pitchFamily="34" charset="-122"/>
                <a:hlinkClick r:id="rId2" action="ppaction://hlinkfile"/>
              </a:rPr>
              <a:t>语音技术对语音、语义权威</a:t>
            </a:r>
            <a:r>
              <a:rPr kumimoji="1" lang="zh-Hans" altLang="en-US" sz="4000" dirty="0" smtClean="0">
                <a:latin typeface="微软雅黑" panose="020B0503020204020204" pitchFamily="34" charset="-122"/>
                <a:ea typeface="微软雅黑" panose="020B0503020204020204" pitchFamily="34" charset="-122"/>
                <a:hlinkClick r:id="rId2" action="ppaction://hlinkfile"/>
              </a:rPr>
              <a:t>测评</a:t>
            </a:r>
            <a:endParaRPr kumimoji="1" lang="zh-Hans" altLang="en-US" sz="4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>
              <a:defRPr sz="1800"/>
            </a:pPr>
            <a:endParaRPr sz="36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67638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fill="hold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1260244" y="165099"/>
            <a:ext cx="4288353" cy="116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/>
            </a:pPr>
            <a:r>
              <a:rPr lang="zh-CN" altLang="en-US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口语训练营</a:t>
            </a:r>
            <a:endParaRPr sz="64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1 Título"/>
          <p:cNvSpPr>
            <a:spLocks noChangeArrowheads="1"/>
          </p:cNvSpPr>
          <p:nvPr/>
        </p:nvSpPr>
        <p:spPr bwMode="auto">
          <a:xfrm>
            <a:off x="1139742" y="1193972"/>
            <a:ext cx="745931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34461" tIns="117231" rIns="234461" bIns="117231" anchor="ctr"/>
          <a:lstStyle/>
          <a:p>
            <a:pPr defTabSz="2344613">
              <a:lnSpc>
                <a:spcPts val="12313"/>
              </a:lnSpc>
            </a:pPr>
            <a:r>
              <a:rPr lang="zh-CN" altLang="en-US" sz="4600" b="1" dirty="0">
                <a:solidFill>
                  <a:srgbClr val="214A5C"/>
                </a:solidFill>
                <a:latin typeface="Rockwell" charset="0"/>
                <a:ea typeface="Rockwell" charset="0"/>
                <a:cs typeface="Rockwell" charset="0"/>
              </a:rPr>
              <a:t>角色扮演</a:t>
            </a:r>
            <a:endParaRPr lang="en-US" altLang="zh-Hans" sz="4600" b="1" dirty="0">
              <a:solidFill>
                <a:srgbClr val="214A5C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grpSp>
        <p:nvGrpSpPr>
          <p:cNvPr id="62" name="Group 973"/>
          <p:cNvGrpSpPr/>
          <p:nvPr/>
        </p:nvGrpSpPr>
        <p:grpSpPr>
          <a:xfrm>
            <a:off x="4440111" y="11151018"/>
            <a:ext cx="17367762" cy="1306293"/>
            <a:chOff x="-1" y="-1"/>
            <a:chExt cx="7007906" cy="1306292"/>
          </a:xfrm>
        </p:grpSpPr>
        <p:sp>
          <p:nvSpPr>
            <p:cNvPr id="79" name="Shape 971"/>
            <p:cNvSpPr/>
            <p:nvPr/>
          </p:nvSpPr>
          <p:spPr>
            <a:xfrm>
              <a:off x="-1" y="-1"/>
              <a:ext cx="7007906" cy="1306292"/>
            </a:xfrm>
            <a:prstGeom prst="rect">
              <a:avLst/>
            </a:pr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" name="Shape 972"/>
            <p:cNvSpPr/>
            <p:nvPr/>
          </p:nvSpPr>
          <p:spPr>
            <a:xfrm>
              <a:off x="47796" y="211124"/>
              <a:ext cx="6912313" cy="923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lvl="0" algn="ctr">
                <a:defRPr sz="1800"/>
              </a:pPr>
              <a:r>
                <a:rPr kumimoji="1" lang="zh-Hans" altLang="en-US" sz="48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角色扮演</a:t>
              </a:r>
              <a:r>
                <a:rPr kumimoji="1" lang="zh-Hans" altLang="en-US" sz="4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真实体验，人机交互实时提高学习者语言驾驭</a:t>
              </a:r>
              <a:r>
                <a:rPr kumimoji="1" lang="zh-Hans" altLang="en-US" sz="48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能力</a:t>
              </a:r>
              <a:endParaRPr sz="40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Arial"/>
              </a:endParaRPr>
            </a:p>
          </p:txBody>
        </p:sp>
      </p:grpSp>
      <p:pic>
        <p:nvPicPr>
          <p:cNvPr id="83" name="图片 7" descr="D:\用户目录\我的文档\Tencent Files\305192078\FileRecv\3-0角色扮演new-录音.png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39" t="9082" r="11974" b="13056"/>
          <a:stretch/>
        </p:blipFill>
        <p:spPr bwMode="auto">
          <a:xfrm>
            <a:off x="6380776" y="3003075"/>
            <a:ext cx="13491565" cy="7199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65278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roup 407"/>
          <p:cNvGrpSpPr/>
          <p:nvPr/>
        </p:nvGrpSpPr>
        <p:grpSpPr>
          <a:xfrm>
            <a:off x="-1828787" y="-7080799"/>
            <a:ext cx="28278513" cy="27744130"/>
            <a:chOff x="4663054" y="4566129"/>
            <a:chExt cx="28278512" cy="27744129"/>
          </a:xfrm>
        </p:grpSpPr>
        <p:grpSp>
          <p:nvGrpSpPr>
            <p:cNvPr id="388" name="Group 388"/>
            <p:cNvGrpSpPr/>
            <p:nvPr/>
          </p:nvGrpSpPr>
          <p:grpSpPr>
            <a:xfrm>
              <a:off x="4663055" y="11916156"/>
              <a:ext cx="28128233" cy="13254920"/>
              <a:chOff x="4663055" y="2016498"/>
              <a:chExt cx="28128232" cy="13254919"/>
            </a:xfrm>
          </p:grpSpPr>
          <p:sp>
            <p:nvSpPr>
              <p:cNvPr id="386" name="Shape 386"/>
              <p:cNvSpPr/>
              <p:nvPr/>
            </p:nvSpPr>
            <p:spPr>
              <a:xfrm rot="14896333">
                <a:off x="24115765" y="-1433536"/>
                <a:ext cx="2617692" cy="14816993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7" name="Shape 387"/>
              <p:cNvSpPr/>
              <p:nvPr/>
            </p:nvSpPr>
            <p:spPr>
              <a:xfrm rot="4096333" flipH="1">
                <a:off x="10720884" y="3904458"/>
                <a:ext cx="2617696" cy="14816993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91" name="Group 391"/>
            <p:cNvGrpSpPr/>
            <p:nvPr/>
          </p:nvGrpSpPr>
          <p:grpSpPr>
            <a:xfrm>
              <a:off x="11247347" y="4566128"/>
              <a:ext cx="14670631" cy="27625959"/>
              <a:chOff x="2260858" y="4566128"/>
              <a:chExt cx="14670630" cy="27625957"/>
            </a:xfrm>
          </p:grpSpPr>
          <p:sp>
            <p:nvSpPr>
              <p:cNvPr id="389" name="Shape 389"/>
              <p:cNvSpPr/>
              <p:nvPr/>
            </p:nvSpPr>
            <p:spPr>
              <a:xfrm rot="12292205">
                <a:off x="11319438" y="4429543"/>
                <a:ext cx="2617695" cy="14816995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0" name="Shape 390"/>
              <p:cNvSpPr/>
              <p:nvPr/>
            </p:nvSpPr>
            <p:spPr>
              <a:xfrm rot="1492205" flipH="1">
                <a:off x="5255213" y="17511676"/>
                <a:ext cx="2617696" cy="14816996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94" name="Group 394"/>
            <p:cNvGrpSpPr/>
            <p:nvPr/>
          </p:nvGrpSpPr>
          <p:grpSpPr>
            <a:xfrm>
              <a:off x="11362176" y="4684301"/>
              <a:ext cx="14670631" cy="27625958"/>
              <a:chOff x="2260857" y="4566129"/>
              <a:chExt cx="14670630" cy="27625957"/>
            </a:xfrm>
          </p:grpSpPr>
          <p:sp>
            <p:nvSpPr>
              <p:cNvPr id="392" name="Shape 392"/>
              <p:cNvSpPr/>
              <p:nvPr/>
            </p:nvSpPr>
            <p:spPr>
              <a:xfrm rot="9307795" flipH="1">
                <a:off x="5255213" y="4429544"/>
                <a:ext cx="2617695" cy="14816994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3" name="Shape 393"/>
              <p:cNvSpPr/>
              <p:nvPr/>
            </p:nvSpPr>
            <p:spPr>
              <a:xfrm rot="20107795">
                <a:off x="11319438" y="17511676"/>
                <a:ext cx="2617696" cy="14816996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97" name="Group 397"/>
            <p:cNvGrpSpPr/>
            <p:nvPr/>
          </p:nvGrpSpPr>
          <p:grpSpPr>
            <a:xfrm>
              <a:off x="4813330" y="12029171"/>
              <a:ext cx="28128238" cy="13254923"/>
              <a:chOff x="4663052" y="2016496"/>
              <a:chExt cx="28128237" cy="13254921"/>
            </a:xfrm>
          </p:grpSpPr>
          <p:sp>
            <p:nvSpPr>
              <p:cNvPr id="395" name="Shape 395"/>
              <p:cNvSpPr/>
              <p:nvPr/>
            </p:nvSpPr>
            <p:spPr>
              <a:xfrm rot="6703667" flipH="1">
                <a:off x="10720883" y="-1433538"/>
                <a:ext cx="2617695" cy="14816995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6" name="Shape 396"/>
              <p:cNvSpPr/>
              <p:nvPr/>
            </p:nvSpPr>
            <p:spPr>
              <a:xfrm rot="17503667">
                <a:off x="24115765" y="3904458"/>
                <a:ext cx="2617696" cy="14816992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00" name="Group 400"/>
            <p:cNvGrpSpPr/>
            <p:nvPr/>
          </p:nvGrpSpPr>
          <p:grpSpPr>
            <a:xfrm>
              <a:off x="17329690" y="6568351"/>
              <a:ext cx="2617696" cy="23973738"/>
              <a:chOff x="202478" y="4049969"/>
              <a:chExt cx="2617694" cy="23973736"/>
            </a:xfrm>
          </p:grpSpPr>
          <p:sp>
            <p:nvSpPr>
              <p:cNvPr id="398" name="Shape 398"/>
              <p:cNvSpPr/>
              <p:nvPr/>
            </p:nvSpPr>
            <p:spPr>
              <a:xfrm rot="10800000" flipH="1">
                <a:off x="202479" y="4049969"/>
                <a:ext cx="2617694" cy="12149912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9" name="Shape 399"/>
              <p:cNvSpPr/>
              <p:nvPr/>
            </p:nvSpPr>
            <p:spPr>
              <a:xfrm>
                <a:off x="202479" y="15873796"/>
                <a:ext cx="2617694" cy="12149911"/>
              </a:xfrm>
              <a:prstGeom prst="triangle">
                <a:avLst/>
              </a:prstGeom>
              <a:solidFill>
                <a:srgbClr val="18A4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01" name="Shape 401"/>
            <p:cNvSpPr/>
            <p:nvPr/>
          </p:nvSpPr>
          <p:spPr>
            <a:xfrm rot="5400000">
              <a:off x="11257944" y="12386730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 rot="16200000" flipH="1">
              <a:off x="23453658" y="12383946"/>
              <a:ext cx="2617695" cy="12226667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 rot="2700000" flipH="1">
              <a:off x="12976890" y="16758106"/>
              <a:ext cx="2617694" cy="1214991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 rot="18900000">
              <a:off x="21660194" y="16680824"/>
              <a:ext cx="2617694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 rot="13500000" flipH="1">
              <a:off x="21660195" y="8183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 rot="8100000">
              <a:off x="13052459" y="810563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16" name="Group 416"/>
          <p:cNvGrpSpPr/>
          <p:nvPr/>
        </p:nvGrpSpPr>
        <p:grpSpPr>
          <a:xfrm>
            <a:off x="4440237" y="1622423"/>
            <a:ext cx="15503525" cy="10741027"/>
            <a:chOff x="0" y="0"/>
            <a:chExt cx="15503523" cy="10741026"/>
          </a:xfrm>
        </p:grpSpPr>
        <p:sp>
          <p:nvSpPr>
            <p:cNvPr id="408" name="Shape 408"/>
            <p:cNvSpPr/>
            <p:nvPr/>
          </p:nvSpPr>
          <p:spPr>
            <a:xfrm>
              <a:off x="5254623" y="8550275"/>
              <a:ext cx="4994275" cy="219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32" y="0"/>
                  </a:moveTo>
                  <a:lnTo>
                    <a:pt x="16368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232" y="0"/>
                  </a:lnTo>
                  <a:close/>
                </a:path>
              </a:pathLst>
            </a:custGeom>
            <a:solidFill>
              <a:srgbClr val="4E4D4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09" name="Shape 409"/>
            <p:cNvSpPr/>
            <p:nvPr/>
          </p:nvSpPr>
          <p:spPr>
            <a:xfrm>
              <a:off x="1050923" y="-1"/>
              <a:ext cx="13401675" cy="9105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0" y="0"/>
                  </a:moveTo>
                  <a:cubicBezTo>
                    <a:pt x="20596" y="0"/>
                    <a:pt x="20596" y="0"/>
                    <a:pt x="20596" y="0"/>
                  </a:cubicBezTo>
                  <a:cubicBezTo>
                    <a:pt x="21149" y="0"/>
                    <a:pt x="21600" y="664"/>
                    <a:pt x="21600" y="1477"/>
                  </a:cubicBezTo>
                  <a:cubicBezTo>
                    <a:pt x="21600" y="20123"/>
                    <a:pt x="21600" y="20123"/>
                    <a:pt x="21600" y="20123"/>
                  </a:cubicBezTo>
                  <a:cubicBezTo>
                    <a:pt x="21600" y="20936"/>
                    <a:pt x="21149" y="21600"/>
                    <a:pt x="20596" y="21600"/>
                  </a:cubicBezTo>
                  <a:cubicBezTo>
                    <a:pt x="1000" y="21600"/>
                    <a:pt x="1000" y="21600"/>
                    <a:pt x="1000" y="21600"/>
                  </a:cubicBezTo>
                  <a:cubicBezTo>
                    <a:pt x="451" y="21600"/>
                    <a:pt x="0" y="20936"/>
                    <a:pt x="0" y="20123"/>
                  </a:cubicBezTo>
                  <a:cubicBezTo>
                    <a:pt x="0" y="1477"/>
                    <a:pt x="0" y="1477"/>
                    <a:pt x="0" y="1477"/>
                  </a:cubicBezTo>
                  <a:cubicBezTo>
                    <a:pt x="0" y="664"/>
                    <a:pt x="451" y="0"/>
                    <a:pt x="1000" y="0"/>
                  </a:cubicBez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10" name="Shape 410"/>
            <p:cNvSpPr/>
            <p:nvPr/>
          </p:nvSpPr>
          <p:spPr>
            <a:xfrm>
              <a:off x="13617573" y="8477249"/>
              <a:ext cx="158749" cy="161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6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11" name="Shape 411"/>
            <p:cNvSpPr/>
            <p:nvPr/>
          </p:nvSpPr>
          <p:spPr>
            <a:xfrm>
              <a:off x="13300073" y="8477249"/>
              <a:ext cx="161925" cy="161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6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12" name="Shape 412"/>
            <p:cNvSpPr/>
            <p:nvPr/>
          </p:nvSpPr>
          <p:spPr>
            <a:xfrm>
              <a:off x="12985747" y="8477249"/>
              <a:ext cx="161925" cy="161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6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13" name="Shape 413"/>
            <p:cNvSpPr/>
            <p:nvPr/>
          </p:nvSpPr>
          <p:spPr>
            <a:xfrm>
              <a:off x="-1" y="10080625"/>
              <a:ext cx="15503525" cy="66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2" y="0"/>
                  </a:moveTo>
                  <a:cubicBezTo>
                    <a:pt x="21138" y="0"/>
                    <a:pt x="21138" y="0"/>
                    <a:pt x="21138" y="0"/>
                  </a:cubicBezTo>
                  <a:cubicBezTo>
                    <a:pt x="21391" y="0"/>
                    <a:pt x="21600" y="4833"/>
                    <a:pt x="21600" y="10763"/>
                  </a:cubicBezTo>
                  <a:cubicBezTo>
                    <a:pt x="21600" y="10763"/>
                    <a:pt x="21600" y="10763"/>
                    <a:pt x="21600" y="10763"/>
                  </a:cubicBezTo>
                  <a:cubicBezTo>
                    <a:pt x="21600" y="16767"/>
                    <a:pt x="21391" y="21600"/>
                    <a:pt x="21138" y="21600"/>
                  </a:cubicBezTo>
                  <a:cubicBezTo>
                    <a:pt x="462" y="21600"/>
                    <a:pt x="462" y="21600"/>
                    <a:pt x="462" y="21600"/>
                  </a:cubicBezTo>
                  <a:cubicBezTo>
                    <a:pt x="209" y="21600"/>
                    <a:pt x="0" y="16767"/>
                    <a:pt x="0" y="10763"/>
                  </a:cubicBezTo>
                  <a:cubicBezTo>
                    <a:pt x="0" y="10763"/>
                    <a:pt x="0" y="10763"/>
                    <a:pt x="0" y="10763"/>
                  </a:cubicBezTo>
                  <a:cubicBezTo>
                    <a:pt x="0" y="4833"/>
                    <a:pt x="209" y="0"/>
                    <a:pt x="462" y="0"/>
                  </a:cubicBez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14" name="Shape 414"/>
            <p:cNvSpPr/>
            <p:nvPr/>
          </p:nvSpPr>
          <p:spPr>
            <a:xfrm>
              <a:off x="-1" y="10410825"/>
              <a:ext cx="15503525" cy="33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11968"/>
                    <a:pt x="21391" y="21600"/>
                    <a:pt x="21138" y="21600"/>
                  </a:cubicBezTo>
                  <a:cubicBezTo>
                    <a:pt x="462" y="21600"/>
                    <a:pt x="462" y="21600"/>
                    <a:pt x="462" y="21600"/>
                  </a:cubicBezTo>
                  <a:cubicBezTo>
                    <a:pt x="209" y="21600"/>
                    <a:pt x="0" y="1196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1463674" y="365126"/>
              <a:ext cx="12576173" cy="7629526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417" name="Shape 417"/>
          <p:cNvSpPr/>
          <p:nvPr/>
        </p:nvSpPr>
        <p:spPr>
          <a:xfrm>
            <a:off x="6738938" y="1987550"/>
            <a:ext cx="10906125" cy="660400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18" name="Shape 418"/>
          <p:cNvSpPr/>
          <p:nvPr/>
        </p:nvSpPr>
        <p:spPr>
          <a:xfrm>
            <a:off x="7300682" y="8566150"/>
            <a:ext cx="2736851" cy="1050926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19" name="Shape 419"/>
          <p:cNvSpPr/>
          <p:nvPr/>
        </p:nvSpPr>
        <p:spPr>
          <a:xfrm>
            <a:off x="10947655" y="8566150"/>
            <a:ext cx="2740025" cy="1050926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20" name="Shape 420"/>
          <p:cNvSpPr/>
          <p:nvPr/>
        </p:nvSpPr>
        <p:spPr>
          <a:xfrm>
            <a:off x="14597801" y="8566150"/>
            <a:ext cx="2740026" cy="1050926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grpSp>
        <p:nvGrpSpPr>
          <p:cNvPr id="424" name="Group 424"/>
          <p:cNvGrpSpPr/>
          <p:nvPr/>
        </p:nvGrpSpPr>
        <p:grpSpPr>
          <a:xfrm>
            <a:off x="6738937" y="3051176"/>
            <a:ext cx="10906127" cy="4997451"/>
            <a:chOff x="-1" y="-1"/>
            <a:chExt cx="10906126" cy="4997450"/>
          </a:xfrm>
        </p:grpSpPr>
        <p:sp>
          <p:nvSpPr>
            <p:cNvPr id="421" name="Shape 421"/>
            <p:cNvSpPr/>
            <p:nvPr/>
          </p:nvSpPr>
          <p:spPr>
            <a:xfrm>
              <a:off x="-1" y="-1"/>
              <a:ext cx="10906126" cy="4997450"/>
            </a:xfrm>
            <a:prstGeom prst="rect">
              <a:avLst/>
            </a:prstGeom>
            <a:solidFill>
              <a:srgbClr val="214A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22" name="Shape 422"/>
            <p:cNvSpPr/>
            <p:nvPr/>
          </p:nvSpPr>
          <p:spPr>
            <a:xfrm rot="16200000">
              <a:off x="5096901" y="3687256"/>
              <a:ext cx="468597" cy="619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20991" extrusionOk="0">
                  <a:moveTo>
                    <a:pt x="1087" y="4003"/>
                  </a:moveTo>
                  <a:cubicBezTo>
                    <a:pt x="-543" y="2907"/>
                    <a:pt x="-339" y="1372"/>
                    <a:pt x="1699" y="495"/>
                  </a:cubicBezTo>
                  <a:cubicBezTo>
                    <a:pt x="3736" y="-273"/>
                    <a:pt x="6589" y="-163"/>
                    <a:pt x="8219" y="933"/>
                  </a:cubicBezTo>
                  <a:cubicBezTo>
                    <a:pt x="20038" y="8937"/>
                    <a:pt x="20038" y="8937"/>
                    <a:pt x="20038" y="8937"/>
                  </a:cubicBezTo>
                  <a:cubicBezTo>
                    <a:pt x="20242" y="9047"/>
                    <a:pt x="20242" y="9047"/>
                    <a:pt x="20446" y="9156"/>
                  </a:cubicBezTo>
                  <a:cubicBezTo>
                    <a:pt x="20446" y="9156"/>
                    <a:pt x="20446" y="9156"/>
                    <a:pt x="20446" y="9156"/>
                  </a:cubicBezTo>
                  <a:cubicBezTo>
                    <a:pt x="20446" y="9266"/>
                    <a:pt x="20446" y="9266"/>
                    <a:pt x="20446" y="9266"/>
                  </a:cubicBezTo>
                  <a:cubicBezTo>
                    <a:pt x="20649" y="9376"/>
                    <a:pt x="20649" y="9376"/>
                    <a:pt x="20649" y="9376"/>
                  </a:cubicBezTo>
                  <a:cubicBezTo>
                    <a:pt x="20649" y="9376"/>
                    <a:pt x="20649" y="9376"/>
                    <a:pt x="20649" y="9376"/>
                  </a:cubicBezTo>
                  <a:cubicBezTo>
                    <a:pt x="20649" y="9485"/>
                    <a:pt x="20649" y="9485"/>
                    <a:pt x="20649" y="9485"/>
                  </a:cubicBezTo>
                  <a:cubicBezTo>
                    <a:pt x="20649" y="9485"/>
                    <a:pt x="20649" y="9485"/>
                    <a:pt x="20649" y="9485"/>
                  </a:cubicBezTo>
                  <a:cubicBezTo>
                    <a:pt x="20853" y="9595"/>
                    <a:pt x="20853" y="9705"/>
                    <a:pt x="20853" y="9814"/>
                  </a:cubicBezTo>
                  <a:cubicBezTo>
                    <a:pt x="20853" y="9814"/>
                    <a:pt x="20853" y="9814"/>
                    <a:pt x="20853" y="9814"/>
                  </a:cubicBezTo>
                  <a:cubicBezTo>
                    <a:pt x="21057" y="9924"/>
                    <a:pt x="21057" y="10034"/>
                    <a:pt x="21057" y="10143"/>
                  </a:cubicBezTo>
                  <a:cubicBezTo>
                    <a:pt x="21057" y="10143"/>
                    <a:pt x="21057" y="10143"/>
                    <a:pt x="21057" y="10143"/>
                  </a:cubicBezTo>
                  <a:cubicBezTo>
                    <a:pt x="21057" y="10253"/>
                    <a:pt x="21057" y="10363"/>
                    <a:pt x="21057" y="10472"/>
                  </a:cubicBezTo>
                  <a:cubicBezTo>
                    <a:pt x="21057" y="10472"/>
                    <a:pt x="21057" y="10472"/>
                    <a:pt x="21057" y="10472"/>
                  </a:cubicBezTo>
                  <a:cubicBezTo>
                    <a:pt x="21057" y="10472"/>
                    <a:pt x="21057" y="10472"/>
                    <a:pt x="21057" y="10472"/>
                  </a:cubicBezTo>
                  <a:cubicBezTo>
                    <a:pt x="21057" y="10582"/>
                    <a:pt x="21057" y="10582"/>
                    <a:pt x="21057" y="10582"/>
                  </a:cubicBezTo>
                  <a:cubicBezTo>
                    <a:pt x="21057" y="10691"/>
                    <a:pt x="21057" y="10691"/>
                    <a:pt x="21057" y="10801"/>
                  </a:cubicBezTo>
                  <a:cubicBezTo>
                    <a:pt x="21057" y="10801"/>
                    <a:pt x="21057" y="10801"/>
                    <a:pt x="21057" y="10801"/>
                  </a:cubicBezTo>
                  <a:cubicBezTo>
                    <a:pt x="21057" y="10911"/>
                    <a:pt x="21057" y="11020"/>
                    <a:pt x="20853" y="11130"/>
                  </a:cubicBezTo>
                  <a:cubicBezTo>
                    <a:pt x="20853" y="11240"/>
                    <a:pt x="20853" y="11240"/>
                    <a:pt x="20853" y="11240"/>
                  </a:cubicBezTo>
                  <a:cubicBezTo>
                    <a:pt x="20853" y="11240"/>
                    <a:pt x="20853" y="11349"/>
                    <a:pt x="20649" y="11459"/>
                  </a:cubicBezTo>
                  <a:cubicBezTo>
                    <a:pt x="20649" y="11569"/>
                    <a:pt x="20649" y="11569"/>
                    <a:pt x="20649" y="11569"/>
                  </a:cubicBezTo>
                  <a:cubicBezTo>
                    <a:pt x="20649" y="11569"/>
                    <a:pt x="20649" y="11569"/>
                    <a:pt x="20649" y="11569"/>
                  </a:cubicBezTo>
                  <a:cubicBezTo>
                    <a:pt x="20649" y="11678"/>
                    <a:pt x="20649" y="11678"/>
                    <a:pt x="20649" y="11678"/>
                  </a:cubicBezTo>
                  <a:cubicBezTo>
                    <a:pt x="20446" y="11678"/>
                    <a:pt x="20446" y="11678"/>
                    <a:pt x="20446" y="11678"/>
                  </a:cubicBezTo>
                  <a:cubicBezTo>
                    <a:pt x="20446" y="11788"/>
                    <a:pt x="20446" y="11788"/>
                    <a:pt x="20446" y="11788"/>
                  </a:cubicBezTo>
                  <a:cubicBezTo>
                    <a:pt x="20446" y="11788"/>
                    <a:pt x="20446" y="11788"/>
                    <a:pt x="20446" y="11788"/>
                  </a:cubicBezTo>
                  <a:cubicBezTo>
                    <a:pt x="20242" y="11898"/>
                    <a:pt x="20242" y="12007"/>
                    <a:pt x="20038" y="12007"/>
                  </a:cubicBezTo>
                  <a:cubicBezTo>
                    <a:pt x="8219" y="20011"/>
                    <a:pt x="8219" y="20011"/>
                    <a:pt x="8219" y="20011"/>
                  </a:cubicBezTo>
                  <a:cubicBezTo>
                    <a:pt x="6589" y="21108"/>
                    <a:pt x="3736" y="21327"/>
                    <a:pt x="1699" y="20450"/>
                  </a:cubicBezTo>
                  <a:cubicBezTo>
                    <a:pt x="-339" y="19573"/>
                    <a:pt x="-543" y="18038"/>
                    <a:pt x="1087" y="16941"/>
                  </a:cubicBezTo>
                  <a:cubicBezTo>
                    <a:pt x="10665" y="10472"/>
                    <a:pt x="10665" y="10472"/>
                    <a:pt x="10665" y="10472"/>
                  </a:cubicBezTo>
                  <a:lnTo>
                    <a:pt x="1087" y="400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432" name="Shape 432"/>
          <p:cNvSpPr/>
          <p:nvPr/>
        </p:nvSpPr>
        <p:spPr>
          <a:xfrm>
            <a:off x="-1285832" y="12244207"/>
            <a:ext cx="26955664" cy="1540653"/>
          </a:xfrm>
          <a:prstGeom prst="rect">
            <a:avLst/>
          </a:prstGeom>
          <a:solidFill>
            <a:srgbClr val="E2E2E2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pic>
        <p:nvPicPr>
          <p:cNvPr id="433" name="image2.pd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397190" y="9377839"/>
            <a:ext cx="1726103" cy="28663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7" name="Group 467"/>
          <p:cNvGrpSpPr/>
          <p:nvPr/>
        </p:nvGrpSpPr>
        <p:grpSpPr>
          <a:xfrm>
            <a:off x="19446271" y="9147532"/>
            <a:ext cx="2527710" cy="3092151"/>
            <a:chOff x="0" y="0"/>
            <a:chExt cx="2527708" cy="3092150"/>
          </a:xfrm>
        </p:grpSpPr>
        <p:sp>
          <p:nvSpPr>
            <p:cNvPr id="434" name="Shape 434"/>
            <p:cNvSpPr/>
            <p:nvPr/>
          </p:nvSpPr>
          <p:spPr>
            <a:xfrm>
              <a:off x="19631" y="338663"/>
              <a:ext cx="1285941" cy="2625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04"/>
                  </a:moveTo>
                  <a:lnTo>
                    <a:pt x="1649" y="0"/>
                  </a:lnTo>
                  <a:lnTo>
                    <a:pt x="21600" y="21196"/>
                  </a:lnTo>
                  <a:lnTo>
                    <a:pt x="19951" y="21600"/>
                  </a:lnTo>
                  <a:lnTo>
                    <a:pt x="0" y="404"/>
                  </a:lnTo>
                  <a:close/>
                </a:path>
              </a:pathLst>
            </a:cu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35" name="Shape 435"/>
            <p:cNvSpPr/>
            <p:nvPr/>
          </p:nvSpPr>
          <p:spPr>
            <a:xfrm>
              <a:off x="-1" y="201235"/>
              <a:ext cx="117797" cy="186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lnTo>
                    <a:pt x="21600" y="15916"/>
                  </a:lnTo>
                  <a:lnTo>
                    <a:pt x="0" y="0"/>
                  </a:lnTo>
                  <a:lnTo>
                    <a:pt x="3600" y="21600"/>
                  </a:lnTo>
                  <a:close/>
                </a:path>
              </a:pathLst>
            </a:custGeom>
            <a:solidFill>
              <a:srgbClr val="EFA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36" name="Shape 436"/>
            <p:cNvSpPr/>
            <p:nvPr/>
          </p:nvSpPr>
          <p:spPr>
            <a:xfrm>
              <a:off x="962001" y="446644"/>
              <a:ext cx="1521534" cy="250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65"/>
                  </a:moveTo>
                  <a:lnTo>
                    <a:pt x="20276" y="0"/>
                  </a:lnTo>
                  <a:lnTo>
                    <a:pt x="0" y="21093"/>
                  </a:lnTo>
                  <a:lnTo>
                    <a:pt x="1324" y="21600"/>
                  </a:lnTo>
                  <a:lnTo>
                    <a:pt x="21600" y="465"/>
                  </a:lnTo>
                  <a:close/>
                </a:path>
              </a:pathLst>
            </a:custGeom>
            <a:solidFill>
              <a:srgbClr val="EFA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37" name="Shape 437"/>
            <p:cNvSpPr/>
            <p:nvPr/>
          </p:nvSpPr>
          <p:spPr>
            <a:xfrm>
              <a:off x="2390280" y="323937"/>
              <a:ext cx="137429" cy="176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57" y="21600"/>
                  </a:moveTo>
                  <a:lnTo>
                    <a:pt x="0" y="15000"/>
                  </a:lnTo>
                  <a:lnTo>
                    <a:pt x="21600" y="0"/>
                  </a:lnTo>
                  <a:lnTo>
                    <a:pt x="14657" y="21600"/>
                  </a:lnTo>
                  <a:close/>
                </a:path>
              </a:pathLst>
            </a:cu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38" name="Shape 438"/>
            <p:cNvSpPr/>
            <p:nvPr/>
          </p:nvSpPr>
          <p:spPr>
            <a:xfrm>
              <a:off x="642971" y="157059"/>
              <a:ext cx="672421" cy="2807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9"/>
                  </a:moveTo>
                  <a:lnTo>
                    <a:pt x="3469" y="0"/>
                  </a:lnTo>
                  <a:lnTo>
                    <a:pt x="21600" y="21411"/>
                  </a:lnTo>
                  <a:lnTo>
                    <a:pt x="18131" y="21600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39" name="Shape 439"/>
            <p:cNvSpPr/>
            <p:nvPr/>
          </p:nvSpPr>
          <p:spPr>
            <a:xfrm>
              <a:off x="642971" y="-1"/>
              <a:ext cx="107981" cy="1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18681"/>
                  </a:lnTo>
                  <a:lnTo>
                    <a:pt x="3927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FA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40" name="Shape 440"/>
            <p:cNvSpPr/>
            <p:nvPr/>
          </p:nvSpPr>
          <p:spPr>
            <a:xfrm>
              <a:off x="1207409" y="201235"/>
              <a:ext cx="770585" cy="278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73" y="0"/>
                  </a:moveTo>
                  <a:lnTo>
                    <a:pt x="21600" y="190"/>
                  </a:lnTo>
                  <a:lnTo>
                    <a:pt x="2889" y="21600"/>
                  </a:lnTo>
                  <a:lnTo>
                    <a:pt x="0" y="21410"/>
                  </a:lnTo>
                  <a:lnTo>
                    <a:pt x="18573" y="0"/>
                  </a:lnTo>
                  <a:close/>
                </a:path>
              </a:pathLst>
            </a:custGeom>
            <a:solidFill>
              <a:srgbClr val="A83A2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41" name="Shape 441"/>
            <p:cNvSpPr/>
            <p:nvPr/>
          </p:nvSpPr>
          <p:spPr>
            <a:xfrm>
              <a:off x="1870013" y="44173"/>
              <a:ext cx="107981" cy="1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681"/>
                  </a:moveTo>
                  <a:lnTo>
                    <a:pt x="21600" y="21600"/>
                  </a:lnTo>
                  <a:lnTo>
                    <a:pt x="18655" y="0"/>
                  </a:lnTo>
                  <a:lnTo>
                    <a:pt x="0" y="18681"/>
                  </a:lnTo>
                  <a:close/>
                </a:path>
              </a:pathLst>
            </a:custGeom>
            <a:solidFill>
              <a:srgbClr val="EFA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42" name="Shape 442"/>
            <p:cNvSpPr/>
            <p:nvPr/>
          </p:nvSpPr>
          <p:spPr>
            <a:xfrm>
              <a:off x="495725" y="1325206"/>
              <a:ext cx="520267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57" y="0"/>
                  </a:moveTo>
                  <a:lnTo>
                    <a:pt x="21600" y="21600"/>
                  </a:lnTo>
                  <a:lnTo>
                    <a:pt x="18543" y="21600"/>
                  </a:lnTo>
                  <a:lnTo>
                    <a:pt x="0" y="0"/>
                  </a:lnTo>
                  <a:lnTo>
                    <a:pt x="3057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43" name="Shape 443"/>
            <p:cNvSpPr/>
            <p:nvPr/>
          </p:nvSpPr>
          <p:spPr>
            <a:xfrm>
              <a:off x="819665" y="1325206"/>
              <a:ext cx="520267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57" y="0"/>
                  </a:moveTo>
                  <a:lnTo>
                    <a:pt x="21600" y="21600"/>
                  </a:lnTo>
                  <a:lnTo>
                    <a:pt x="18543" y="21600"/>
                  </a:lnTo>
                  <a:lnTo>
                    <a:pt x="0" y="0"/>
                  </a:lnTo>
                  <a:lnTo>
                    <a:pt x="3057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grpSp>
          <p:nvGrpSpPr>
            <p:cNvPr id="450" name="Group 450"/>
            <p:cNvGrpSpPr/>
            <p:nvPr/>
          </p:nvGrpSpPr>
          <p:grpSpPr>
            <a:xfrm>
              <a:off x="319031" y="1217225"/>
              <a:ext cx="1830750" cy="1874926"/>
              <a:chOff x="0" y="0"/>
              <a:chExt cx="1830748" cy="1874924"/>
            </a:xfrm>
          </p:grpSpPr>
          <p:sp>
            <p:nvSpPr>
              <p:cNvPr id="444" name="Shape 444"/>
              <p:cNvSpPr/>
              <p:nvPr/>
            </p:nvSpPr>
            <p:spPr>
              <a:xfrm>
                <a:off x="0" y="-1"/>
                <a:ext cx="1830748" cy="132523"/>
              </a:xfrm>
              <a:prstGeom prst="rect">
                <a:avLst/>
              </a:pr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445" name="Shape 445"/>
              <p:cNvSpPr/>
              <p:nvPr/>
            </p:nvSpPr>
            <p:spPr>
              <a:xfrm>
                <a:off x="471183" y="1737492"/>
                <a:ext cx="888381" cy="137429"/>
              </a:xfrm>
              <a:prstGeom prst="rect">
                <a:avLst/>
              </a:pr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446" name="Shape 446"/>
              <p:cNvSpPr/>
              <p:nvPr/>
            </p:nvSpPr>
            <p:spPr>
              <a:xfrm>
                <a:off x="-1" y="132521"/>
                <a:ext cx="608614" cy="174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77" y="0"/>
                    </a:moveTo>
                    <a:lnTo>
                      <a:pt x="21600" y="21600"/>
                    </a:lnTo>
                    <a:lnTo>
                      <a:pt x="16723" y="21600"/>
                    </a:lnTo>
                    <a:lnTo>
                      <a:pt x="0" y="0"/>
                    </a:lnTo>
                    <a:lnTo>
                      <a:pt x="4877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447" name="Shape 447"/>
              <p:cNvSpPr/>
              <p:nvPr/>
            </p:nvSpPr>
            <p:spPr>
              <a:xfrm>
                <a:off x="1227041" y="132521"/>
                <a:ext cx="603708" cy="174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83" y="0"/>
                    </a:moveTo>
                    <a:lnTo>
                      <a:pt x="0" y="21600"/>
                    </a:lnTo>
                    <a:lnTo>
                      <a:pt x="4741" y="21600"/>
                    </a:lnTo>
                    <a:lnTo>
                      <a:pt x="21600" y="0"/>
                    </a:lnTo>
                    <a:lnTo>
                      <a:pt x="16683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448" name="Shape 448"/>
              <p:cNvSpPr/>
              <p:nvPr/>
            </p:nvSpPr>
            <p:spPr>
              <a:xfrm>
                <a:off x="338661" y="107979"/>
                <a:ext cx="520267" cy="1658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57" y="0"/>
                    </a:moveTo>
                    <a:lnTo>
                      <a:pt x="21600" y="21600"/>
                    </a:lnTo>
                    <a:lnTo>
                      <a:pt x="18543" y="21600"/>
                    </a:lnTo>
                    <a:lnTo>
                      <a:pt x="0" y="0"/>
                    </a:lnTo>
                    <a:lnTo>
                      <a:pt x="3057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449" name="Shape 449"/>
              <p:cNvSpPr/>
              <p:nvPr/>
            </p:nvSpPr>
            <p:spPr>
              <a:xfrm>
                <a:off x="662601" y="107979"/>
                <a:ext cx="520267" cy="1658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57" y="0"/>
                    </a:moveTo>
                    <a:lnTo>
                      <a:pt x="21600" y="21600"/>
                    </a:lnTo>
                    <a:lnTo>
                      <a:pt x="18543" y="21600"/>
                    </a:lnTo>
                    <a:lnTo>
                      <a:pt x="0" y="0"/>
                    </a:lnTo>
                    <a:lnTo>
                      <a:pt x="3057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sp>
          <p:nvSpPr>
            <p:cNvPr id="451" name="Shape 451"/>
            <p:cNvSpPr/>
            <p:nvPr/>
          </p:nvSpPr>
          <p:spPr>
            <a:xfrm>
              <a:off x="1143605" y="1325206"/>
              <a:ext cx="485911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73" y="0"/>
                  </a:moveTo>
                  <a:lnTo>
                    <a:pt x="21600" y="19875"/>
                  </a:lnTo>
                  <a:lnTo>
                    <a:pt x="19855" y="21600"/>
                  </a:lnTo>
                  <a:lnTo>
                    <a:pt x="0" y="0"/>
                  </a:lnTo>
                  <a:lnTo>
                    <a:pt x="3273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2" name="Shape 452"/>
            <p:cNvSpPr/>
            <p:nvPr/>
          </p:nvSpPr>
          <p:spPr>
            <a:xfrm>
              <a:off x="1305573" y="1325206"/>
              <a:ext cx="402471" cy="136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51" y="0"/>
                  </a:moveTo>
                  <a:lnTo>
                    <a:pt x="21600" y="19424"/>
                  </a:lnTo>
                  <a:lnTo>
                    <a:pt x="19493" y="21600"/>
                  </a:lnTo>
                  <a:lnTo>
                    <a:pt x="0" y="0"/>
                  </a:lnTo>
                  <a:lnTo>
                    <a:pt x="3951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3" name="Shape 453"/>
            <p:cNvSpPr/>
            <p:nvPr/>
          </p:nvSpPr>
          <p:spPr>
            <a:xfrm>
              <a:off x="1462633" y="1325206"/>
              <a:ext cx="328849" cy="1065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36" y="0"/>
                  </a:moveTo>
                  <a:lnTo>
                    <a:pt x="21600" y="18813"/>
                  </a:lnTo>
                  <a:lnTo>
                    <a:pt x="19021" y="21600"/>
                  </a:lnTo>
                  <a:lnTo>
                    <a:pt x="0" y="0"/>
                  </a:lnTo>
                  <a:lnTo>
                    <a:pt x="4836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4" name="Shape 454"/>
            <p:cNvSpPr/>
            <p:nvPr/>
          </p:nvSpPr>
          <p:spPr>
            <a:xfrm>
              <a:off x="1629511" y="1325206"/>
              <a:ext cx="240503" cy="765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71" y="0"/>
                  </a:moveTo>
                  <a:lnTo>
                    <a:pt x="21600" y="17723"/>
                  </a:lnTo>
                  <a:lnTo>
                    <a:pt x="18073" y="21600"/>
                  </a:lnTo>
                  <a:lnTo>
                    <a:pt x="0" y="0"/>
                  </a:lnTo>
                  <a:lnTo>
                    <a:pt x="6171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5" name="Shape 455"/>
            <p:cNvSpPr/>
            <p:nvPr/>
          </p:nvSpPr>
          <p:spPr>
            <a:xfrm>
              <a:off x="1791484" y="1325206"/>
              <a:ext cx="157063" cy="466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25" y="0"/>
                  </a:moveTo>
                  <a:lnTo>
                    <a:pt x="21600" y="15234"/>
                  </a:lnTo>
                  <a:lnTo>
                    <a:pt x="16875" y="21600"/>
                  </a:lnTo>
                  <a:lnTo>
                    <a:pt x="0" y="0"/>
                  </a:lnTo>
                  <a:lnTo>
                    <a:pt x="10125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6" name="Shape 456"/>
            <p:cNvSpPr/>
            <p:nvPr/>
          </p:nvSpPr>
          <p:spPr>
            <a:xfrm>
              <a:off x="1948544" y="1325206"/>
              <a:ext cx="83441" cy="166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59" y="0"/>
                  </a:moveTo>
                  <a:lnTo>
                    <a:pt x="21600" y="3812"/>
                  </a:lnTo>
                  <a:lnTo>
                    <a:pt x="12706" y="21600"/>
                  </a:lnTo>
                  <a:lnTo>
                    <a:pt x="0" y="0"/>
                  </a:lnTo>
                  <a:lnTo>
                    <a:pt x="19059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7" name="Shape 457"/>
            <p:cNvSpPr/>
            <p:nvPr/>
          </p:nvSpPr>
          <p:spPr>
            <a:xfrm>
              <a:off x="1433185" y="1325206"/>
              <a:ext cx="515361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14" y="0"/>
                  </a:moveTo>
                  <a:lnTo>
                    <a:pt x="0" y="21600"/>
                  </a:lnTo>
                  <a:lnTo>
                    <a:pt x="2880" y="21600"/>
                  </a:lnTo>
                  <a:lnTo>
                    <a:pt x="21600" y="0"/>
                  </a:lnTo>
                  <a:lnTo>
                    <a:pt x="18514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8" name="Shape 458"/>
            <p:cNvSpPr/>
            <p:nvPr/>
          </p:nvSpPr>
          <p:spPr>
            <a:xfrm>
              <a:off x="1271217" y="1325206"/>
              <a:ext cx="520267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43" y="0"/>
                  </a:moveTo>
                  <a:lnTo>
                    <a:pt x="0" y="21600"/>
                  </a:lnTo>
                  <a:lnTo>
                    <a:pt x="2853" y="21600"/>
                  </a:lnTo>
                  <a:lnTo>
                    <a:pt x="21600" y="0"/>
                  </a:lnTo>
                  <a:lnTo>
                    <a:pt x="18543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9" name="Shape 459"/>
            <p:cNvSpPr/>
            <p:nvPr/>
          </p:nvSpPr>
          <p:spPr>
            <a:xfrm>
              <a:off x="1104339" y="1325206"/>
              <a:ext cx="525177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72" y="0"/>
                  </a:moveTo>
                  <a:lnTo>
                    <a:pt x="0" y="21600"/>
                  </a:lnTo>
                  <a:lnTo>
                    <a:pt x="3028" y="21600"/>
                  </a:lnTo>
                  <a:lnTo>
                    <a:pt x="21600" y="0"/>
                  </a:lnTo>
                  <a:lnTo>
                    <a:pt x="18572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0" name="Shape 460"/>
            <p:cNvSpPr/>
            <p:nvPr/>
          </p:nvSpPr>
          <p:spPr>
            <a:xfrm>
              <a:off x="947277" y="1325206"/>
              <a:ext cx="515361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14" y="0"/>
                  </a:moveTo>
                  <a:lnTo>
                    <a:pt x="0" y="21600"/>
                  </a:lnTo>
                  <a:lnTo>
                    <a:pt x="2880" y="21600"/>
                  </a:lnTo>
                  <a:lnTo>
                    <a:pt x="21600" y="0"/>
                  </a:lnTo>
                  <a:lnTo>
                    <a:pt x="18514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1" name="Shape 461"/>
            <p:cNvSpPr/>
            <p:nvPr/>
          </p:nvSpPr>
          <p:spPr>
            <a:xfrm>
              <a:off x="829481" y="1325205"/>
              <a:ext cx="476095" cy="1619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60" y="0"/>
                  </a:moveTo>
                  <a:lnTo>
                    <a:pt x="0" y="19767"/>
                  </a:lnTo>
                  <a:lnTo>
                    <a:pt x="1781" y="21600"/>
                  </a:lnTo>
                  <a:lnTo>
                    <a:pt x="21600" y="0"/>
                  </a:lnTo>
                  <a:lnTo>
                    <a:pt x="18260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2" name="Shape 462"/>
            <p:cNvSpPr/>
            <p:nvPr/>
          </p:nvSpPr>
          <p:spPr>
            <a:xfrm>
              <a:off x="750951" y="1325206"/>
              <a:ext cx="392655" cy="1320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50" y="0"/>
                  </a:moveTo>
                  <a:lnTo>
                    <a:pt x="0" y="19352"/>
                  </a:lnTo>
                  <a:lnTo>
                    <a:pt x="1890" y="21600"/>
                  </a:lnTo>
                  <a:lnTo>
                    <a:pt x="21600" y="0"/>
                  </a:lnTo>
                  <a:lnTo>
                    <a:pt x="17550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3" name="Shape 463"/>
            <p:cNvSpPr/>
            <p:nvPr/>
          </p:nvSpPr>
          <p:spPr>
            <a:xfrm>
              <a:off x="672419" y="1325206"/>
              <a:ext cx="309217" cy="102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57" y="0"/>
                  </a:moveTo>
                  <a:lnTo>
                    <a:pt x="0" y="18692"/>
                  </a:lnTo>
                  <a:lnTo>
                    <a:pt x="2400" y="21600"/>
                  </a:lnTo>
                  <a:lnTo>
                    <a:pt x="21600" y="0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4" name="Shape 464"/>
            <p:cNvSpPr/>
            <p:nvPr/>
          </p:nvSpPr>
          <p:spPr>
            <a:xfrm>
              <a:off x="588979" y="1325206"/>
              <a:ext cx="230687" cy="721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06" y="0"/>
                  </a:moveTo>
                  <a:lnTo>
                    <a:pt x="0" y="17486"/>
                  </a:lnTo>
                  <a:lnTo>
                    <a:pt x="3217" y="21600"/>
                  </a:lnTo>
                  <a:lnTo>
                    <a:pt x="21600" y="0"/>
                  </a:lnTo>
                  <a:lnTo>
                    <a:pt x="14706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5" name="Shape 465"/>
            <p:cNvSpPr/>
            <p:nvPr/>
          </p:nvSpPr>
          <p:spPr>
            <a:xfrm>
              <a:off x="505543" y="1325206"/>
              <a:ext cx="152155" cy="417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48" y="0"/>
                  </a:moveTo>
                  <a:lnTo>
                    <a:pt x="0" y="14739"/>
                  </a:lnTo>
                  <a:lnTo>
                    <a:pt x="5574" y="21600"/>
                  </a:lnTo>
                  <a:lnTo>
                    <a:pt x="21600" y="0"/>
                  </a:lnTo>
                  <a:lnTo>
                    <a:pt x="11148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6" name="Shape 466"/>
            <p:cNvSpPr/>
            <p:nvPr/>
          </p:nvSpPr>
          <p:spPr>
            <a:xfrm>
              <a:off x="431919" y="1325206"/>
              <a:ext cx="63809" cy="11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31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1631" y="21600"/>
                  </a:lnTo>
                  <a:close/>
                </a:path>
              </a:pathLst>
            </a:custGeom>
            <a:solidFill>
              <a:srgbClr val="B51D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470" name="Group 470"/>
          <p:cNvGrpSpPr/>
          <p:nvPr/>
        </p:nvGrpSpPr>
        <p:grpSpPr>
          <a:xfrm>
            <a:off x="21605865" y="11046993"/>
            <a:ext cx="2733853" cy="1192689"/>
            <a:chOff x="0" y="0"/>
            <a:chExt cx="2733851" cy="1192687"/>
          </a:xfrm>
        </p:grpSpPr>
        <p:sp>
          <p:nvSpPr>
            <p:cNvPr id="468" name="Shape 468"/>
            <p:cNvSpPr/>
            <p:nvPr/>
          </p:nvSpPr>
          <p:spPr>
            <a:xfrm>
              <a:off x="160520" y="-1"/>
              <a:ext cx="2573332" cy="11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7" h="21600" extrusionOk="0">
                  <a:moveTo>
                    <a:pt x="18623" y="1914"/>
                  </a:moveTo>
                  <a:cubicBezTo>
                    <a:pt x="18623" y="1914"/>
                    <a:pt x="18623" y="1914"/>
                    <a:pt x="18623" y="1914"/>
                  </a:cubicBezTo>
                  <a:cubicBezTo>
                    <a:pt x="20043" y="1914"/>
                    <a:pt x="21207" y="4648"/>
                    <a:pt x="21207" y="8038"/>
                  </a:cubicBezTo>
                  <a:cubicBezTo>
                    <a:pt x="21207" y="11374"/>
                    <a:pt x="20043" y="14108"/>
                    <a:pt x="18623" y="14108"/>
                  </a:cubicBezTo>
                  <a:cubicBezTo>
                    <a:pt x="18623" y="14108"/>
                    <a:pt x="18623" y="14108"/>
                    <a:pt x="18623" y="14108"/>
                  </a:cubicBezTo>
                  <a:cubicBezTo>
                    <a:pt x="18623" y="11265"/>
                    <a:pt x="18623" y="11265"/>
                    <a:pt x="18623" y="11265"/>
                  </a:cubicBezTo>
                  <a:cubicBezTo>
                    <a:pt x="18623" y="11265"/>
                    <a:pt x="18623" y="11265"/>
                    <a:pt x="18623" y="11265"/>
                  </a:cubicBezTo>
                  <a:cubicBezTo>
                    <a:pt x="19368" y="11265"/>
                    <a:pt x="19997" y="9843"/>
                    <a:pt x="19997" y="8038"/>
                  </a:cubicBezTo>
                  <a:cubicBezTo>
                    <a:pt x="19997" y="6234"/>
                    <a:pt x="19368" y="4757"/>
                    <a:pt x="18623" y="4757"/>
                  </a:cubicBezTo>
                  <a:cubicBezTo>
                    <a:pt x="18623" y="4757"/>
                    <a:pt x="18623" y="4757"/>
                    <a:pt x="18623" y="4757"/>
                  </a:cubicBezTo>
                  <a:lnTo>
                    <a:pt x="18623" y="1914"/>
                  </a:lnTo>
                  <a:close/>
                  <a:moveTo>
                    <a:pt x="17902" y="0"/>
                  </a:moveTo>
                  <a:cubicBezTo>
                    <a:pt x="17925" y="711"/>
                    <a:pt x="17925" y="1422"/>
                    <a:pt x="17902" y="2133"/>
                  </a:cubicBezTo>
                  <a:cubicBezTo>
                    <a:pt x="18135" y="2023"/>
                    <a:pt x="18367" y="1914"/>
                    <a:pt x="18623" y="1914"/>
                  </a:cubicBezTo>
                  <a:cubicBezTo>
                    <a:pt x="18623" y="4757"/>
                    <a:pt x="18623" y="4757"/>
                    <a:pt x="18623" y="4757"/>
                  </a:cubicBezTo>
                  <a:cubicBezTo>
                    <a:pt x="17855" y="4757"/>
                    <a:pt x="17227" y="6234"/>
                    <a:pt x="17227" y="8038"/>
                  </a:cubicBezTo>
                  <a:cubicBezTo>
                    <a:pt x="17227" y="9843"/>
                    <a:pt x="17855" y="11265"/>
                    <a:pt x="18623" y="11265"/>
                  </a:cubicBezTo>
                  <a:cubicBezTo>
                    <a:pt x="18623" y="14108"/>
                    <a:pt x="18623" y="14108"/>
                    <a:pt x="18623" y="14108"/>
                  </a:cubicBezTo>
                  <a:cubicBezTo>
                    <a:pt x="17692" y="14108"/>
                    <a:pt x="16878" y="13015"/>
                    <a:pt x="16435" y="11319"/>
                  </a:cubicBezTo>
                  <a:cubicBezTo>
                    <a:pt x="14736" y="17061"/>
                    <a:pt x="11873" y="21600"/>
                    <a:pt x="8964" y="21600"/>
                  </a:cubicBezTo>
                  <a:cubicBezTo>
                    <a:pt x="4239" y="21600"/>
                    <a:pt x="-393" y="9570"/>
                    <a:pt x="26" y="0"/>
                  </a:cubicBezTo>
                  <a:lnTo>
                    <a:pt x="17902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9" name="Shape 469"/>
            <p:cNvSpPr/>
            <p:nvPr/>
          </p:nvSpPr>
          <p:spPr>
            <a:xfrm>
              <a:off x="-1" y="1011083"/>
              <a:ext cx="2537525" cy="1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445" y="8775"/>
                    <a:pt x="19098" y="16200"/>
                    <a:pt x="17607" y="21600"/>
                  </a:cubicBezTo>
                  <a:cubicBezTo>
                    <a:pt x="3993" y="21600"/>
                    <a:pt x="3993" y="21600"/>
                    <a:pt x="3993" y="21600"/>
                  </a:cubicBezTo>
                  <a:cubicBezTo>
                    <a:pt x="2502" y="16200"/>
                    <a:pt x="1155" y="87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471" name="Shape 471"/>
          <p:cNvSpPr/>
          <p:nvPr/>
        </p:nvSpPr>
        <p:spPr>
          <a:xfrm>
            <a:off x="22203725" y="7081194"/>
            <a:ext cx="623809" cy="3357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7360" h="21600" extrusionOk="0">
                <a:moveTo>
                  <a:pt x="4505" y="21600"/>
                </a:moveTo>
                <a:cubicBezTo>
                  <a:pt x="-395" y="12156"/>
                  <a:pt x="14372" y="11391"/>
                  <a:pt x="2839" y="0"/>
                </a:cubicBezTo>
                <a:cubicBezTo>
                  <a:pt x="8305" y="10482"/>
                  <a:pt x="-7228" y="12774"/>
                  <a:pt x="4505" y="21600"/>
                </a:cubicBezTo>
                <a:close/>
              </a:path>
            </a:pathLst>
          </a:custGeom>
          <a:solidFill>
            <a:srgbClr val="668085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72" name="Shape 472"/>
          <p:cNvSpPr/>
          <p:nvPr/>
        </p:nvSpPr>
        <p:spPr>
          <a:xfrm>
            <a:off x="22864289" y="8048101"/>
            <a:ext cx="476489" cy="2562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7358" h="21600" extrusionOk="0">
                <a:moveTo>
                  <a:pt x="4508" y="21600"/>
                </a:moveTo>
                <a:cubicBezTo>
                  <a:pt x="-423" y="12146"/>
                  <a:pt x="14370" y="11383"/>
                  <a:pt x="2850" y="0"/>
                </a:cubicBezTo>
                <a:cubicBezTo>
                  <a:pt x="8305" y="10479"/>
                  <a:pt x="-7230" y="12765"/>
                  <a:pt x="4508" y="21600"/>
                </a:cubicBezTo>
                <a:close/>
              </a:path>
            </a:pathLst>
          </a:custGeom>
          <a:solidFill>
            <a:srgbClr val="E3F2F5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grpSp>
        <p:nvGrpSpPr>
          <p:cNvPr id="502" name="Group 502"/>
          <p:cNvGrpSpPr/>
          <p:nvPr/>
        </p:nvGrpSpPr>
        <p:grpSpPr>
          <a:xfrm>
            <a:off x="3688910" y="9800319"/>
            <a:ext cx="2690326" cy="2439359"/>
            <a:chOff x="0" y="0"/>
            <a:chExt cx="2690325" cy="2439357"/>
          </a:xfrm>
        </p:grpSpPr>
        <p:sp>
          <p:nvSpPr>
            <p:cNvPr id="473" name="Shape 473"/>
            <p:cNvSpPr/>
            <p:nvPr/>
          </p:nvSpPr>
          <p:spPr>
            <a:xfrm>
              <a:off x="1806855" y="0"/>
              <a:ext cx="883471" cy="598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8" y="21600"/>
                  </a:moveTo>
                  <a:cubicBezTo>
                    <a:pt x="20082" y="21600"/>
                    <a:pt x="20082" y="21600"/>
                    <a:pt x="20082" y="21600"/>
                  </a:cubicBezTo>
                  <a:cubicBezTo>
                    <a:pt x="20910" y="21600"/>
                    <a:pt x="21600" y="20586"/>
                    <a:pt x="21600" y="19369"/>
                  </a:cubicBezTo>
                  <a:cubicBezTo>
                    <a:pt x="21600" y="2231"/>
                    <a:pt x="21600" y="2231"/>
                    <a:pt x="21600" y="2231"/>
                  </a:cubicBezTo>
                  <a:cubicBezTo>
                    <a:pt x="21600" y="1014"/>
                    <a:pt x="20910" y="0"/>
                    <a:pt x="20082" y="0"/>
                  </a:cubicBezTo>
                  <a:cubicBezTo>
                    <a:pt x="1518" y="0"/>
                    <a:pt x="1518" y="0"/>
                    <a:pt x="1518" y="0"/>
                  </a:cubicBezTo>
                  <a:cubicBezTo>
                    <a:pt x="690" y="0"/>
                    <a:pt x="0" y="1014"/>
                    <a:pt x="0" y="2231"/>
                  </a:cubicBezTo>
                  <a:cubicBezTo>
                    <a:pt x="0" y="19369"/>
                    <a:pt x="0" y="19369"/>
                    <a:pt x="0" y="19369"/>
                  </a:cubicBezTo>
                  <a:cubicBezTo>
                    <a:pt x="0" y="20586"/>
                    <a:pt x="690" y="21600"/>
                    <a:pt x="1518" y="21600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74" name="Shape 474"/>
            <p:cNvSpPr/>
            <p:nvPr/>
          </p:nvSpPr>
          <p:spPr>
            <a:xfrm>
              <a:off x="1821577" y="0"/>
              <a:ext cx="854023" cy="147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65" y="21600"/>
                  </a:moveTo>
                  <a:cubicBezTo>
                    <a:pt x="21600" y="2445"/>
                    <a:pt x="21600" y="2445"/>
                    <a:pt x="21600" y="2445"/>
                  </a:cubicBezTo>
                  <a:cubicBezTo>
                    <a:pt x="21314" y="815"/>
                    <a:pt x="20885" y="0"/>
                    <a:pt x="20384" y="0"/>
                  </a:cubicBezTo>
                  <a:cubicBezTo>
                    <a:pt x="1144" y="0"/>
                    <a:pt x="1144" y="0"/>
                    <a:pt x="1144" y="0"/>
                  </a:cubicBezTo>
                  <a:cubicBezTo>
                    <a:pt x="715" y="0"/>
                    <a:pt x="286" y="815"/>
                    <a:pt x="0" y="2038"/>
                  </a:cubicBezTo>
                  <a:cubicBezTo>
                    <a:pt x="5007" y="21600"/>
                    <a:pt x="5007" y="21600"/>
                    <a:pt x="5007" y="21600"/>
                  </a:cubicBezTo>
                  <a:lnTo>
                    <a:pt x="16665" y="21600"/>
                  </a:lnTo>
                  <a:close/>
                </a:path>
              </a:pathLst>
            </a:custGeom>
            <a:solidFill>
              <a:srgbClr val="6F72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75" name="Shape 475"/>
            <p:cNvSpPr/>
            <p:nvPr/>
          </p:nvSpPr>
          <p:spPr>
            <a:xfrm>
              <a:off x="1954099" y="98162"/>
              <a:ext cx="584075" cy="402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1" y="0"/>
                  </a:moveTo>
                  <a:cubicBezTo>
                    <a:pt x="20139" y="0"/>
                    <a:pt x="20139" y="0"/>
                    <a:pt x="20139" y="0"/>
                  </a:cubicBezTo>
                  <a:cubicBezTo>
                    <a:pt x="20974" y="0"/>
                    <a:pt x="21600" y="919"/>
                    <a:pt x="21600" y="2145"/>
                  </a:cubicBezTo>
                  <a:cubicBezTo>
                    <a:pt x="21600" y="19302"/>
                    <a:pt x="21600" y="19302"/>
                    <a:pt x="21600" y="19302"/>
                  </a:cubicBezTo>
                  <a:cubicBezTo>
                    <a:pt x="21600" y="20528"/>
                    <a:pt x="20974" y="21600"/>
                    <a:pt x="20139" y="21600"/>
                  </a:cubicBezTo>
                  <a:cubicBezTo>
                    <a:pt x="1461" y="21600"/>
                    <a:pt x="1461" y="21600"/>
                    <a:pt x="1461" y="21600"/>
                  </a:cubicBezTo>
                  <a:cubicBezTo>
                    <a:pt x="626" y="21600"/>
                    <a:pt x="0" y="20528"/>
                    <a:pt x="0" y="19302"/>
                  </a:cubicBezTo>
                  <a:cubicBezTo>
                    <a:pt x="0" y="2145"/>
                    <a:pt x="0" y="2145"/>
                    <a:pt x="0" y="2145"/>
                  </a:cubicBezTo>
                  <a:cubicBezTo>
                    <a:pt x="0" y="919"/>
                    <a:pt x="626" y="0"/>
                    <a:pt x="1461" y="0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76" name="Shape 476"/>
            <p:cNvSpPr/>
            <p:nvPr/>
          </p:nvSpPr>
          <p:spPr>
            <a:xfrm>
              <a:off x="649" y="191416"/>
              <a:ext cx="2689677" cy="1865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6" y="0"/>
                  </a:moveTo>
                  <a:cubicBezTo>
                    <a:pt x="20284" y="0"/>
                    <a:pt x="20284" y="0"/>
                    <a:pt x="20284" y="0"/>
                  </a:cubicBezTo>
                  <a:cubicBezTo>
                    <a:pt x="21010" y="0"/>
                    <a:pt x="21600" y="851"/>
                    <a:pt x="21600" y="1898"/>
                  </a:cubicBezTo>
                  <a:cubicBezTo>
                    <a:pt x="21600" y="19702"/>
                    <a:pt x="21600" y="19702"/>
                    <a:pt x="21600" y="19702"/>
                  </a:cubicBezTo>
                  <a:cubicBezTo>
                    <a:pt x="21600" y="20749"/>
                    <a:pt x="21010" y="21600"/>
                    <a:pt x="20284" y="21600"/>
                  </a:cubicBezTo>
                  <a:cubicBezTo>
                    <a:pt x="1316" y="21600"/>
                    <a:pt x="1316" y="21600"/>
                    <a:pt x="1316" y="21600"/>
                  </a:cubicBezTo>
                  <a:cubicBezTo>
                    <a:pt x="590" y="21600"/>
                    <a:pt x="0" y="20749"/>
                    <a:pt x="0" y="19702"/>
                  </a:cubicBezTo>
                  <a:cubicBezTo>
                    <a:pt x="0" y="1898"/>
                    <a:pt x="0" y="1898"/>
                    <a:pt x="0" y="1898"/>
                  </a:cubicBezTo>
                  <a:cubicBezTo>
                    <a:pt x="0" y="851"/>
                    <a:pt x="590" y="0"/>
                    <a:pt x="1316" y="0"/>
                  </a:cubicBez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77" name="Shape 477"/>
            <p:cNvSpPr/>
            <p:nvPr/>
          </p:nvSpPr>
          <p:spPr>
            <a:xfrm>
              <a:off x="2238773" y="755858"/>
              <a:ext cx="284677" cy="284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78" name="Shape 478"/>
            <p:cNvSpPr/>
            <p:nvPr/>
          </p:nvSpPr>
          <p:spPr>
            <a:xfrm>
              <a:off x="-1" y="2056520"/>
              <a:ext cx="2688789" cy="382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extrusionOk="0">
                  <a:moveTo>
                    <a:pt x="355" y="0"/>
                  </a:moveTo>
                  <a:cubicBezTo>
                    <a:pt x="7270" y="0"/>
                    <a:pt x="14184" y="0"/>
                    <a:pt x="21122" y="0"/>
                  </a:cubicBezTo>
                  <a:cubicBezTo>
                    <a:pt x="21392" y="0"/>
                    <a:pt x="21527" y="1429"/>
                    <a:pt x="21369" y="3335"/>
                  </a:cubicBezTo>
                  <a:cubicBezTo>
                    <a:pt x="21189" y="5876"/>
                    <a:pt x="20986" y="8259"/>
                    <a:pt x="20806" y="10800"/>
                  </a:cubicBezTo>
                  <a:cubicBezTo>
                    <a:pt x="20221" y="18424"/>
                    <a:pt x="20221" y="18424"/>
                    <a:pt x="20221" y="18424"/>
                  </a:cubicBezTo>
                  <a:cubicBezTo>
                    <a:pt x="20085" y="20171"/>
                    <a:pt x="19770" y="21600"/>
                    <a:pt x="19522" y="21600"/>
                  </a:cubicBezTo>
                  <a:cubicBezTo>
                    <a:pt x="1751" y="21600"/>
                    <a:pt x="1751" y="21600"/>
                    <a:pt x="1751" y="21600"/>
                  </a:cubicBezTo>
                  <a:cubicBezTo>
                    <a:pt x="1504" y="21600"/>
                    <a:pt x="1188" y="19853"/>
                    <a:pt x="1076" y="18106"/>
                  </a:cubicBezTo>
                  <a:cubicBezTo>
                    <a:pt x="558" y="10641"/>
                    <a:pt x="558" y="10641"/>
                    <a:pt x="558" y="10641"/>
                  </a:cubicBezTo>
                  <a:cubicBezTo>
                    <a:pt x="400" y="8259"/>
                    <a:pt x="220" y="5718"/>
                    <a:pt x="40" y="3335"/>
                  </a:cubicBezTo>
                  <a:cubicBezTo>
                    <a:pt x="-73" y="1429"/>
                    <a:pt x="62" y="0"/>
                    <a:pt x="355" y="0"/>
                  </a:cubicBezTo>
                  <a:close/>
                </a:path>
              </a:pathLst>
            </a:custGeom>
            <a:solidFill>
              <a:srgbClr val="E24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79" name="Shape 479"/>
            <p:cNvSpPr/>
            <p:nvPr/>
          </p:nvSpPr>
          <p:spPr>
            <a:xfrm>
              <a:off x="649" y="1889642"/>
              <a:ext cx="2689677" cy="206145"/>
            </a:xfrm>
            <a:prstGeom prst="rect">
              <a:avLst/>
            </a:prstGeom>
            <a:solidFill>
              <a:srgbClr val="D4C0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0" name="Shape 480"/>
            <p:cNvSpPr/>
            <p:nvPr/>
          </p:nvSpPr>
          <p:spPr>
            <a:xfrm>
              <a:off x="649" y="1069980"/>
              <a:ext cx="2689677" cy="206145"/>
            </a:xfrm>
            <a:prstGeom prst="rect">
              <a:avLst/>
            </a:prstGeom>
            <a:solidFill>
              <a:srgbClr val="D4C0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1" name="Shape 481"/>
            <p:cNvSpPr/>
            <p:nvPr/>
          </p:nvSpPr>
          <p:spPr>
            <a:xfrm>
              <a:off x="169329" y="2262664"/>
              <a:ext cx="2350745" cy="107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extrusionOk="0">
                  <a:moveTo>
                    <a:pt x="112" y="0"/>
                  </a:moveTo>
                  <a:cubicBezTo>
                    <a:pt x="2311" y="0"/>
                    <a:pt x="19255" y="0"/>
                    <a:pt x="21454" y="0"/>
                  </a:cubicBezTo>
                  <a:cubicBezTo>
                    <a:pt x="21531" y="0"/>
                    <a:pt x="21583" y="1705"/>
                    <a:pt x="21531" y="3411"/>
                  </a:cubicBezTo>
                  <a:cubicBezTo>
                    <a:pt x="21480" y="5684"/>
                    <a:pt x="21402" y="8526"/>
                    <a:pt x="21350" y="10800"/>
                  </a:cubicBezTo>
                  <a:cubicBezTo>
                    <a:pt x="21169" y="18189"/>
                    <a:pt x="21169" y="18189"/>
                    <a:pt x="21169" y="18189"/>
                  </a:cubicBezTo>
                  <a:cubicBezTo>
                    <a:pt x="21117" y="19895"/>
                    <a:pt x="21014" y="21600"/>
                    <a:pt x="20936" y="21600"/>
                  </a:cubicBezTo>
                  <a:cubicBezTo>
                    <a:pt x="552" y="21600"/>
                    <a:pt x="552" y="21600"/>
                    <a:pt x="552" y="21600"/>
                  </a:cubicBezTo>
                  <a:cubicBezTo>
                    <a:pt x="474" y="21600"/>
                    <a:pt x="371" y="19895"/>
                    <a:pt x="345" y="18189"/>
                  </a:cubicBezTo>
                  <a:cubicBezTo>
                    <a:pt x="190" y="10800"/>
                    <a:pt x="190" y="10800"/>
                    <a:pt x="190" y="10800"/>
                  </a:cubicBezTo>
                  <a:cubicBezTo>
                    <a:pt x="138" y="8526"/>
                    <a:pt x="61" y="5684"/>
                    <a:pt x="9" y="3411"/>
                  </a:cubicBezTo>
                  <a:cubicBezTo>
                    <a:pt x="-17" y="1705"/>
                    <a:pt x="9" y="0"/>
                    <a:pt x="112" y="0"/>
                  </a:cubicBez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2" name="Shape 482"/>
            <p:cNvSpPr/>
            <p:nvPr/>
          </p:nvSpPr>
          <p:spPr>
            <a:xfrm>
              <a:off x="1237507" y="618427"/>
              <a:ext cx="107981" cy="1477362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3" name="Shape 483"/>
            <p:cNvSpPr/>
            <p:nvPr/>
          </p:nvSpPr>
          <p:spPr>
            <a:xfrm>
              <a:off x="1345487" y="618427"/>
              <a:ext cx="103075" cy="1477362"/>
            </a:xfrm>
            <a:prstGeom prst="rect">
              <a:avLst/>
            </a:pr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4" name="Shape 484"/>
            <p:cNvSpPr/>
            <p:nvPr/>
          </p:nvSpPr>
          <p:spPr>
            <a:xfrm>
              <a:off x="1237507" y="1069980"/>
              <a:ext cx="107981" cy="206145"/>
            </a:xfrm>
            <a:prstGeom prst="rect">
              <a:avLst/>
            </a:pr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5" name="Shape 485"/>
            <p:cNvSpPr/>
            <p:nvPr/>
          </p:nvSpPr>
          <p:spPr>
            <a:xfrm>
              <a:off x="1345487" y="1069980"/>
              <a:ext cx="103075" cy="206145"/>
            </a:xfrm>
            <a:prstGeom prst="rect">
              <a:avLst/>
            </a:prstGeom>
            <a:solidFill>
              <a:srgbClr val="E24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6" name="Shape 486"/>
            <p:cNvSpPr/>
            <p:nvPr/>
          </p:nvSpPr>
          <p:spPr>
            <a:xfrm>
              <a:off x="1237507" y="1889642"/>
              <a:ext cx="107981" cy="206145"/>
            </a:xfrm>
            <a:prstGeom prst="rect">
              <a:avLst/>
            </a:pr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7" name="Shape 487"/>
            <p:cNvSpPr/>
            <p:nvPr/>
          </p:nvSpPr>
          <p:spPr>
            <a:xfrm>
              <a:off x="1345487" y="1889642"/>
              <a:ext cx="103075" cy="206145"/>
            </a:xfrm>
            <a:prstGeom prst="rect">
              <a:avLst/>
            </a:prstGeom>
            <a:solidFill>
              <a:srgbClr val="E24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8" name="Shape 488"/>
            <p:cNvSpPr/>
            <p:nvPr/>
          </p:nvSpPr>
          <p:spPr>
            <a:xfrm>
              <a:off x="972465" y="294490"/>
              <a:ext cx="741137" cy="741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89" name="Shape 489"/>
            <p:cNvSpPr/>
            <p:nvPr/>
          </p:nvSpPr>
          <p:spPr>
            <a:xfrm>
              <a:off x="1065719" y="387744"/>
              <a:ext cx="554625" cy="554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0" name="Shape 490"/>
            <p:cNvSpPr/>
            <p:nvPr/>
          </p:nvSpPr>
          <p:spPr>
            <a:xfrm>
              <a:off x="1129527" y="446642"/>
              <a:ext cx="431921" cy="436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1" name="Shape 491"/>
            <p:cNvSpPr/>
            <p:nvPr/>
          </p:nvSpPr>
          <p:spPr>
            <a:xfrm>
              <a:off x="1266955" y="584070"/>
              <a:ext cx="157065" cy="157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2" name="Shape 492"/>
            <p:cNvSpPr/>
            <p:nvPr/>
          </p:nvSpPr>
          <p:spPr>
            <a:xfrm>
              <a:off x="1225966" y="491011"/>
              <a:ext cx="103127" cy="71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6" h="17453" extrusionOk="0">
                  <a:moveTo>
                    <a:pt x="1556" y="8507"/>
                  </a:moveTo>
                  <a:cubicBezTo>
                    <a:pt x="4373" y="5023"/>
                    <a:pt x="8599" y="1539"/>
                    <a:pt x="13295" y="146"/>
                  </a:cubicBezTo>
                  <a:cubicBezTo>
                    <a:pt x="17521" y="-1248"/>
                    <a:pt x="19399" y="7810"/>
                    <a:pt x="14703" y="9204"/>
                  </a:cubicBezTo>
                  <a:cubicBezTo>
                    <a:pt x="10947" y="10597"/>
                    <a:pt x="8129" y="12687"/>
                    <a:pt x="5312" y="16171"/>
                  </a:cubicBezTo>
                  <a:cubicBezTo>
                    <a:pt x="1556" y="20352"/>
                    <a:pt x="-2201" y="13384"/>
                    <a:pt x="1556" y="8507"/>
                  </a:cubicBez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3" name="Shape 493"/>
            <p:cNvSpPr/>
            <p:nvPr/>
          </p:nvSpPr>
          <p:spPr>
            <a:xfrm>
              <a:off x="1165823" y="568123"/>
              <a:ext cx="56400" cy="17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46" h="18816" extrusionOk="0">
                  <a:moveTo>
                    <a:pt x="2791" y="17029"/>
                  </a:moveTo>
                  <a:cubicBezTo>
                    <a:pt x="-2009" y="11784"/>
                    <a:pt x="-409" y="6229"/>
                    <a:pt x="5991" y="1292"/>
                  </a:cubicBezTo>
                  <a:cubicBezTo>
                    <a:pt x="9991" y="-1485"/>
                    <a:pt x="19591" y="675"/>
                    <a:pt x="15591" y="3452"/>
                  </a:cubicBezTo>
                  <a:cubicBezTo>
                    <a:pt x="10791" y="7155"/>
                    <a:pt x="9191" y="11475"/>
                    <a:pt x="13191" y="15795"/>
                  </a:cubicBezTo>
                  <a:cubicBezTo>
                    <a:pt x="16391" y="18881"/>
                    <a:pt x="5991" y="20115"/>
                    <a:pt x="2791" y="17029"/>
                  </a:cubicBez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4" name="Shape 494"/>
            <p:cNvSpPr/>
            <p:nvPr/>
          </p:nvSpPr>
          <p:spPr>
            <a:xfrm>
              <a:off x="1954099" y="323938"/>
              <a:ext cx="584075" cy="39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1" y="0"/>
                  </a:moveTo>
                  <a:cubicBezTo>
                    <a:pt x="20139" y="0"/>
                    <a:pt x="20139" y="0"/>
                    <a:pt x="20139" y="0"/>
                  </a:cubicBezTo>
                  <a:cubicBezTo>
                    <a:pt x="20974" y="0"/>
                    <a:pt x="21600" y="919"/>
                    <a:pt x="21600" y="2145"/>
                  </a:cubicBezTo>
                  <a:cubicBezTo>
                    <a:pt x="21600" y="19302"/>
                    <a:pt x="21600" y="19302"/>
                    <a:pt x="21600" y="19302"/>
                  </a:cubicBezTo>
                  <a:cubicBezTo>
                    <a:pt x="21600" y="20528"/>
                    <a:pt x="20974" y="21600"/>
                    <a:pt x="20139" y="21600"/>
                  </a:cubicBezTo>
                  <a:cubicBezTo>
                    <a:pt x="1461" y="21600"/>
                    <a:pt x="1461" y="21600"/>
                    <a:pt x="1461" y="21600"/>
                  </a:cubicBezTo>
                  <a:cubicBezTo>
                    <a:pt x="626" y="21600"/>
                    <a:pt x="0" y="20528"/>
                    <a:pt x="0" y="19302"/>
                  </a:cubicBezTo>
                  <a:cubicBezTo>
                    <a:pt x="0" y="2145"/>
                    <a:pt x="0" y="2145"/>
                    <a:pt x="0" y="2145"/>
                  </a:cubicBezTo>
                  <a:cubicBezTo>
                    <a:pt x="0" y="919"/>
                    <a:pt x="626" y="0"/>
                    <a:pt x="1461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5" name="Shape 495"/>
            <p:cNvSpPr/>
            <p:nvPr/>
          </p:nvSpPr>
          <p:spPr>
            <a:xfrm>
              <a:off x="1978639" y="353388"/>
              <a:ext cx="534993" cy="338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4" y="0"/>
                  </a:moveTo>
                  <a:cubicBezTo>
                    <a:pt x="20686" y="0"/>
                    <a:pt x="20686" y="0"/>
                    <a:pt x="20686" y="0"/>
                  </a:cubicBezTo>
                  <a:cubicBezTo>
                    <a:pt x="21143" y="0"/>
                    <a:pt x="21600" y="536"/>
                    <a:pt x="21600" y="1428"/>
                  </a:cubicBezTo>
                  <a:cubicBezTo>
                    <a:pt x="21600" y="20172"/>
                    <a:pt x="21600" y="20172"/>
                    <a:pt x="21600" y="20172"/>
                  </a:cubicBezTo>
                  <a:cubicBezTo>
                    <a:pt x="21600" y="21064"/>
                    <a:pt x="21143" y="21600"/>
                    <a:pt x="20686" y="21600"/>
                  </a:cubicBezTo>
                  <a:cubicBezTo>
                    <a:pt x="914" y="21600"/>
                    <a:pt x="914" y="21600"/>
                    <a:pt x="914" y="21600"/>
                  </a:cubicBezTo>
                  <a:cubicBezTo>
                    <a:pt x="457" y="21600"/>
                    <a:pt x="0" y="21064"/>
                    <a:pt x="0" y="20172"/>
                  </a:cubicBezTo>
                  <a:cubicBezTo>
                    <a:pt x="0" y="1428"/>
                    <a:pt x="0" y="1428"/>
                    <a:pt x="0" y="1428"/>
                  </a:cubicBezTo>
                  <a:cubicBezTo>
                    <a:pt x="0" y="536"/>
                    <a:pt x="457" y="0"/>
                    <a:pt x="914" y="0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6" name="Shape 496"/>
            <p:cNvSpPr/>
            <p:nvPr/>
          </p:nvSpPr>
          <p:spPr>
            <a:xfrm>
              <a:off x="2096435" y="373020"/>
              <a:ext cx="304309" cy="29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6F72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7" name="Shape 497"/>
            <p:cNvSpPr/>
            <p:nvPr/>
          </p:nvSpPr>
          <p:spPr>
            <a:xfrm>
              <a:off x="2189691" y="466274"/>
              <a:ext cx="112893" cy="112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8" name="Shape 498"/>
            <p:cNvSpPr/>
            <p:nvPr/>
          </p:nvSpPr>
          <p:spPr>
            <a:xfrm>
              <a:off x="108627" y="323938"/>
              <a:ext cx="588981" cy="196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7" y="0"/>
                  </a:moveTo>
                  <a:cubicBezTo>
                    <a:pt x="20769" y="0"/>
                    <a:pt x="20769" y="0"/>
                    <a:pt x="20769" y="0"/>
                  </a:cubicBezTo>
                  <a:cubicBezTo>
                    <a:pt x="21185" y="0"/>
                    <a:pt x="21600" y="926"/>
                    <a:pt x="21600" y="2160"/>
                  </a:cubicBezTo>
                  <a:cubicBezTo>
                    <a:pt x="21600" y="19440"/>
                    <a:pt x="21600" y="19440"/>
                    <a:pt x="21600" y="19440"/>
                  </a:cubicBezTo>
                  <a:cubicBezTo>
                    <a:pt x="21600" y="20674"/>
                    <a:pt x="21185" y="21600"/>
                    <a:pt x="20769" y="21600"/>
                  </a:cubicBezTo>
                  <a:cubicBezTo>
                    <a:pt x="727" y="21600"/>
                    <a:pt x="727" y="21600"/>
                    <a:pt x="727" y="21600"/>
                  </a:cubicBezTo>
                  <a:cubicBezTo>
                    <a:pt x="312" y="21600"/>
                    <a:pt x="0" y="20674"/>
                    <a:pt x="0" y="19440"/>
                  </a:cubicBezTo>
                  <a:cubicBezTo>
                    <a:pt x="0" y="2160"/>
                    <a:pt x="0" y="2160"/>
                    <a:pt x="0" y="2160"/>
                  </a:cubicBezTo>
                  <a:cubicBezTo>
                    <a:pt x="0" y="926"/>
                    <a:pt x="312" y="0"/>
                    <a:pt x="727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99" name="Shape 499"/>
            <p:cNvSpPr/>
            <p:nvPr/>
          </p:nvSpPr>
          <p:spPr>
            <a:xfrm>
              <a:off x="2268223" y="785306"/>
              <a:ext cx="220873" cy="225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00" name="Shape 500"/>
            <p:cNvSpPr/>
            <p:nvPr/>
          </p:nvSpPr>
          <p:spPr>
            <a:xfrm>
              <a:off x="2297671" y="819661"/>
              <a:ext cx="161973" cy="157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6F72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01" name="Shape 501"/>
            <p:cNvSpPr/>
            <p:nvPr/>
          </p:nvSpPr>
          <p:spPr>
            <a:xfrm>
              <a:off x="152799" y="358294"/>
              <a:ext cx="500635" cy="127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0" y="0"/>
                  </a:moveTo>
                  <a:cubicBezTo>
                    <a:pt x="21112" y="0"/>
                    <a:pt x="21112" y="0"/>
                    <a:pt x="21112" y="0"/>
                  </a:cubicBezTo>
                  <a:cubicBezTo>
                    <a:pt x="21356" y="0"/>
                    <a:pt x="21600" y="1409"/>
                    <a:pt x="21600" y="2348"/>
                  </a:cubicBezTo>
                  <a:cubicBezTo>
                    <a:pt x="21600" y="19252"/>
                    <a:pt x="21600" y="19252"/>
                    <a:pt x="21600" y="19252"/>
                  </a:cubicBezTo>
                  <a:cubicBezTo>
                    <a:pt x="21600" y="20661"/>
                    <a:pt x="21356" y="21600"/>
                    <a:pt x="21112" y="21600"/>
                  </a:cubicBezTo>
                  <a:cubicBezTo>
                    <a:pt x="610" y="21600"/>
                    <a:pt x="610" y="21600"/>
                    <a:pt x="610" y="21600"/>
                  </a:cubicBezTo>
                  <a:cubicBezTo>
                    <a:pt x="244" y="21600"/>
                    <a:pt x="0" y="20661"/>
                    <a:pt x="0" y="19252"/>
                  </a:cubicBezTo>
                  <a:cubicBezTo>
                    <a:pt x="0" y="2348"/>
                    <a:pt x="0" y="2348"/>
                    <a:pt x="0" y="2348"/>
                  </a:cubicBezTo>
                  <a:cubicBezTo>
                    <a:pt x="0" y="1409"/>
                    <a:pt x="244" y="0"/>
                    <a:pt x="610" y="0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565922" y="4836033"/>
            <a:ext cx="9327030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Hans" altLang="en-US" sz="8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ea"/>
                <a:ea typeface="+mj-ea"/>
                <a:cs typeface="+mn-cs"/>
                <a:sym typeface="Trebuchet MS"/>
              </a:rPr>
              <a:t>这是一场</a:t>
            </a:r>
            <a:r>
              <a:rPr kumimoji="0" lang="zh-CN" altLang="en-US" sz="8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ea"/>
                <a:ea typeface="+mj-ea"/>
                <a:cs typeface="+mn-cs"/>
                <a:sym typeface="Trebuchet MS"/>
              </a:rPr>
              <a:t>英语</a:t>
            </a:r>
            <a:r>
              <a:rPr kumimoji="0" lang="zh-Hans" altLang="en-US" sz="8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ea"/>
                <a:ea typeface="+mj-ea"/>
                <a:cs typeface="+mn-cs"/>
                <a:sym typeface="Trebuchet MS"/>
              </a:rPr>
              <a:t>讨论会</a:t>
            </a:r>
            <a:endParaRPr kumimoji="0" lang="zh-Hans" altLang="en-US" sz="8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ea"/>
              <a:ea typeface="+mj-ea"/>
              <a:cs typeface="+mn-cs"/>
              <a:sym typeface="Trebuchet MS"/>
            </a:endParaRPr>
          </a:p>
        </p:txBody>
      </p:sp>
      <p:pic>
        <p:nvPicPr>
          <p:cNvPr id="123" name="图片 1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741" y="2956365"/>
            <a:ext cx="5090410" cy="5266364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124" name="图片 1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2981" y="3034967"/>
            <a:ext cx="5090410" cy="5266364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114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任意句跟读.jpg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540"/>
          <a:stretch/>
        </p:blipFill>
        <p:spPr>
          <a:xfrm>
            <a:off x="6111238" y="3062777"/>
            <a:ext cx="13492107" cy="7171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3" name="Shape 573"/>
          <p:cNvSpPr/>
          <p:nvPr/>
        </p:nvSpPr>
        <p:spPr>
          <a:xfrm>
            <a:off x="1260244" y="165099"/>
            <a:ext cx="4288353" cy="116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/>
            </a:pPr>
            <a:r>
              <a:rPr lang="zh-CN" altLang="en-US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口语训练营</a:t>
            </a:r>
            <a:endParaRPr sz="64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1 Título"/>
          <p:cNvSpPr>
            <a:spLocks noChangeArrowheads="1"/>
          </p:cNvSpPr>
          <p:nvPr/>
        </p:nvSpPr>
        <p:spPr bwMode="auto">
          <a:xfrm>
            <a:off x="1139742" y="1193972"/>
            <a:ext cx="745931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34461" tIns="117231" rIns="234461" bIns="117231" anchor="ctr"/>
          <a:lstStyle/>
          <a:p>
            <a:pPr defTabSz="2344613">
              <a:lnSpc>
                <a:spcPts val="12313"/>
              </a:lnSpc>
            </a:pPr>
            <a:r>
              <a:rPr lang="zh-CN" altLang="en-US" sz="4600" b="1" dirty="0">
                <a:solidFill>
                  <a:srgbClr val="214A5C"/>
                </a:solidFill>
                <a:latin typeface="Rockwell" charset="0"/>
                <a:ea typeface="Rockwell" charset="0"/>
                <a:cs typeface="Rockwell" charset="0"/>
              </a:rPr>
              <a:t>任意</a:t>
            </a:r>
            <a:r>
              <a:rPr lang="zh-CN" altLang="en-US" sz="4600" b="1" dirty="0" smtClean="0">
                <a:solidFill>
                  <a:srgbClr val="214A5C"/>
                </a:solidFill>
                <a:latin typeface="Rockwell" charset="0"/>
                <a:ea typeface="Rockwell" charset="0"/>
                <a:cs typeface="Rockwell" charset="0"/>
              </a:rPr>
              <a:t>句跟读</a:t>
            </a:r>
            <a:endParaRPr lang="en-US" altLang="zh-Hans" sz="4600" b="1" dirty="0">
              <a:solidFill>
                <a:srgbClr val="214A5C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grpSp>
        <p:nvGrpSpPr>
          <p:cNvPr id="62" name="Group 973"/>
          <p:cNvGrpSpPr/>
          <p:nvPr/>
        </p:nvGrpSpPr>
        <p:grpSpPr>
          <a:xfrm>
            <a:off x="4440111" y="11151018"/>
            <a:ext cx="17367762" cy="2057782"/>
            <a:chOff x="-1" y="-1"/>
            <a:chExt cx="7007906" cy="2057781"/>
          </a:xfrm>
        </p:grpSpPr>
        <p:sp>
          <p:nvSpPr>
            <p:cNvPr id="79" name="Shape 971"/>
            <p:cNvSpPr/>
            <p:nvPr/>
          </p:nvSpPr>
          <p:spPr>
            <a:xfrm>
              <a:off x="-1" y="-1"/>
              <a:ext cx="7007906" cy="1306292"/>
            </a:xfrm>
            <a:prstGeom prst="rect">
              <a:avLst/>
            </a:pr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" name="Shape 972"/>
            <p:cNvSpPr/>
            <p:nvPr/>
          </p:nvSpPr>
          <p:spPr>
            <a:xfrm>
              <a:off x="47796" y="211124"/>
              <a:ext cx="6912313" cy="18466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defRPr sz="1800"/>
              </a:pPr>
              <a:r>
                <a:rPr lang="zh-Hans" altLang="zh-Hans" sz="5400" kern="1200" dirty="0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</a:rPr>
                <a:t>输入任意英文文本，获取流畅标准音频</a:t>
              </a:r>
              <a:r>
                <a:rPr lang="zh-Hans" altLang="zh-Hans" sz="5400" kern="1200" dirty="0" smtClean="0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</a:rPr>
                <a:t>范例</a:t>
              </a:r>
              <a:endParaRPr lang="zh-Hans" altLang="en-US" sz="5400" dirty="0">
                <a:latin typeface="微软雅黑" charset="0"/>
                <a:ea typeface="微软雅黑" charset="0"/>
                <a:cs typeface="微软雅黑" charset="0"/>
              </a:endParaRPr>
            </a:p>
            <a:p>
              <a:pPr lvl="0" algn="ctr">
                <a:defRPr sz="1800"/>
              </a:pPr>
              <a:endParaRPr sz="5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Arial"/>
              </a:endParaRPr>
            </a:p>
          </p:txBody>
        </p:sp>
      </p:grpSp>
      <p:sp>
        <p:nvSpPr>
          <p:cNvPr id="14" name="Shape 972"/>
          <p:cNvSpPr/>
          <p:nvPr/>
        </p:nvSpPr>
        <p:spPr>
          <a:xfrm>
            <a:off x="4185141" y="4448422"/>
            <a:ext cx="7514674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39" tIns="91439" rIns="91439" bIns="91439" numCol="1" anchor="t">
            <a:spAutoFit/>
          </a:bodyPr>
          <a:lstStyle/>
          <a:p>
            <a:pPr algn="ctr">
              <a:defRPr sz="1800"/>
            </a:pPr>
            <a:r>
              <a: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What a wonderful day!</a:t>
            </a:r>
            <a:endParaRPr lang="zh-Hans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0" algn="ctr">
              <a:defRPr sz="1800"/>
            </a:pPr>
            <a:endParaRPr sz="5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8275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fill="hold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8" name="1 Título"/>
          <p:cNvSpPr>
            <a:spLocks noChangeArrowheads="1"/>
          </p:cNvSpPr>
          <p:nvPr/>
        </p:nvSpPr>
        <p:spPr bwMode="auto">
          <a:xfrm>
            <a:off x="2823218" y="1717796"/>
            <a:ext cx="9039226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ts val="11525"/>
              </a:lnSpc>
            </a:pPr>
            <a:endParaRPr lang="zh-Hans" altLang="en-US" sz="8640" b="1" dirty="0">
              <a:solidFill>
                <a:srgbClr val="2E75B6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7" name="(778555)FB2C6BBF2C9C6DECACBA1D1A823D2AABAB6B4D5D5D927B2E3C6E20140704102023621125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80754" y="9696238"/>
            <a:ext cx="2439360" cy="329641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9" name="01(1)20140623160846664470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06042" y="1962968"/>
            <a:ext cx="2439360" cy="329641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0" name="2 牛锟叫癸拷锟斤拷(09-19-16-37-40)20140930103157931794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80754" y="1962968"/>
            <a:ext cx="2439360" cy="329641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2" name="5 锟斤拷锟斤拷锟截硷拷(09-19-16-37-40)20140930103108165384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31329" y="1962968"/>
            <a:ext cx="2439360" cy="329641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" name="47.20150211170433074593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156614" y="1962968"/>
            <a:ext cx="2439360" cy="329641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7" name="45.20150211164327659495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281901" y="1962968"/>
            <a:ext cx="2439360" cy="329641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0" name="50.201502111648256951263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407183" y="1962968"/>
            <a:ext cx="2439360" cy="329641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2" name="59.gaobai20150211165855392784.jp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031329" y="9702989"/>
            <a:ext cx="2439360" cy="329641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3" name="070 - 9781606935293_An Evening With Me (cover)20140424080312027547.jp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906042" y="9702989"/>
            <a:ext cx="2439360" cy="329641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4" name="155 - 9781609762988_The Callie Gang (cover)201404111425482581588.jp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7261926" y="9696238"/>
            <a:ext cx="2439360" cy="329641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5" name="113 - 9781609769499_Mara Roams (cover)201404111424556981063.jp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0407183" y="9702989"/>
            <a:ext cx="2439360" cy="329641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6" name="Shape 282"/>
          <p:cNvSpPr/>
          <p:nvPr/>
        </p:nvSpPr>
        <p:spPr>
          <a:xfrm>
            <a:off x="2" y="7888008"/>
            <a:ext cx="4692514" cy="277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85726" tIns="85726" rIns="85726" bIns="85726" anchor="ctr">
            <a:spAutoFit/>
          </a:bodyPr>
          <a:lstStyle>
            <a:lvl1pPr defTabSz="457200">
              <a:defRPr sz="2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4222" b="1" dirty="0" smtClean="0"/>
              <a:t>2001</a:t>
            </a:r>
            <a:r>
              <a:rPr sz="4222" b="1" dirty="0" smtClean="0"/>
              <a:t>余册原版</a:t>
            </a:r>
            <a:r>
              <a:rPr sz="4222" b="1" dirty="0"/>
              <a:t>、双语精品图书，中英无障碍切换，提升阅读体验</a:t>
            </a:r>
          </a:p>
        </p:txBody>
      </p:sp>
      <p:pic>
        <p:nvPicPr>
          <p:cNvPr id="27" name="181 - 9781609764920_Dogs, Demons and Me (cover)20140411142345219557.jpg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4156614" y="9696238"/>
            <a:ext cx="2439360" cy="329641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28" name="组合 27"/>
          <p:cNvGrpSpPr/>
          <p:nvPr/>
        </p:nvGrpSpPr>
        <p:grpSpPr>
          <a:xfrm>
            <a:off x="4780756" y="1830933"/>
            <a:ext cx="18125959" cy="11178478"/>
            <a:chOff x="1152346" y="2546655"/>
            <a:chExt cx="10700108" cy="6510931"/>
          </a:xfrm>
        </p:grpSpPr>
        <p:pic>
          <p:nvPicPr>
            <p:cNvPr id="29" name="160 - 9781609763633_Gone Away (cover)20140808091250770251.jpg"/>
            <p:cNvPicPr/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6696573" y="7129361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0" name="180 - 9781609764807_Jesus and Ventress (cover)201404111424316951108.jpg"/>
            <p:cNvPicPr/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6708410" y="2546655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1" name="208 - 9781609766849_Feeders (cover)201404251145412961347.jpg"/>
            <p:cNvPicPr/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3004367" y="2550680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2" name="214 - 9781609767433_Passing Through (cover)201406270916283651163.jpg"/>
            <p:cNvPicPr/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4856389" y="2546680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3" name="215 - 9781609767464_Falls the Shadow (cover)20140411140944773699.jpg"/>
            <p:cNvPicPr/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1152346" y="2546655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4" name="162 - 9781609763664_Can't Find the Will Power (cover)20140411142311388542.jpg"/>
            <p:cNvPicPr/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10412453" y="2546655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5" name="164 - 9781609763688_Chiapelli's Live Poker Strategies (cover201408080910545691059.jpg"/>
            <p:cNvPicPr/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8560432" y="4840021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6" name="165 - 9781609763718_The Cuckoo's Egg (cover)201404111426098161307.jpg"/>
            <p:cNvPicPr/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3004367" y="7137585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7" name="166 - 9781609764319_The Trouble With Change (cover)20140411142645665525.jpg"/>
            <p:cNvPicPr/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3004367" y="4838021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8" name="167 - 9781609764326_Checkered Fences (cover)201404111423336151594.jpg"/>
            <p:cNvPicPr/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1152346" y="4840021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9" name="168 - 9781609764333_Caspar's Sword (cover)20140411142321618895.jpg"/>
            <p:cNvPicPr/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8560432" y="7133362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0" name="169 - 9781609764340_The Learning Process (cover)20140418124845153828.jpg"/>
            <p:cNvPicPr/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1152346" y="7129336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1" name="171 - 9781609764371_You Can Do It (cover)201406060938526171380.jpg"/>
            <p:cNvPicPr/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8560432" y="2546655"/>
              <a:ext cx="1440001" cy="1920052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2" name="172 - 9781609764395_Getting Enough (cover)20140411142356716748.jpg"/>
            <p:cNvPicPr/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6708410" y="4840021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3" name="174 - 9781609764418_Take Flight (cover)201404111425373371808.jpg"/>
            <p:cNvPicPr/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10412453" y="7137585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4" name="178 - 9781609764456_Heaven Spent (cover)201404111424080131140.jpg"/>
            <p:cNvPicPr/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4844552" y="7137585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5" name="179 - 9781609764463_And The Beat Goes On (cover)20140411142250045117.jpg"/>
            <p:cNvPicPr/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4856389" y="4840021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6" name="183 - 9781609764944_Mountains of the Sea (cover)20140411142506291823.jpg"/>
            <p:cNvPicPr/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10412453" y="4840021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47" name="Group 319"/>
          <p:cNvGrpSpPr/>
          <p:nvPr/>
        </p:nvGrpSpPr>
        <p:grpSpPr>
          <a:xfrm>
            <a:off x="4760775" y="1872497"/>
            <a:ext cx="18146014" cy="11178478"/>
            <a:chOff x="0" y="0"/>
            <a:chExt cx="10711944" cy="6510929"/>
          </a:xfrm>
        </p:grpSpPr>
        <p:pic>
          <p:nvPicPr>
            <p:cNvPr id="48" name="226 - 9781609768218_King of the Ball (cover)201407140852015661015.jpg"/>
            <p:cNvPicPr/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0" y="4576457"/>
              <a:ext cx="1440000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9" name="234 - 9781609768676_The Study Train - Volume 1 (cover)201404111359184131422.jpg"/>
            <p:cNvPicPr/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9271944" y="2295588"/>
              <a:ext cx="1440001" cy="1920002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0" name="235 - 9781609768683_Wolfwoman Wolfman (cover)201404111400185071107.jpg"/>
            <p:cNvPicPr/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7414866" y="2289238"/>
              <a:ext cx="1440001" cy="1920002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1" name="218 - 9781609767617_A Warning Thunder (cover)20140411135212978314.jpg"/>
            <p:cNvPicPr/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5544227" y="4576457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2" name="219 - 9781609767624_The Thomas Book (cover)201404111409583601064.jpg"/>
            <p:cNvPicPr/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9271944" y="4590929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3" name="221 - 9781609768058_Acrobats of Reason (cover)201404111356114071785.jpg"/>
            <p:cNvPicPr/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7431759" y="4590929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4" name="222 - 9781609768119_Hearts In Conflict (cover)20140418124625545856.jpg"/>
            <p:cNvPicPr/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3704042" y="4590929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5" name="223 - 9781609768164_Restored Hope (cover)201404181247066871235.jpg"/>
            <p:cNvPicPr/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3704042" y="2293365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6" name="224 - 9781609768171_Sorrowed Souls (cover)201404181247191591310.jpg"/>
            <p:cNvPicPr/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1852021" y="4576457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7" name="225 - 9781609768188_Hidden Truths (cover)20140418124636802440.jpg"/>
            <p:cNvPicPr/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5544227" y="2293365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8" name="227 - 9781609768287_Control (cover)20140418124551649709.jpg"/>
            <p:cNvPicPr/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9248270" y="0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9" name="228 - 9781609768317_Sundown Road (cover)20140418124731110844.jpg"/>
            <p:cNvPicPr/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1852021" y="2293365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60" name="229 - 9781609768348_Poems and Stories from the Heart (cover)20140411135825961653.jpg"/>
            <p:cNvPicPr/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0" y="2289340"/>
              <a:ext cx="1440000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61" name="230 - 9781609768386_The Firewatcher (cover)201404181248152071628.jpg"/>
            <p:cNvPicPr/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7431759" y="6248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62" name="236 - 9781609768690_Flying Home (cover)201404181246044611178.jpg"/>
            <p:cNvPicPr/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5567901" y="0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63" name="237 - 9781609768782_A Summer in '69 (cover)20140411134431857921.jpg"/>
            <p:cNvPicPr/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1852021" y="2559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64" name="239 - 9781609768836_If It Weren't For the Laughter (cover)201404111357218891038.jpg"/>
            <p:cNvPicPr/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3704042" y="6248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65" name="241 - 9781609768850_No Lullaby For Tommy (cover)20140418124657168195.jpg"/>
            <p:cNvPicPr/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0" y="1025"/>
              <a:ext cx="1440000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66" name="Shape 573"/>
          <p:cNvSpPr/>
          <p:nvPr/>
        </p:nvSpPr>
        <p:spPr>
          <a:xfrm>
            <a:off x="1260244" y="165099"/>
            <a:ext cx="4288353" cy="116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/>
            </a:pPr>
            <a:r>
              <a:rPr lang="zh-CN" altLang="en-US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阅享电子书</a:t>
            </a:r>
            <a:endParaRPr sz="64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Shape 574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8" name="Shape 576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" name="Shape 577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" name="Shape 578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" name="Shape 579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2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5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340090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1260244" y="165099"/>
            <a:ext cx="4288353" cy="116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/>
            </a:pPr>
            <a:r>
              <a:rPr lang="zh-CN" altLang="en-US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阅享电子书</a:t>
            </a:r>
            <a:endParaRPr sz="64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1 Título"/>
          <p:cNvSpPr>
            <a:spLocks noChangeArrowheads="1"/>
          </p:cNvSpPr>
          <p:nvPr/>
        </p:nvSpPr>
        <p:spPr bwMode="auto">
          <a:xfrm>
            <a:off x="1139742" y="1193972"/>
            <a:ext cx="745931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34461" tIns="117231" rIns="234461" bIns="117231" anchor="ctr"/>
          <a:lstStyle/>
          <a:p>
            <a:pPr defTabSz="2344613">
              <a:lnSpc>
                <a:spcPts val="12313"/>
              </a:lnSpc>
            </a:pPr>
            <a:endParaRPr lang="en-US" altLang="zh-Hans" sz="4600" b="1" dirty="0">
              <a:solidFill>
                <a:srgbClr val="214A5C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grpSp>
        <p:nvGrpSpPr>
          <p:cNvPr id="10" name="组 1"/>
          <p:cNvGrpSpPr/>
          <p:nvPr/>
        </p:nvGrpSpPr>
        <p:grpSpPr>
          <a:xfrm>
            <a:off x="1782244" y="3428475"/>
            <a:ext cx="10292280" cy="8527404"/>
            <a:chOff x="668341" y="1611411"/>
            <a:chExt cx="3859605" cy="3553085"/>
          </a:xfrm>
        </p:grpSpPr>
        <p:pic>
          <p:nvPicPr>
            <p:cNvPr id="12" name="图片 11" descr="屏幕快照 2015-03-22 23.43.4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68341" y="1611411"/>
              <a:ext cx="3859605" cy="3144209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862851" y="4895191"/>
              <a:ext cx="1107996" cy="269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Hans" altLang="en-US" dirty="0" smtClean="0"/>
                <a:t>（双语界面）</a:t>
              </a:r>
              <a:endParaRPr kumimoji="1" lang="zh-Hans" altLang="en-US" dirty="0"/>
            </a:p>
          </p:txBody>
        </p:sp>
      </p:grpSp>
      <p:grpSp>
        <p:nvGrpSpPr>
          <p:cNvPr id="14" name="组 2"/>
          <p:cNvGrpSpPr/>
          <p:nvPr/>
        </p:nvGrpSpPr>
        <p:grpSpPr>
          <a:xfrm>
            <a:off x="12074524" y="4029318"/>
            <a:ext cx="10639795" cy="7926562"/>
            <a:chOff x="4527946" y="1861762"/>
            <a:chExt cx="3989923" cy="3302734"/>
          </a:xfrm>
        </p:grpSpPr>
        <p:pic>
          <p:nvPicPr>
            <p:cNvPr id="15" name="图片 14" descr="屏幕快照 2015-03-22 23.44.3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03548" y="2389956"/>
              <a:ext cx="2833757" cy="989566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5909947" y="4895191"/>
              <a:ext cx="1454244" cy="269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Hans" altLang="en-US" dirty="0" smtClean="0"/>
                <a:t>（双语切换按钮）</a:t>
              </a:r>
              <a:endParaRPr kumimoji="1" lang="zh-Hans" altLang="en-US" dirty="0"/>
            </a:p>
          </p:txBody>
        </p:sp>
        <p:sp>
          <p:nvSpPr>
            <p:cNvPr id="17" name="框架 15"/>
            <p:cNvSpPr/>
            <p:nvPr/>
          </p:nvSpPr>
          <p:spPr>
            <a:xfrm>
              <a:off x="4922985" y="1861762"/>
              <a:ext cx="3594884" cy="2004435"/>
            </a:xfrm>
            <a:prstGeom prst="frame">
              <a:avLst>
                <a:gd name="adj1" fmla="val 678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ans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圆角右箭头 17"/>
            <p:cNvSpPr/>
            <p:nvPr/>
          </p:nvSpPr>
          <p:spPr>
            <a:xfrm rot="10800000">
              <a:off x="4527946" y="3881488"/>
              <a:ext cx="2275427" cy="822463"/>
            </a:xfrm>
            <a:prstGeom prst="bentArrow">
              <a:avLst>
                <a:gd name="adj1" fmla="val 11103"/>
                <a:gd name="adj2" fmla="val 15735"/>
                <a:gd name="adj3" fmla="val 50000"/>
                <a:gd name="adj4" fmla="val 898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ans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9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3272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1260244" y="165099"/>
            <a:ext cx="4288353" cy="116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/>
            </a:pPr>
            <a:r>
              <a:rPr lang="zh-CN" altLang="en-US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阅享电子书</a:t>
            </a:r>
            <a:endParaRPr sz="64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1 Título"/>
          <p:cNvSpPr>
            <a:spLocks noChangeArrowheads="1"/>
          </p:cNvSpPr>
          <p:nvPr/>
        </p:nvSpPr>
        <p:spPr bwMode="auto">
          <a:xfrm>
            <a:off x="1139742" y="1193972"/>
            <a:ext cx="745931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34461" tIns="117231" rIns="234461" bIns="117231" anchor="ctr"/>
          <a:lstStyle/>
          <a:p>
            <a:pPr defTabSz="2344613">
              <a:lnSpc>
                <a:spcPts val="12313"/>
              </a:lnSpc>
            </a:pPr>
            <a:endParaRPr lang="en-US" altLang="zh-Hans" sz="4600" b="1" dirty="0">
              <a:solidFill>
                <a:srgbClr val="214A5C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grpSp>
        <p:nvGrpSpPr>
          <p:cNvPr id="19" name="组 6"/>
          <p:cNvGrpSpPr/>
          <p:nvPr/>
        </p:nvGrpSpPr>
        <p:grpSpPr>
          <a:xfrm>
            <a:off x="2988152" y="3091420"/>
            <a:ext cx="18282075" cy="8713685"/>
            <a:chOff x="1120557" y="1288091"/>
            <a:chExt cx="6855778" cy="3630702"/>
          </a:xfrm>
        </p:grpSpPr>
        <p:pic>
          <p:nvPicPr>
            <p:cNvPr id="20" name="图片 19" descr="屏幕快照 2015-03-22 23.44.19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20557" y="1288091"/>
              <a:ext cx="2912842" cy="3220410"/>
            </a:xfrm>
            <a:prstGeom prst="rect">
              <a:avLst/>
            </a:prstGeom>
          </p:spPr>
        </p:pic>
        <p:pic>
          <p:nvPicPr>
            <p:cNvPr id="21" name="图片 20" descr="屏幕快照 2015-03-22 23.44.05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27308" y="1288092"/>
              <a:ext cx="2949027" cy="322041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862851" y="4649488"/>
              <a:ext cx="1107996" cy="269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Hans" altLang="en-US" dirty="0" smtClean="0"/>
                <a:t>（英文界面）</a:t>
              </a:r>
              <a:endParaRPr kumimoji="1" lang="zh-Hans" altLang="en-US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870879" y="4649488"/>
              <a:ext cx="1107996" cy="269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Hans" altLang="en-US" dirty="0" smtClean="0"/>
                <a:t>（中文界面）</a:t>
              </a:r>
              <a:endParaRPr kumimoji="1" lang="zh-Hans" altLang="en-US" dirty="0"/>
            </a:p>
          </p:txBody>
        </p:sp>
      </p:grpSp>
      <p:pic>
        <p:nvPicPr>
          <p:cNvPr id="14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4408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 10"/>
          <p:cNvGrpSpPr/>
          <p:nvPr/>
        </p:nvGrpSpPr>
        <p:grpSpPr>
          <a:xfrm>
            <a:off x="5375673" y="3443088"/>
            <a:ext cx="5280240" cy="9322733"/>
            <a:chOff x="3392681" y="1345786"/>
            <a:chExt cx="1980090" cy="3884472"/>
          </a:xfrm>
        </p:grpSpPr>
        <p:pic>
          <p:nvPicPr>
            <p:cNvPr id="3" name="图片 2" descr="屏幕快照 2015-03-22 22.30.13副本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392681" y="1345786"/>
              <a:ext cx="1980090" cy="3884472"/>
            </a:xfrm>
            <a:prstGeom prst="rect">
              <a:avLst/>
            </a:prstGeom>
          </p:spPr>
        </p:pic>
        <p:pic>
          <p:nvPicPr>
            <p:cNvPr id="5" name="图片 4" descr="C50ED1962857F1027F4C9BB728896055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56920" y="1820030"/>
              <a:ext cx="1641414" cy="2935984"/>
            </a:xfrm>
            <a:prstGeom prst="rect">
              <a:avLst/>
            </a:prstGeom>
          </p:spPr>
        </p:pic>
      </p:grpSp>
      <p:grpSp>
        <p:nvGrpSpPr>
          <p:cNvPr id="8" name="组 7"/>
          <p:cNvGrpSpPr/>
          <p:nvPr/>
        </p:nvGrpSpPr>
        <p:grpSpPr>
          <a:xfrm>
            <a:off x="5809995" y="4557306"/>
            <a:ext cx="4380752" cy="7067263"/>
            <a:chOff x="2343223" y="1697250"/>
            <a:chExt cx="1651491" cy="2935984"/>
          </a:xfrm>
        </p:grpSpPr>
        <p:pic>
          <p:nvPicPr>
            <p:cNvPr id="7" name="图片 6" descr="96F38DD4B7D6109D96DE6ED8D0F68BC9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43223" y="1697250"/>
              <a:ext cx="1651491" cy="2935984"/>
            </a:xfrm>
            <a:prstGeom prst="rect">
              <a:avLst/>
            </a:prstGeom>
          </p:spPr>
        </p:pic>
        <p:pic>
          <p:nvPicPr>
            <p:cNvPr id="6" name="图片 5" descr="屏幕快照 2015-03-22 22.46.07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110384" y="4475508"/>
              <a:ext cx="117168" cy="87876"/>
            </a:xfrm>
            <a:prstGeom prst="rect">
              <a:avLst/>
            </a:prstGeom>
          </p:spPr>
        </p:pic>
      </p:grpSp>
      <p:pic>
        <p:nvPicPr>
          <p:cNvPr id="12" name="图片 11" descr="手指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5342" y="5181442"/>
            <a:ext cx="5299456" cy="3394253"/>
          </a:xfrm>
          <a:prstGeom prst="rect">
            <a:avLst/>
          </a:prstGeom>
        </p:spPr>
      </p:pic>
      <p:sp>
        <p:nvSpPr>
          <p:cNvPr id="17" name="Shape 573"/>
          <p:cNvSpPr/>
          <p:nvPr/>
        </p:nvSpPr>
        <p:spPr>
          <a:xfrm>
            <a:off x="1260244" y="165099"/>
            <a:ext cx="4288353" cy="116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/>
            </a:pPr>
            <a:r>
              <a:rPr lang="zh-CN" altLang="en-US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阅享电子书</a:t>
            </a:r>
            <a:endParaRPr sz="64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574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9" name="Shape 576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Shape 577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Shape 578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Shape 579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矩形 15"/>
          <p:cNvSpPr/>
          <p:nvPr/>
        </p:nvSpPr>
        <p:spPr>
          <a:xfrm>
            <a:off x="14022053" y="5236312"/>
            <a:ext cx="9952044" cy="2003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Hans" altLang="en-US" sz="4400" b="1" dirty="0"/>
              <a:t> </a:t>
            </a:r>
            <a:r>
              <a:rPr lang="en-US" altLang="zh-Hans" sz="4400" b="1" dirty="0"/>
              <a:t>        </a:t>
            </a:r>
            <a:r>
              <a:rPr lang="zh-Hans" altLang="zh-Hans" sz="4400" b="1" dirty="0"/>
              <a:t>手机、</a:t>
            </a:r>
            <a:r>
              <a:rPr lang="en-US" altLang="zh-Hans" sz="4400" b="1" dirty="0"/>
              <a:t>Pad</a:t>
            </a:r>
            <a:r>
              <a:rPr lang="zh-Hans" altLang="zh-Hans" sz="4400" b="1" dirty="0"/>
              <a:t>、 </a:t>
            </a:r>
            <a:r>
              <a:rPr lang="en-US" altLang="zh-Hans" sz="4400" b="1" dirty="0"/>
              <a:t>PC</a:t>
            </a:r>
            <a:r>
              <a:rPr lang="zh-Hans" altLang="en-US" sz="4400" b="1" dirty="0"/>
              <a:t>机</a:t>
            </a:r>
            <a:r>
              <a:rPr lang="zh-Hans" altLang="zh-Hans" sz="4400" b="1" dirty="0"/>
              <a:t>多终端同步</a:t>
            </a:r>
            <a:r>
              <a:rPr lang="zh-Hans" altLang="en-US" sz="4400" b="1" dirty="0"/>
              <a:t>，</a:t>
            </a:r>
          </a:p>
          <a:p>
            <a:pPr algn="r">
              <a:lnSpc>
                <a:spcPct val="150000"/>
              </a:lnSpc>
            </a:pPr>
            <a:r>
              <a:rPr lang="zh-Hans" altLang="en-US" sz="4400" b="1" dirty="0"/>
              <a:t>让你随时悦读起来！</a:t>
            </a:r>
            <a:endParaRPr lang="zh-Hans" altLang="zh-Hans" sz="4400" b="1" dirty="0"/>
          </a:p>
        </p:txBody>
      </p:sp>
      <p:pic>
        <p:nvPicPr>
          <p:cNvPr id="23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311660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875E-6 -4.62963E-6 L -2.1875E-6 0.39329 " pathEditMode="relative" rAng="0" ptsTypes="AA">
                                      <p:cBhvr>
                                        <p:cTn id="17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6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1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4952" y="4245055"/>
            <a:ext cx="20059904" cy="6495898"/>
          </a:xfrm>
          <a:prstGeom prst="rect">
            <a:avLst/>
          </a:prstGeom>
        </p:spPr>
      </p:pic>
      <p:pic>
        <p:nvPicPr>
          <p:cNvPr id="4" name="图片 3" descr="屏幕快照 2015-03-23 16.24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2757" y="4234929"/>
            <a:ext cx="20437675" cy="5734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 descr="屏幕快照 2015-03-23 16.25.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0032" y="3174996"/>
            <a:ext cx="21060245" cy="8255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hape 573"/>
          <p:cNvSpPr/>
          <p:nvPr/>
        </p:nvSpPr>
        <p:spPr>
          <a:xfrm>
            <a:off x="1260244" y="165099"/>
            <a:ext cx="4288353" cy="116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/>
            </a:pPr>
            <a:r>
              <a:rPr lang="zh-CN" altLang="en-US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阅享电子书</a:t>
            </a:r>
            <a:endParaRPr sz="64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574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3" name="Shape 576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Shape 577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hape 578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Shape 579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470712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我的阅历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0782" y="4450082"/>
            <a:ext cx="20082933" cy="5865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hape 573"/>
          <p:cNvSpPr/>
          <p:nvPr/>
        </p:nvSpPr>
        <p:spPr>
          <a:xfrm>
            <a:off x="1260244" y="165099"/>
            <a:ext cx="4288353" cy="116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/>
            </a:pPr>
            <a:r>
              <a:rPr lang="zh-CN" altLang="en-US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阅享电子书</a:t>
            </a:r>
            <a:endParaRPr sz="64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574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0" name="Shape 576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Shape 577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Shape 578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Shape 579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2500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1260244" y="165099"/>
            <a:ext cx="4288353" cy="116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/>
            </a:pPr>
            <a:r>
              <a:rPr lang="zh-CN" altLang="en-US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视听</a:t>
            </a:r>
            <a:r>
              <a:rPr lang="zh-CN" altLang="en-US" sz="6400" b="1" dirty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练兵场</a:t>
            </a:r>
            <a:endParaRPr sz="64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1 Título"/>
          <p:cNvSpPr>
            <a:spLocks noChangeArrowheads="1"/>
          </p:cNvSpPr>
          <p:nvPr/>
        </p:nvSpPr>
        <p:spPr bwMode="auto">
          <a:xfrm>
            <a:off x="1139742" y="1193972"/>
            <a:ext cx="745931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34461" tIns="117231" rIns="234461" bIns="117231" anchor="ctr"/>
          <a:lstStyle/>
          <a:p>
            <a:pPr defTabSz="2344613">
              <a:lnSpc>
                <a:spcPts val="12313"/>
              </a:lnSpc>
            </a:pPr>
            <a:endParaRPr lang="en-US" altLang="zh-Hans" sz="4600" b="1" dirty="0">
              <a:solidFill>
                <a:srgbClr val="214A5C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14" name="图片 13" descr="屏幕快照 2015-03-23 19.28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8503" y="2968253"/>
            <a:ext cx="19473333" cy="85344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832" y="2968253"/>
            <a:ext cx="9779736" cy="6802051"/>
          </a:xfrm>
          <a:prstGeom prst="rect">
            <a:avLst/>
          </a:prstGeom>
        </p:spPr>
      </p:pic>
      <p:pic>
        <p:nvPicPr>
          <p:cNvPr id="35" name="Picture 2" descr="C:\Users\fly1001\Desktop\QQ截图2015082412364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4393" y="2363"/>
            <a:ext cx="15379608" cy="1371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35"/>
          <p:cNvSpPr txBox="1"/>
          <p:nvPr/>
        </p:nvSpPr>
        <p:spPr>
          <a:xfrm>
            <a:off x="1260244" y="5458797"/>
            <a:ext cx="57174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ans" altLang="zh-Hans" sz="4400" b="1" dirty="0"/>
              <a:t>汇集全球视听资源</a:t>
            </a:r>
            <a:r>
              <a:rPr lang="zh-Hans" altLang="en-US" sz="4400" b="1" dirty="0"/>
              <a:t>，</a:t>
            </a:r>
            <a:r>
              <a:rPr lang="zh-Hans" altLang="zh-Hans" sz="4400" b="1" dirty="0"/>
              <a:t>精听泛听一应俱全</a:t>
            </a:r>
            <a:r>
              <a:rPr lang="zh-Hans" altLang="en-US" sz="4400" b="1" dirty="0"/>
              <a:t>；</a:t>
            </a:r>
            <a:r>
              <a:rPr lang="zh-Hans" altLang="zh-Hans" sz="4400" b="1" dirty="0"/>
              <a:t>内容题材丰富生动</a:t>
            </a:r>
            <a:r>
              <a:rPr lang="zh-Hans" altLang="en-US" sz="4400" b="1" dirty="0"/>
              <a:t>，</a:t>
            </a:r>
            <a:r>
              <a:rPr lang="zh-Hans" altLang="zh-Hans" sz="4400" b="1" dirty="0"/>
              <a:t>听力提高不再犯难</a:t>
            </a:r>
            <a:r>
              <a:rPr lang="zh-Hans" altLang="en-US" sz="4400" b="1" dirty="0"/>
              <a:t>。</a:t>
            </a:r>
            <a:endParaRPr lang="zh-Hans" altLang="zh-Hans" sz="4400" b="1" dirty="0"/>
          </a:p>
        </p:txBody>
      </p:sp>
      <p:pic>
        <p:nvPicPr>
          <p:cNvPr id="13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39932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1260244" y="165099"/>
            <a:ext cx="4288353" cy="116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/>
            </a:pPr>
            <a:r>
              <a:rPr lang="zh-CN" altLang="en-US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视听</a:t>
            </a:r>
            <a:r>
              <a:rPr lang="zh-CN" altLang="en-US" sz="6400" b="1" dirty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练兵场</a:t>
            </a:r>
            <a:endParaRPr sz="64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1 Título"/>
          <p:cNvSpPr>
            <a:spLocks noChangeArrowheads="1"/>
          </p:cNvSpPr>
          <p:nvPr/>
        </p:nvSpPr>
        <p:spPr bwMode="auto">
          <a:xfrm>
            <a:off x="1139742" y="1193972"/>
            <a:ext cx="745931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34461" tIns="117231" rIns="234461" bIns="117231" anchor="ctr"/>
          <a:lstStyle/>
          <a:p>
            <a:pPr defTabSz="2344613">
              <a:lnSpc>
                <a:spcPts val="12313"/>
              </a:lnSpc>
            </a:pPr>
            <a:endParaRPr lang="en-US" altLang="zh-Hans" sz="4600" b="1" dirty="0">
              <a:solidFill>
                <a:srgbClr val="214A5C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389108" y="2534071"/>
            <a:ext cx="19732338" cy="9551993"/>
            <a:chOff x="611560" y="1546939"/>
            <a:chExt cx="8136904" cy="2970330"/>
          </a:xfrm>
        </p:grpSpPr>
        <p:grpSp>
          <p:nvGrpSpPr>
            <p:cNvPr id="22" name="13 Grupo"/>
            <p:cNvGrpSpPr>
              <a:grpSpLocks/>
            </p:cNvGrpSpPr>
            <p:nvPr/>
          </p:nvGrpSpPr>
          <p:grpSpPr bwMode="auto">
            <a:xfrm>
              <a:off x="6012160" y="2086999"/>
              <a:ext cx="6350" cy="2263379"/>
              <a:chOff x="4276603" y="1491264"/>
              <a:chExt cx="319" cy="3377896"/>
            </a:xfrm>
          </p:grpSpPr>
          <p:cxnSp>
            <p:nvCxnSpPr>
              <p:cNvPr id="23" name="9 Conector recto"/>
              <p:cNvCxnSpPr/>
              <p:nvPr/>
            </p:nvCxnSpPr>
            <p:spPr>
              <a:xfrm>
                <a:off x="4276603" y="1491264"/>
                <a:ext cx="0" cy="3377896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10 Conector recto"/>
              <p:cNvCxnSpPr/>
              <p:nvPr/>
            </p:nvCxnSpPr>
            <p:spPr>
              <a:xfrm>
                <a:off x="4276922" y="1491264"/>
                <a:ext cx="0" cy="337789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/>
          </p:nvGrpSpPr>
          <p:grpSpPr>
            <a:xfrm>
              <a:off x="611560" y="2032993"/>
              <a:ext cx="5276532" cy="2430270"/>
              <a:chOff x="611560" y="2420888"/>
              <a:chExt cx="5276532" cy="3240360"/>
            </a:xfrm>
          </p:grpSpPr>
          <p:pic>
            <p:nvPicPr>
              <p:cNvPr id="26" name="图片 25" descr="视听资源-澳洲袋鼠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1560" y="2420888"/>
                <a:ext cx="5276532" cy="324036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55576" y="2924944"/>
                <a:ext cx="2016224" cy="1440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8" name="TextBox 32"/>
            <p:cNvSpPr txBox="1"/>
            <p:nvPr/>
          </p:nvSpPr>
          <p:spPr>
            <a:xfrm>
              <a:off x="611560" y="1546939"/>
              <a:ext cx="2808312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54D2E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itchFamily="2" charset="-122"/>
                  <a:ea typeface="华文细黑" pitchFamily="2" charset="-122"/>
                </a:rPr>
                <a:t>BBC《</a:t>
              </a:r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itchFamily="2" charset="-122"/>
                  <a:ea typeface="华文细黑" pitchFamily="2" charset="-122"/>
                </a:rPr>
                <a:t>澳洲袋鼠</a:t>
              </a:r>
              <a:r>
                <a:rPr lang="en-US" altLang="zh-CN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itchFamily="2" charset="-122"/>
                  <a:ea typeface="华文细黑" pitchFamily="2" charset="-122"/>
                </a:rPr>
                <a:t>》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6156176" y="1870975"/>
              <a:ext cx="2592288" cy="486054"/>
            </a:xfrm>
            <a:prstGeom prst="roundRect">
              <a:avLst/>
            </a:prstGeom>
            <a:solidFill>
              <a:srgbClr val="E54D2E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双语脚本</a:t>
              </a:r>
              <a:endPara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6156176" y="2951095"/>
              <a:ext cx="2592288" cy="486054"/>
            </a:xfrm>
            <a:prstGeom prst="roundRect">
              <a:avLst/>
            </a:prstGeom>
            <a:solidFill>
              <a:srgbClr val="7893AD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语言解析</a:t>
              </a:r>
              <a:endPara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6156176" y="2411035"/>
              <a:ext cx="2592288" cy="486054"/>
            </a:xfrm>
            <a:prstGeom prst="roundRect">
              <a:avLst/>
            </a:prstGeom>
            <a:solidFill>
              <a:srgbClr val="EB735B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单词速记</a:t>
              </a:r>
              <a:endPara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6156176" y="3491155"/>
              <a:ext cx="2592288" cy="48605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同步测试</a:t>
              </a:r>
              <a:endPara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6156176" y="4031215"/>
              <a:ext cx="2592288" cy="486054"/>
            </a:xfrm>
            <a:prstGeom prst="roundRect">
              <a:avLst/>
            </a:prstGeom>
            <a:solidFill>
              <a:srgbClr val="E54D2E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背景知识</a:t>
              </a:r>
              <a:endPara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35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6080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fly1001\Desktop\QQ截图201508241236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87744" y="1626742"/>
            <a:ext cx="11813496" cy="1053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19200" y="2249489"/>
            <a:ext cx="7084368" cy="10002838"/>
          </a:xfrm>
        </p:spPr>
        <p:txBody>
          <a:bodyPr/>
          <a:lstStyle/>
          <a:p>
            <a:r>
              <a:rPr lang="zh-CN" altLang="en-US" dirty="0" smtClean="0"/>
              <a:t>新增精品动画电影等视听资源共计</a:t>
            </a:r>
            <a:r>
              <a:rPr lang="en-US" altLang="zh-CN" dirty="0" smtClean="0"/>
              <a:t>542</a:t>
            </a:r>
            <a:r>
              <a:rPr lang="zh-CN" altLang="en-US" dirty="0" smtClean="0"/>
              <a:t>单元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744" y="1626742"/>
            <a:ext cx="12107948" cy="106255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81567839"/>
              </p:ext>
            </p:extLst>
          </p:nvPr>
        </p:nvGraphicFramePr>
        <p:xfrm>
          <a:off x="1320800" y="6589984"/>
          <a:ext cx="6982768" cy="3518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21361"/>
                <a:gridCol w="4061407"/>
              </a:tblGrid>
              <a:tr h="586450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2800" u="none" strike="noStrike" dirty="0">
                          <a:effectLst/>
                        </a:rPr>
                        <a:t>视听练兵场</a:t>
                      </a:r>
                      <a:br>
                        <a:rPr lang="zh-CN" altLang="en-US" sz="2800" u="none" strike="noStrike" dirty="0">
                          <a:effectLst/>
                        </a:rPr>
                      </a:br>
                      <a:r>
                        <a:rPr lang="en-US" altLang="zh-CN" sz="2800" u="none" strike="noStrike" dirty="0">
                          <a:effectLst/>
                        </a:rPr>
                        <a:t>542</a:t>
                      </a:r>
                      <a:endParaRPr lang="en-US" altLang="zh-CN" sz="28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9050" marR="19050" marT="190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2800" u="none" strike="noStrike" dirty="0">
                          <a:effectLst/>
                        </a:rPr>
                        <a:t>BBC</a:t>
                      </a:r>
                      <a:r>
                        <a:rPr lang="zh-CN" altLang="en-US" sz="2800" u="none" strike="noStrike" dirty="0">
                          <a:effectLst/>
                        </a:rPr>
                        <a:t>系列经典纪录片</a:t>
                      </a:r>
                      <a:endParaRPr lang="zh-CN" alt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9050" marB="0" anchor="b"/>
                </a:tc>
              </a:tr>
              <a:tr h="58645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Bingo</a:t>
                      </a:r>
                      <a:r>
                        <a:rPr lang="zh-CN" altLang="en-US" sz="2800" u="none" strike="noStrike">
                          <a:effectLst/>
                        </a:rPr>
                        <a:t>教你说美语</a:t>
                      </a:r>
                      <a:endParaRPr lang="zh-CN" alt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9050" marB="0" anchor="b"/>
                </a:tc>
              </a:tr>
              <a:tr h="58645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MV</a:t>
                      </a:r>
                      <a:r>
                        <a:rPr lang="zh-CN" altLang="en-US" sz="2800" u="none" strike="noStrike" dirty="0">
                          <a:effectLst/>
                        </a:rPr>
                        <a:t>美语</a:t>
                      </a:r>
                      <a:endParaRPr lang="zh-CN" alt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9050" marB="0" anchor="b"/>
                </a:tc>
              </a:tr>
              <a:tr h="58645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800" u="none" strike="noStrike">
                          <a:effectLst/>
                        </a:rPr>
                        <a:t>把酒言观</a:t>
                      </a:r>
                      <a:endParaRPr lang="zh-CN" alt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9050" marB="0" anchor="b"/>
                </a:tc>
              </a:tr>
              <a:tr h="58645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800" u="none" strike="noStrike">
                          <a:effectLst/>
                        </a:rPr>
                        <a:t>电影密码</a:t>
                      </a:r>
                      <a:endParaRPr lang="zh-CN" alt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9050" marB="0" anchor="b"/>
                </a:tc>
              </a:tr>
              <a:tr h="58645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800" u="none" strike="noStrike" dirty="0">
                          <a:effectLst/>
                        </a:rPr>
                        <a:t>英语电影漫谈</a:t>
                      </a:r>
                      <a:endParaRPr lang="zh-CN" alt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9050" marB="0" anchor="b"/>
                </a:tc>
              </a:tr>
            </a:tbl>
          </a:graphicData>
        </a:graphic>
      </p:graphicFrame>
      <p:sp>
        <p:nvSpPr>
          <p:cNvPr id="7" name="Shape 573"/>
          <p:cNvSpPr/>
          <p:nvPr/>
        </p:nvSpPr>
        <p:spPr>
          <a:xfrm>
            <a:off x="1260245" y="165100"/>
            <a:ext cx="4288353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tIns="91440" bIns="91440">
            <a:spAutoFit/>
          </a:bodyPr>
          <a:lstStyle/>
          <a:p>
            <a:pPr lvl="0">
              <a:defRPr sz="1800"/>
            </a:pPr>
            <a:r>
              <a:rPr lang="zh-CN" altLang="en-US" sz="6400" b="1" dirty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视听练兵场</a:t>
            </a:r>
            <a:endParaRPr sz="64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574"/>
          <p:cNvSpPr/>
          <p:nvPr/>
        </p:nvSpPr>
        <p:spPr>
          <a:xfrm>
            <a:off x="1320800" y="1292665"/>
            <a:ext cx="2997200" cy="2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9" name="Shape 576"/>
          <p:cNvSpPr/>
          <p:nvPr/>
        </p:nvSpPr>
        <p:spPr>
          <a:xfrm>
            <a:off x="0" y="279400"/>
            <a:ext cx="152400" cy="1751928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0" name="Shape 577"/>
          <p:cNvSpPr/>
          <p:nvPr/>
        </p:nvSpPr>
        <p:spPr>
          <a:xfrm>
            <a:off x="284177" y="279400"/>
            <a:ext cx="152402" cy="1751928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1" name="Shape 578"/>
          <p:cNvSpPr/>
          <p:nvPr/>
        </p:nvSpPr>
        <p:spPr>
          <a:xfrm>
            <a:off x="568353" y="279400"/>
            <a:ext cx="152402" cy="1751928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2" name="Shape 579"/>
          <p:cNvSpPr/>
          <p:nvPr/>
        </p:nvSpPr>
        <p:spPr>
          <a:xfrm>
            <a:off x="852529" y="279400"/>
            <a:ext cx="152402" cy="1751928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pic>
        <p:nvPicPr>
          <p:cNvPr id="14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1958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5"/>
          <p:cNvGrpSpPr/>
          <p:nvPr/>
        </p:nvGrpSpPr>
        <p:grpSpPr>
          <a:xfrm>
            <a:off x="-2103940" y="-7292589"/>
            <a:ext cx="28459842" cy="28059532"/>
            <a:chOff x="4663051" y="4605343"/>
            <a:chExt cx="28459841" cy="28059531"/>
          </a:xfrm>
        </p:grpSpPr>
        <p:sp>
          <p:nvSpPr>
            <p:cNvPr id="189" name="Shape 189"/>
            <p:cNvSpPr/>
            <p:nvPr/>
          </p:nvSpPr>
          <p:spPr>
            <a:xfrm rot="14896333">
              <a:off x="24445478" y="8518517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rot="4096333" flipH="1">
              <a:off x="10720882" y="13988609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rot="12219129">
              <a:off x="20563701" y="4508101"/>
              <a:ext cx="2617696" cy="1481699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rot="1492205" flipH="1">
              <a:off x="14481593" y="17984466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 rot="9337947" flipH="1">
              <a:off x="14545011" y="4503469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 rot="20107795">
              <a:off x="20693375" y="17913002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 rot="6703667" flipH="1">
              <a:off x="10743158" y="8508282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 rot="17503667">
              <a:off x="24447370" y="13973904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 rot="10800000" flipH="1">
              <a:off x="17603220" y="6534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7603221" y="18635733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 rot="5400000">
              <a:off x="11556950" y="12572435"/>
              <a:ext cx="2617694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00" name="Shape 200"/>
            <p:cNvSpPr/>
            <p:nvPr/>
          </p:nvSpPr>
          <p:spPr>
            <a:xfrm rot="16200000" flipH="1">
              <a:off x="23698682" y="12508827"/>
              <a:ext cx="2617696" cy="12286920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rot="2700000" flipH="1">
              <a:off x="13322886" y="16868900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 rot="18900000">
              <a:off x="21910020" y="1688082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 rot="13500000" flipH="1">
              <a:off x="21935345" y="8263429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 rot="8126060">
              <a:off x="13344894" y="8253550"/>
              <a:ext cx="2617695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67" name="Group 367"/>
          <p:cNvGrpSpPr/>
          <p:nvPr/>
        </p:nvGrpSpPr>
        <p:grpSpPr>
          <a:xfrm>
            <a:off x="457200" y="501582"/>
            <a:ext cx="23355303" cy="12712834"/>
            <a:chOff x="0" y="-1"/>
            <a:chExt cx="15295404" cy="12712832"/>
          </a:xfrm>
        </p:grpSpPr>
        <p:grpSp>
          <p:nvGrpSpPr>
            <p:cNvPr id="337" name="Group 337"/>
            <p:cNvGrpSpPr/>
            <p:nvPr/>
          </p:nvGrpSpPr>
          <p:grpSpPr>
            <a:xfrm>
              <a:off x="273761" y="-2"/>
              <a:ext cx="15021644" cy="12712834"/>
              <a:chOff x="0" y="0"/>
              <a:chExt cx="15021642" cy="12712832"/>
            </a:xfrm>
          </p:grpSpPr>
          <p:sp>
            <p:nvSpPr>
              <p:cNvPr id="335" name="Shape 335"/>
              <p:cNvSpPr/>
              <p:nvPr/>
            </p:nvSpPr>
            <p:spPr>
              <a:xfrm>
                <a:off x="-1" y="-1"/>
                <a:ext cx="15021644" cy="12712833"/>
              </a:xfrm>
              <a:prstGeom prst="rect">
                <a:avLst/>
              </a:prstGeom>
              <a:solidFill>
                <a:srgbClr val="4E4D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139251" y="161816"/>
                <a:ext cx="14615692" cy="12389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8" y="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883" y="20628"/>
                      <a:pt x="996" y="20553"/>
                      <a:pt x="996" y="20460"/>
                    </a:cubicBezTo>
                    <a:cubicBezTo>
                      <a:pt x="996" y="19810"/>
                      <a:pt x="996" y="19810"/>
                      <a:pt x="996" y="19810"/>
                    </a:cubicBezTo>
                    <a:cubicBezTo>
                      <a:pt x="996" y="19717"/>
                      <a:pt x="883" y="19642"/>
                      <a:pt x="748" y="19642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883" y="19191"/>
                      <a:pt x="996" y="19116"/>
                      <a:pt x="996" y="19023"/>
                    </a:cubicBezTo>
                    <a:cubicBezTo>
                      <a:pt x="996" y="18373"/>
                      <a:pt x="996" y="18373"/>
                      <a:pt x="996" y="18373"/>
                    </a:cubicBezTo>
                    <a:cubicBezTo>
                      <a:pt x="996" y="18280"/>
                      <a:pt x="883" y="18205"/>
                      <a:pt x="748" y="1820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883" y="17755"/>
                      <a:pt x="996" y="17680"/>
                      <a:pt x="996" y="17587"/>
                    </a:cubicBezTo>
                    <a:cubicBezTo>
                      <a:pt x="996" y="16936"/>
                      <a:pt x="996" y="16936"/>
                      <a:pt x="996" y="16936"/>
                    </a:cubicBezTo>
                    <a:cubicBezTo>
                      <a:pt x="996" y="16843"/>
                      <a:pt x="883" y="16768"/>
                      <a:pt x="748" y="16768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883" y="16322"/>
                      <a:pt x="996" y="16243"/>
                      <a:pt x="996" y="16150"/>
                    </a:cubicBezTo>
                    <a:cubicBezTo>
                      <a:pt x="996" y="15503"/>
                      <a:pt x="996" y="15503"/>
                      <a:pt x="996" y="15503"/>
                    </a:cubicBezTo>
                    <a:cubicBezTo>
                      <a:pt x="996" y="15407"/>
                      <a:pt x="883" y="15332"/>
                      <a:pt x="748" y="15332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883" y="14885"/>
                      <a:pt x="996" y="14806"/>
                      <a:pt x="996" y="14713"/>
                    </a:cubicBezTo>
                    <a:cubicBezTo>
                      <a:pt x="996" y="14066"/>
                      <a:pt x="996" y="14066"/>
                      <a:pt x="996" y="14066"/>
                    </a:cubicBezTo>
                    <a:cubicBezTo>
                      <a:pt x="996" y="13974"/>
                      <a:pt x="883" y="13895"/>
                      <a:pt x="748" y="13895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883" y="13448"/>
                      <a:pt x="996" y="13373"/>
                      <a:pt x="996" y="13280"/>
                    </a:cubicBezTo>
                    <a:cubicBezTo>
                      <a:pt x="996" y="12630"/>
                      <a:pt x="996" y="12630"/>
                      <a:pt x="996" y="12630"/>
                    </a:cubicBezTo>
                    <a:cubicBezTo>
                      <a:pt x="996" y="12537"/>
                      <a:pt x="883" y="12458"/>
                      <a:pt x="748" y="12458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883" y="12012"/>
                      <a:pt x="996" y="11936"/>
                      <a:pt x="996" y="11844"/>
                    </a:cubicBezTo>
                    <a:cubicBezTo>
                      <a:pt x="996" y="11193"/>
                      <a:pt x="996" y="11193"/>
                      <a:pt x="996" y="11193"/>
                    </a:cubicBezTo>
                    <a:cubicBezTo>
                      <a:pt x="996" y="11100"/>
                      <a:pt x="883" y="11025"/>
                      <a:pt x="748" y="1102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883" y="10575"/>
                      <a:pt x="996" y="10500"/>
                      <a:pt x="996" y="10407"/>
                    </a:cubicBezTo>
                    <a:cubicBezTo>
                      <a:pt x="996" y="9756"/>
                      <a:pt x="996" y="9756"/>
                      <a:pt x="996" y="9756"/>
                    </a:cubicBezTo>
                    <a:cubicBezTo>
                      <a:pt x="996" y="9664"/>
                      <a:pt x="883" y="9588"/>
                      <a:pt x="748" y="9588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883" y="9142"/>
                      <a:pt x="996" y="9063"/>
                      <a:pt x="996" y="8970"/>
                    </a:cubicBezTo>
                    <a:cubicBezTo>
                      <a:pt x="996" y="8320"/>
                      <a:pt x="996" y="8320"/>
                      <a:pt x="996" y="8320"/>
                    </a:cubicBezTo>
                    <a:cubicBezTo>
                      <a:pt x="996" y="8227"/>
                      <a:pt x="883" y="8152"/>
                      <a:pt x="748" y="8152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883" y="7705"/>
                      <a:pt x="996" y="7626"/>
                      <a:pt x="996" y="7534"/>
                    </a:cubicBezTo>
                    <a:cubicBezTo>
                      <a:pt x="996" y="6887"/>
                      <a:pt x="996" y="6887"/>
                      <a:pt x="996" y="6887"/>
                    </a:cubicBezTo>
                    <a:cubicBezTo>
                      <a:pt x="996" y="6794"/>
                      <a:pt x="883" y="6715"/>
                      <a:pt x="748" y="6715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883" y="6268"/>
                      <a:pt x="996" y="6193"/>
                      <a:pt x="996" y="6100"/>
                    </a:cubicBezTo>
                    <a:cubicBezTo>
                      <a:pt x="996" y="5450"/>
                      <a:pt x="996" y="5450"/>
                      <a:pt x="996" y="5450"/>
                    </a:cubicBezTo>
                    <a:cubicBezTo>
                      <a:pt x="996" y="5357"/>
                      <a:pt x="883" y="5278"/>
                      <a:pt x="748" y="5278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883" y="4832"/>
                      <a:pt x="996" y="4757"/>
                      <a:pt x="996" y="4664"/>
                    </a:cubicBezTo>
                    <a:cubicBezTo>
                      <a:pt x="996" y="4013"/>
                      <a:pt x="996" y="4013"/>
                      <a:pt x="996" y="4013"/>
                    </a:cubicBezTo>
                    <a:cubicBezTo>
                      <a:pt x="996" y="3920"/>
                      <a:pt x="883" y="3845"/>
                      <a:pt x="748" y="384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883" y="3395"/>
                      <a:pt x="996" y="3320"/>
                      <a:pt x="996" y="3227"/>
                    </a:cubicBezTo>
                    <a:cubicBezTo>
                      <a:pt x="996" y="2577"/>
                      <a:pt x="996" y="2577"/>
                      <a:pt x="996" y="2577"/>
                    </a:cubicBezTo>
                    <a:cubicBezTo>
                      <a:pt x="996" y="2484"/>
                      <a:pt x="883" y="2409"/>
                      <a:pt x="748" y="2409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883" y="1958"/>
                      <a:pt x="996" y="1883"/>
                      <a:pt x="996" y="1790"/>
                    </a:cubicBezTo>
                    <a:cubicBezTo>
                      <a:pt x="996" y="1140"/>
                      <a:pt x="996" y="1140"/>
                      <a:pt x="996" y="1140"/>
                    </a:cubicBezTo>
                    <a:cubicBezTo>
                      <a:pt x="996" y="1047"/>
                      <a:pt x="883" y="972"/>
                      <a:pt x="748" y="972"/>
                    </a:cubicBezTo>
                    <a:cubicBezTo>
                      <a:pt x="748" y="0"/>
                      <a:pt x="748" y="0"/>
                      <a:pt x="748" y="0"/>
                    </a:cubicBezTo>
                    <a:close/>
                    <a:moveTo>
                      <a:pt x="748" y="972"/>
                    </a:moveTo>
                    <a:cubicBezTo>
                      <a:pt x="748" y="972"/>
                      <a:pt x="748" y="972"/>
                      <a:pt x="748" y="972"/>
                    </a:cubicBezTo>
                    <a:close/>
                    <a:moveTo>
                      <a:pt x="748" y="2409"/>
                    </a:moveTo>
                    <a:cubicBezTo>
                      <a:pt x="748" y="2409"/>
                      <a:pt x="748" y="2409"/>
                      <a:pt x="748" y="2409"/>
                    </a:cubicBezTo>
                    <a:close/>
                    <a:moveTo>
                      <a:pt x="748" y="3845"/>
                    </a:moveTo>
                    <a:cubicBezTo>
                      <a:pt x="748" y="3845"/>
                      <a:pt x="748" y="3845"/>
                      <a:pt x="748" y="3845"/>
                    </a:cubicBezTo>
                    <a:close/>
                    <a:moveTo>
                      <a:pt x="748" y="5278"/>
                    </a:moveTo>
                    <a:cubicBezTo>
                      <a:pt x="748" y="5278"/>
                      <a:pt x="748" y="5278"/>
                      <a:pt x="748" y="5278"/>
                    </a:cubicBezTo>
                    <a:close/>
                    <a:moveTo>
                      <a:pt x="748" y="6715"/>
                    </a:moveTo>
                    <a:cubicBezTo>
                      <a:pt x="748" y="6715"/>
                      <a:pt x="748" y="6715"/>
                      <a:pt x="748" y="6715"/>
                    </a:cubicBezTo>
                    <a:close/>
                    <a:moveTo>
                      <a:pt x="748" y="8152"/>
                    </a:moveTo>
                    <a:cubicBezTo>
                      <a:pt x="748" y="8152"/>
                      <a:pt x="748" y="8152"/>
                      <a:pt x="748" y="8152"/>
                    </a:cubicBezTo>
                    <a:close/>
                    <a:moveTo>
                      <a:pt x="748" y="9588"/>
                    </a:moveTo>
                    <a:cubicBezTo>
                      <a:pt x="748" y="9588"/>
                      <a:pt x="748" y="9588"/>
                      <a:pt x="748" y="9588"/>
                    </a:cubicBezTo>
                    <a:close/>
                    <a:moveTo>
                      <a:pt x="748" y="11025"/>
                    </a:moveTo>
                    <a:cubicBezTo>
                      <a:pt x="748" y="11025"/>
                      <a:pt x="748" y="11025"/>
                      <a:pt x="748" y="11025"/>
                    </a:cubicBezTo>
                    <a:close/>
                    <a:moveTo>
                      <a:pt x="748" y="12458"/>
                    </a:moveTo>
                    <a:cubicBezTo>
                      <a:pt x="748" y="12458"/>
                      <a:pt x="748" y="12458"/>
                      <a:pt x="748" y="12458"/>
                    </a:cubicBezTo>
                    <a:close/>
                    <a:moveTo>
                      <a:pt x="748" y="13895"/>
                    </a:moveTo>
                    <a:cubicBezTo>
                      <a:pt x="748" y="13895"/>
                      <a:pt x="748" y="13895"/>
                      <a:pt x="748" y="13895"/>
                    </a:cubicBezTo>
                    <a:close/>
                    <a:moveTo>
                      <a:pt x="748" y="15332"/>
                    </a:moveTo>
                    <a:cubicBezTo>
                      <a:pt x="748" y="15332"/>
                      <a:pt x="748" y="15332"/>
                      <a:pt x="748" y="15332"/>
                    </a:cubicBezTo>
                    <a:close/>
                    <a:moveTo>
                      <a:pt x="748" y="16768"/>
                    </a:moveTo>
                    <a:cubicBezTo>
                      <a:pt x="748" y="16768"/>
                      <a:pt x="748" y="16768"/>
                      <a:pt x="748" y="16768"/>
                    </a:cubicBezTo>
                    <a:close/>
                    <a:moveTo>
                      <a:pt x="748" y="18205"/>
                    </a:moveTo>
                    <a:cubicBezTo>
                      <a:pt x="748" y="18205"/>
                      <a:pt x="748" y="18205"/>
                      <a:pt x="748" y="18205"/>
                    </a:cubicBezTo>
                    <a:close/>
                    <a:moveTo>
                      <a:pt x="748" y="19642"/>
                    </a:moveTo>
                    <a:cubicBezTo>
                      <a:pt x="748" y="19642"/>
                      <a:pt x="748" y="19642"/>
                      <a:pt x="748" y="19642"/>
                    </a:cubicBezTo>
                    <a:moveTo>
                      <a:pt x="0" y="0"/>
                    </a:moveTo>
                    <a:cubicBezTo>
                      <a:pt x="748" y="0"/>
                      <a:pt x="748" y="0"/>
                      <a:pt x="748" y="0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614" y="972"/>
                      <a:pt x="506" y="1047"/>
                      <a:pt x="506" y="1140"/>
                    </a:cubicBezTo>
                    <a:cubicBezTo>
                      <a:pt x="506" y="1790"/>
                      <a:pt x="506" y="1790"/>
                      <a:pt x="506" y="1790"/>
                    </a:cubicBezTo>
                    <a:cubicBezTo>
                      <a:pt x="506" y="1883"/>
                      <a:pt x="614" y="1958"/>
                      <a:pt x="748" y="1958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614" y="2409"/>
                      <a:pt x="506" y="2484"/>
                      <a:pt x="506" y="2577"/>
                    </a:cubicBezTo>
                    <a:cubicBezTo>
                      <a:pt x="506" y="3227"/>
                      <a:pt x="506" y="3227"/>
                      <a:pt x="506" y="3227"/>
                    </a:cubicBezTo>
                    <a:cubicBezTo>
                      <a:pt x="506" y="3320"/>
                      <a:pt x="614" y="3395"/>
                      <a:pt x="748" y="339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614" y="3845"/>
                      <a:pt x="506" y="3920"/>
                      <a:pt x="506" y="4013"/>
                    </a:cubicBezTo>
                    <a:cubicBezTo>
                      <a:pt x="506" y="4664"/>
                      <a:pt x="506" y="4664"/>
                      <a:pt x="506" y="4664"/>
                    </a:cubicBezTo>
                    <a:cubicBezTo>
                      <a:pt x="506" y="4757"/>
                      <a:pt x="614" y="4832"/>
                      <a:pt x="748" y="4832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614" y="5278"/>
                      <a:pt x="506" y="5357"/>
                      <a:pt x="506" y="5450"/>
                    </a:cubicBezTo>
                    <a:cubicBezTo>
                      <a:pt x="506" y="6100"/>
                      <a:pt x="506" y="6100"/>
                      <a:pt x="506" y="6100"/>
                    </a:cubicBezTo>
                    <a:cubicBezTo>
                      <a:pt x="506" y="6193"/>
                      <a:pt x="614" y="6268"/>
                      <a:pt x="748" y="6268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614" y="6715"/>
                      <a:pt x="506" y="6794"/>
                      <a:pt x="506" y="6887"/>
                    </a:cubicBezTo>
                    <a:cubicBezTo>
                      <a:pt x="506" y="7534"/>
                      <a:pt x="506" y="7534"/>
                      <a:pt x="506" y="7534"/>
                    </a:cubicBezTo>
                    <a:cubicBezTo>
                      <a:pt x="506" y="7626"/>
                      <a:pt x="614" y="7705"/>
                      <a:pt x="748" y="7705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614" y="8152"/>
                      <a:pt x="506" y="8227"/>
                      <a:pt x="506" y="8320"/>
                    </a:cubicBezTo>
                    <a:cubicBezTo>
                      <a:pt x="506" y="8970"/>
                      <a:pt x="506" y="8970"/>
                      <a:pt x="506" y="8970"/>
                    </a:cubicBezTo>
                    <a:cubicBezTo>
                      <a:pt x="506" y="9063"/>
                      <a:pt x="614" y="9142"/>
                      <a:pt x="748" y="9142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614" y="9588"/>
                      <a:pt x="506" y="9664"/>
                      <a:pt x="506" y="9756"/>
                    </a:cubicBezTo>
                    <a:cubicBezTo>
                      <a:pt x="506" y="10407"/>
                      <a:pt x="506" y="10407"/>
                      <a:pt x="506" y="10407"/>
                    </a:cubicBezTo>
                    <a:cubicBezTo>
                      <a:pt x="506" y="10500"/>
                      <a:pt x="614" y="10575"/>
                      <a:pt x="748" y="1057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614" y="11025"/>
                      <a:pt x="506" y="11100"/>
                      <a:pt x="506" y="11193"/>
                    </a:cubicBezTo>
                    <a:cubicBezTo>
                      <a:pt x="506" y="11844"/>
                      <a:pt x="506" y="11844"/>
                      <a:pt x="506" y="11844"/>
                    </a:cubicBezTo>
                    <a:cubicBezTo>
                      <a:pt x="506" y="11936"/>
                      <a:pt x="614" y="12012"/>
                      <a:pt x="748" y="12012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614" y="12458"/>
                      <a:pt x="506" y="12537"/>
                      <a:pt x="506" y="12630"/>
                    </a:cubicBezTo>
                    <a:cubicBezTo>
                      <a:pt x="506" y="13280"/>
                      <a:pt x="506" y="13280"/>
                      <a:pt x="506" y="13280"/>
                    </a:cubicBezTo>
                    <a:cubicBezTo>
                      <a:pt x="506" y="13373"/>
                      <a:pt x="614" y="13448"/>
                      <a:pt x="748" y="13448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614" y="13895"/>
                      <a:pt x="506" y="13974"/>
                      <a:pt x="506" y="14066"/>
                    </a:cubicBezTo>
                    <a:cubicBezTo>
                      <a:pt x="506" y="14713"/>
                      <a:pt x="506" y="14713"/>
                      <a:pt x="506" y="14713"/>
                    </a:cubicBezTo>
                    <a:cubicBezTo>
                      <a:pt x="506" y="14806"/>
                      <a:pt x="614" y="14885"/>
                      <a:pt x="748" y="14885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614" y="15332"/>
                      <a:pt x="506" y="15407"/>
                      <a:pt x="506" y="15503"/>
                    </a:cubicBezTo>
                    <a:cubicBezTo>
                      <a:pt x="506" y="16150"/>
                      <a:pt x="506" y="16150"/>
                      <a:pt x="506" y="16150"/>
                    </a:cubicBezTo>
                    <a:cubicBezTo>
                      <a:pt x="506" y="16243"/>
                      <a:pt x="614" y="16322"/>
                      <a:pt x="748" y="16322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614" y="16768"/>
                      <a:pt x="506" y="16843"/>
                      <a:pt x="506" y="16936"/>
                    </a:cubicBezTo>
                    <a:cubicBezTo>
                      <a:pt x="506" y="17587"/>
                      <a:pt x="506" y="17587"/>
                      <a:pt x="506" y="17587"/>
                    </a:cubicBezTo>
                    <a:cubicBezTo>
                      <a:pt x="506" y="17680"/>
                      <a:pt x="614" y="17755"/>
                      <a:pt x="748" y="1775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614" y="18205"/>
                      <a:pt x="506" y="18280"/>
                      <a:pt x="506" y="18373"/>
                    </a:cubicBezTo>
                    <a:cubicBezTo>
                      <a:pt x="506" y="19023"/>
                      <a:pt x="506" y="19023"/>
                      <a:pt x="506" y="19023"/>
                    </a:cubicBezTo>
                    <a:cubicBezTo>
                      <a:pt x="506" y="19116"/>
                      <a:pt x="614" y="19191"/>
                      <a:pt x="748" y="19191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614" y="19642"/>
                      <a:pt x="506" y="19717"/>
                      <a:pt x="506" y="19810"/>
                    </a:cubicBezTo>
                    <a:cubicBezTo>
                      <a:pt x="506" y="20460"/>
                      <a:pt x="506" y="20460"/>
                      <a:pt x="506" y="20460"/>
                    </a:cubicBezTo>
                    <a:cubicBezTo>
                      <a:pt x="506" y="20553"/>
                      <a:pt x="614" y="20628"/>
                      <a:pt x="748" y="20628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748" y="1958"/>
                    </a:moveTo>
                    <a:cubicBezTo>
                      <a:pt x="748" y="1958"/>
                      <a:pt x="748" y="1958"/>
                      <a:pt x="748" y="1958"/>
                    </a:cubicBezTo>
                    <a:close/>
                    <a:moveTo>
                      <a:pt x="748" y="3395"/>
                    </a:moveTo>
                    <a:cubicBezTo>
                      <a:pt x="748" y="3395"/>
                      <a:pt x="748" y="3395"/>
                      <a:pt x="748" y="3395"/>
                    </a:cubicBezTo>
                    <a:close/>
                    <a:moveTo>
                      <a:pt x="748" y="4832"/>
                    </a:moveTo>
                    <a:cubicBezTo>
                      <a:pt x="748" y="4832"/>
                      <a:pt x="748" y="4832"/>
                      <a:pt x="748" y="4832"/>
                    </a:cubicBezTo>
                    <a:close/>
                    <a:moveTo>
                      <a:pt x="748" y="6268"/>
                    </a:moveTo>
                    <a:cubicBezTo>
                      <a:pt x="748" y="6268"/>
                      <a:pt x="748" y="6268"/>
                      <a:pt x="748" y="6268"/>
                    </a:cubicBezTo>
                    <a:close/>
                    <a:moveTo>
                      <a:pt x="748" y="7705"/>
                    </a:moveTo>
                    <a:cubicBezTo>
                      <a:pt x="748" y="7705"/>
                      <a:pt x="748" y="7705"/>
                      <a:pt x="748" y="7705"/>
                    </a:cubicBezTo>
                    <a:close/>
                    <a:moveTo>
                      <a:pt x="748" y="9142"/>
                    </a:moveTo>
                    <a:cubicBezTo>
                      <a:pt x="748" y="9142"/>
                      <a:pt x="748" y="9142"/>
                      <a:pt x="748" y="9142"/>
                    </a:cubicBezTo>
                    <a:close/>
                    <a:moveTo>
                      <a:pt x="748" y="10575"/>
                    </a:moveTo>
                    <a:cubicBezTo>
                      <a:pt x="748" y="10575"/>
                      <a:pt x="748" y="10575"/>
                      <a:pt x="748" y="10575"/>
                    </a:cubicBezTo>
                    <a:close/>
                    <a:moveTo>
                      <a:pt x="748" y="12012"/>
                    </a:moveTo>
                    <a:cubicBezTo>
                      <a:pt x="748" y="12012"/>
                      <a:pt x="748" y="12012"/>
                      <a:pt x="748" y="12012"/>
                    </a:cubicBezTo>
                    <a:close/>
                    <a:moveTo>
                      <a:pt x="748" y="13448"/>
                    </a:moveTo>
                    <a:cubicBezTo>
                      <a:pt x="748" y="13448"/>
                      <a:pt x="748" y="13448"/>
                      <a:pt x="748" y="13448"/>
                    </a:cubicBezTo>
                    <a:close/>
                    <a:moveTo>
                      <a:pt x="748" y="14885"/>
                    </a:moveTo>
                    <a:cubicBezTo>
                      <a:pt x="748" y="14885"/>
                      <a:pt x="748" y="14885"/>
                      <a:pt x="748" y="14885"/>
                    </a:cubicBezTo>
                    <a:close/>
                    <a:moveTo>
                      <a:pt x="748" y="16322"/>
                    </a:moveTo>
                    <a:cubicBezTo>
                      <a:pt x="748" y="16322"/>
                      <a:pt x="748" y="16322"/>
                      <a:pt x="748" y="16322"/>
                    </a:cubicBezTo>
                    <a:close/>
                    <a:moveTo>
                      <a:pt x="748" y="17755"/>
                    </a:moveTo>
                    <a:cubicBezTo>
                      <a:pt x="748" y="17755"/>
                      <a:pt x="748" y="17755"/>
                      <a:pt x="748" y="17755"/>
                    </a:cubicBezTo>
                    <a:close/>
                    <a:moveTo>
                      <a:pt x="748" y="19191"/>
                    </a:moveTo>
                    <a:cubicBezTo>
                      <a:pt x="748" y="19191"/>
                      <a:pt x="748" y="19191"/>
                      <a:pt x="748" y="19191"/>
                    </a:cubicBezTo>
                    <a:close/>
                    <a:moveTo>
                      <a:pt x="748" y="20628"/>
                    </a:moveTo>
                    <a:cubicBezTo>
                      <a:pt x="748" y="20628"/>
                      <a:pt x="748" y="20628"/>
                      <a:pt x="748" y="20628"/>
                    </a:cubicBezTo>
                  </a:path>
                </a:pathLst>
              </a:cu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grpSp>
          <p:nvGrpSpPr>
            <p:cNvPr id="366" name="Group 366"/>
            <p:cNvGrpSpPr/>
            <p:nvPr/>
          </p:nvGrpSpPr>
          <p:grpSpPr>
            <a:xfrm>
              <a:off x="0" y="823789"/>
              <a:ext cx="909111" cy="11053487"/>
              <a:chOff x="0" y="0"/>
              <a:chExt cx="909110" cy="11053486"/>
            </a:xfrm>
          </p:grpSpPr>
          <p:sp>
            <p:nvSpPr>
              <p:cNvPr id="338" name="Shape 338"/>
              <p:cNvSpPr/>
              <p:nvPr/>
            </p:nvSpPr>
            <p:spPr>
              <a:xfrm>
                <a:off x="-1" y="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-1" y="241252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-1" y="82084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-1" y="106210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-1" y="1644637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-1" y="1885889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-1" y="2465483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-1" y="2709678"/>
                <a:ext cx="909112" cy="117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6" name="Shape 346"/>
              <p:cNvSpPr/>
              <p:nvPr/>
            </p:nvSpPr>
            <p:spPr>
              <a:xfrm>
                <a:off x="-1" y="328927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7" name="Shape 347"/>
              <p:cNvSpPr/>
              <p:nvPr/>
            </p:nvSpPr>
            <p:spPr>
              <a:xfrm>
                <a:off x="-1" y="3530525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-1" y="4113061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-1" y="435137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-1" y="493390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-1" y="517516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-1" y="5757698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-1" y="5998951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-1" y="658148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-1" y="6819797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-1" y="7402334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-1" y="7643586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-1" y="822318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-1" y="846737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-1" y="9046971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-1" y="928822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-1" y="987076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-1" y="10112013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4" name="Shape 364"/>
              <p:cNvSpPr/>
              <p:nvPr/>
            </p:nvSpPr>
            <p:spPr>
              <a:xfrm>
                <a:off x="-1" y="1069160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-1" y="1093285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</p:grpSp>
      <p:sp>
        <p:nvSpPr>
          <p:cNvPr id="100" name="内容占位符 4"/>
          <p:cNvSpPr txBox="1">
            <a:spLocks/>
          </p:cNvSpPr>
          <p:nvPr/>
        </p:nvSpPr>
        <p:spPr>
          <a:xfrm>
            <a:off x="4241557" y="5214209"/>
            <a:ext cx="16845600" cy="1616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1pPr>
            <a:lvl2pPr marL="990600" indent="-533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2pPr>
            <a:lvl3pPr marL="1554480" indent="-64008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3pPr>
            <a:lvl4pPr marL="20828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4pPr>
            <a:lvl5pPr marL="25400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5pPr>
            <a:lvl6pPr marL="29972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6pPr>
            <a:lvl7pPr marL="34544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7pPr>
            <a:lvl8pPr marL="39116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8pPr>
            <a:lvl9pPr marL="43688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marL="0" indent="0" algn="ctr">
              <a:buNone/>
            </a:pPr>
            <a:r>
              <a:rPr lang="zh-CN" altLang="en-US" sz="15000" b="1" dirty="0" smtClean="0">
                <a:solidFill>
                  <a:srgbClr val="3B3838"/>
                </a:solidFill>
                <a:latin typeface="Tekton Pro" panose="020F0603020208020904" pitchFamily="34" charset="0"/>
              </a:rPr>
              <a:t>你答，我送礼</a:t>
            </a:r>
            <a:endParaRPr lang="en-US" altLang="zh-CN" sz="15000" b="1" dirty="0" smtClean="0">
              <a:solidFill>
                <a:srgbClr val="3B3838"/>
              </a:solidFill>
              <a:latin typeface="Tekton Pro" panose="020F0603020208020904" pitchFamily="34" charset="0"/>
            </a:endParaRPr>
          </a:p>
          <a:p>
            <a:pPr marL="0" indent="0" algn="ctr">
              <a:buNone/>
            </a:pPr>
            <a:endParaRPr lang="en-US" altLang="zh-CN" sz="20000" b="1" dirty="0" smtClean="0">
              <a:solidFill>
                <a:srgbClr val="3B3838"/>
              </a:solidFill>
              <a:latin typeface="Tekton Pro" panose="020F0603020208020904" pitchFamily="34" charset="0"/>
            </a:endParaRPr>
          </a:p>
        </p:txBody>
      </p:sp>
      <p:pic>
        <p:nvPicPr>
          <p:cNvPr id="53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4908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1260244" y="165099"/>
            <a:ext cx="4288353" cy="116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/>
            </a:pPr>
            <a:r>
              <a:rPr lang="zh-CN" altLang="en-US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玩转多语种</a:t>
            </a:r>
            <a:endParaRPr sz="64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1 Título"/>
          <p:cNvSpPr>
            <a:spLocks noChangeArrowheads="1"/>
          </p:cNvSpPr>
          <p:nvPr/>
        </p:nvSpPr>
        <p:spPr bwMode="auto">
          <a:xfrm>
            <a:off x="1139742" y="1193972"/>
            <a:ext cx="745931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34461" tIns="117231" rIns="234461" bIns="117231" anchor="ctr"/>
          <a:lstStyle/>
          <a:p>
            <a:pPr defTabSz="2344613">
              <a:lnSpc>
                <a:spcPts val="12313"/>
              </a:lnSpc>
            </a:pPr>
            <a:endParaRPr lang="en-US" altLang="zh-Hans" sz="4600" b="1" dirty="0">
              <a:solidFill>
                <a:srgbClr val="214A5C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35" name="图片 34" descr="2008109121511653_2 (1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74374" y="5195915"/>
            <a:ext cx="3696905" cy="3382207"/>
          </a:xfrm>
          <a:prstGeom prst="rect">
            <a:avLst/>
          </a:prstGeom>
        </p:spPr>
      </p:pic>
      <p:sp>
        <p:nvSpPr>
          <p:cNvPr id="36" name="矩形 21"/>
          <p:cNvSpPr>
            <a:spLocks noChangeArrowheads="1"/>
          </p:cNvSpPr>
          <p:nvPr/>
        </p:nvSpPr>
        <p:spPr bwMode="auto">
          <a:xfrm>
            <a:off x="5711286" y="3415125"/>
            <a:ext cx="3796879" cy="167062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 defTabSz="1285747"/>
            <a:r>
              <a:rPr lang="zh-Hans" altLang="en-US" sz="4502" b="1" dirty="0">
                <a:solidFill>
                  <a:srgbClr val="FFF5F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德</a:t>
            </a:r>
            <a:r>
              <a:rPr lang="en-US" altLang="zh-Hans" sz="4502" b="1" dirty="0">
                <a:solidFill>
                  <a:srgbClr val="FFF5F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     </a:t>
            </a:r>
            <a:r>
              <a:rPr lang="zh-Hans" altLang="en-US" sz="4502" b="1" dirty="0">
                <a:solidFill>
                  <a:srgbClr val="FFF5F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语</a:t>
            </a:r>
            <a:endParaRPr lang="zh-Hans" altLang="en-US" sz="4502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22"/>
          <p:cNvSpPr>
            <a:spLocks noChangeArrowheads="1"/>
          </p:cNvSpPr>
          <p:nvPr/>
        </p:nvSpPr>
        <p:spPr bwMode="auto">
          <a:xfrm>
            <a:off x="10124392" y="3415125"/>
            <a:ext cx="3796879" cy="16706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 defTabSz="1285747"/>
            <a:r>
              <a:rPr lang="zh-Hans" altLang="en-US" sz="4502" b="1" dirty="0">
                <a:solidFill>
                  <a:srgbClr val="FFF5F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法</a:t>
            </a:r>
            <a:r>
              <a:rPr lang="en-US" altLang="zh-Hans" sz="4502" b="1" dirty="0">
                <a:solidFill>
                  <a:srgbClr val="FFF5F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    </a:t>
            </a:r>
            <a:r>
              <a:rPr lang="zh-Hans" altLang="en-US" sz="4502" b="1" dirty="0">
                <a:solidFill>
                  <a:srgbClr val="FFF5F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语</a:t>
            </a:r>
            <a:endParaRPr lang="zh-Hans" altLang="en-US" sz="4502" b="1" dirty="0">
              <a:solidFill>
                <a:srgbClr val="FFF5F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>
            <a:spLocks noChangeArrowheads="1"/>
          </p:cNvSpPr>
          <p:nvPr/>
        </p:nvSpPr>
        <p:spPr bwMode="auto">
          <a:xfrm>
            <a:off x="14369543" y="6098359"/>
            <a:ext cx="3796879" cy="16706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 defTabSz="1285747"/>
            <a:r>
              <a:rPr lang="zh-Hans" altLang="en-US" sz="4502" b="1" dirty="0">
                <a:solidFill>
                  <a:srgbClr val="FFF5F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日</a:t>
            </a:r>
            <a:r>
              <a:rPr lang="en-US" altLang="zh-Hans" sz="4502" b="1" dirty="0">
                <a:solidFill>
                  <a:srgbClr val="FFF5F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    </a:t>
            </a:r>
            <a:r>
              <a:rPr lang="zh-Hans" altLang="en-US" sz="4502" b="1" dirty="0">
                <a:solidFill>
                  <a:srgbClr val="FFF5F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语</a:t>
            </a:r>
            <a:endParaRPr lang="zh-Hans" altLang="en-US" sz="4502" b="1" dirty="0">
              <a:solidFill>
                <a:srgbClr val="FFF5F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>
            <a:spLocks noChangeArrowheads="1"/>
          </p:cNvSpPr>
          <p:nvPr/>
        </p:nvSpPr>
        <p:spPr bwMode="auto">
          <a:xfrm>
            <a:off x="10124392" y="8731526"/>
            <a:ext cx="3796879" cy="16706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 defTabSz="1285747"/>
            <a:r>
              <a:rPr lang="zh-Hans" altLang="en-US" sz="4502" b="1" dirty="0">
                <a:solidFill>
                  <a:srgbClr val="FFF5F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西班牙语</a:t>
            </a:r>
            <a:endParaRPr lang="zh-Hans" altLang="en-US" sz="4502" b="1" dirty="0">
              <a:solidFill>
                <a:srgbClr val="FFF5F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>
            <a:spLocks noChangeArrowheads="1"/>
          </p:cNvSpPr>
          <p:nvPr/>
        </p:nvSpPr>
        <p:spPr bwMode="auto">
          <a:xfrm>
            <a:off x="5711286" y="6098359"/>
            <a:ext cx="3796879" cy="16706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 defTabSz="1285747"/>
            <a:r>
              <a:rPr lang="zh-Hans" altLang="en-US" sz="4502" b="1" dirty="0">
                <a:solidFill>
                  <a:srgbClr val="FFF5F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韩</a:t>
            </a:r>
            <a:r>
              <a:rPr lang="en-US" altLang="zh-Hans" sz="4502" b="1" dirty="0">
                <a:solidFill>
                  <a:srgbClr val="FFF5F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    </a:t>
            </a:r>
            <a:r>
              <a:rPr lang="zh-Hans" altLang="en-US" sz="4502" b="1" dirty="0">
                <a:solidFill>
                  <a:srgbClr val="FFF5F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语</a:t>
            </a:r>
            <a:endParaRPr lang="zh-Hans" altLang="en-US" sz="4502" b="1" dirty="0">
              <a:solidFill>
                <a:srgbClr val="FFF5F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>
            <a:spLocks noChangeArrowheads="1"/>
          </p:cNvSpPr>
          <p:nvPr/>
        </p:nvSpPr>
        <p:spPr bwMode="auto">
          <a:xfrm>
            <a:off x="14369543" y="3415125"/>
            <a:ext cx="3796879" cy="167062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 defTabSz="1285747"/>
            <a:r>
              <a:rPr lang="zh-Hans" altLang="en-US" sz="4502" b="1" dirty="0">
                <a:solidFill>
                  <a:srgbClr val="FFF5F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俄</a:t>
            </a:r>
            <a:r>
              <a:rPr lang="en-US" altLang="zh-Hans" sz="4502" b="1" dirty="0">
                <a:solidFill>
                  <a:srgbClr val="FFF5F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    </a:t>
            </a:r>
            <a:r>
              <a:rPr lang="zh-Hans" altLang="en-US" sz="4502" b="1" dirty="0">
                <a:solidFill>
                  <a:srgbClr val="FFF5F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语</a:t>
            </a:r>
            <a:endParaRPr lang="zh-Hans" altLang="en-US" sz="4502" b="1" dirty="0">
              <a:solidFill>
                <a:srgbClr val="FFF5F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14369543" y="8731526"/>
            <a:ext cx="3796879" cy="167062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 defTabSz="1285747"/>
            <a:r>
              <a:rPr lang="zh-Hans" altLang="en-US" sz="4502" b="1" dirty="0">
                <a:solidFill>
                  <a:srgbClr val="FFF5F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越南语</a:t>
            </a:r>
            <a:endParaRPr lang="zh-Hans" altLang="en-US" sz="4502" b="1" dirty="0">
              <a:solidFill>
                <a:srgbClr val="FFF5F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32"/>
          <p:cNvSpPr>
            <a:spLocks noChangeArrowheads="1"/>
          </p:cNvSpPr>
          <p:nvPr/>
        </p:nvSpPr>
        <p:spPr bwMode="auto">
          <a:xfrm>
            <a:off x="5711286" y="8731526"/>
            <a:ext cx="3796879" cy="167062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 defTabSz="1285747"/>
            <a:r>
              <a:rPr lang="zh-Hans" altLang="en-US" sz="4502" b="1" dirty="0">
                <a:solidFill>
                  <a:srgbClr val="FFF5F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意大利语</a:t>
            </a:r>
            <a:endParaRPr lang="zh-Hans" altLang="en-US" sz="4502" b="1" dirty="0">
              <a:solidFill>
                <a:srgbClr val="FFF5F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4" name="pasted-image.pdf"/>
          <p:cNvPicPr/>
          <p:nvPr/>
        </p:nvPicPr>
        <p:blipFill>
          <a:blip r:embed="rId4">
            <a:extLst/>
          </a:blip>
          <a:srcRect l="1192" t="4031" r="1192" b="4031"/>
          <a:stretch>
            <a:fillRect/>
          </a:stretch>
        </p:blipFill>
        <p:spPr>
          <a:xfrm>
            <a:off x="3332164" y="2912416"/>
            <a:ext cx="17381323" cy="8651873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45" name="pasted-image.pdf"/>
          <p:cNvPicPr/>
          <p:nvPr/>
        </p:nvPicPr>
        <p:blipFill>
          <a:blip r:embed="rId5">
            <a:extLst/>
          </a:blip>
          <a:srcRect l="1890" t="1495" r="1890" b="1495"/>
          <a:stretch>
            <a:fillRect/>
          </a:stretch>
        </p:blipFill>
        <p:spPr>
          <a:xfrm>
            <a:off x="3404420" y="2760526"/>
            <a:ext cx="17381323" cy="8955655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6" name="矩形 45"/>
          <p:cNvSpPr/>
          <p:nvPr/>
        </p:nvSpPr>
        <p:spPr>
          <a:xfrm>
            <a:off x="4091101" y="11991506"/>
            <a:ext cx="16349767" cy="1304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Hans" altLang="zh-Hans" sz="3938" b="1" dirty="0"/>
              <a:t>专业多语课程资源，轻松易学</a:t>
            </a:r>
            <a:r>
              <a:rPr lang="zh-Hans" altLang="en-US" sz="3938" b="1" dirty="0"/>
              <a:t>；</a:t>
            </a:r>
            <a:r>
              <a:rPr lang="zh-Hans" altLang="zh-Hans" sz="3938" b="1" dirty="0"/>
              <a:t>入门进阶各取所需，内容丰富</a:t>
            </a:r>
            <a:r>
              <a:rPr lang="zh-Hans" altLang="en-US" sz="3938" b="1" dirty="0"/>
              <a:t>。</a:t>
            </a:r>
            <a:r>
              <a:rPr lang="zh-Hans" altLang="zh-Hans" sz="3938" b="1" dirty="0"/>
              <a:t>多媒体交互课程，生动有趣</a:t>
            </a:r>
            <a:r>
              <a:rPr lang="zh-Hans" altLang="en-US" sz="3938" b="1" dirty="0"/>
              <a:t>；</a:t>
            </a:r>
            <a:r>
              <a:rPr lang="zh-Hans" altLang="zh-Hans" sz="3938" b="1" dirty="0"/>
              <a:t>跨文化交际训练，无师自通</a:t>
            </a:r>
          </a:p>
        </p:txBody>
      </p:sp>
      <p:pic>
        <p:nvPicPr>
          <p:cNvPr id="21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54872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8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8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1260244" y="165099"/>
            <a:ext cx="4288353" cy="116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/>
            </a:pPr>
            <a:r>
              <a:rPr lang="zh-CN" altLang="en-US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玩转多语种</a:t>
            </a:r>
            <a:endParaRPr sz="64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1 Título"/>
          <p:cNvSpPr>
            <a:spLocks noChangeArrowheads="1"/>
          </p:cNvSpPr>
          <p:nvPr/>
        </p:nvSpPr>
        <p:spPr bwMode="auto">
          <a:xfrm>
            <a:off x="1139742" y="1193972"/>
            <a:ext cx="745931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34461" tIns="117231" rIns="234461" bIns="117231" anchor="ctr"/>
          <a:lstStyle/>
          <a:p>
            <a:pPr defTabSz="2344613">
              <a:lnSpc>
                <a:spcPts val="12313"/>
              </a:lnSpc>
            </a:pPr>
            <a:endParaRPr lang="en-US" altLang="zh-Hans" sz="4600" b="1" dirty="0">
              <a:solidFill>
                <a:srgbClr val="214A5C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21" name="图片 20" descr="速成德语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53117" y="3113839"/>
            <a:ext cx="4611494" cy="691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图片 21" descr="51qzYyjUKT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46738" y="3113839"/>
            <a:ext cx="4759061" cy="691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图片 22" descr="rBEQYFMxLo0IAAAAAACD0kpCrQ0AADRmQMcRpgAAIPq22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19" r="17238"/>
          <a:stretch/>
        </p:blipFill>
        <p:spPr>
          <a:xfrm>
            <a:off x="9319626" y="3915530"/>
            <a:ext cx="4506089" cy="691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图片 23" descr="速成德语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30096" y="3915530"/>
            <a:ext cx="4611494" cy="691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图片 24" descr="cover_661127_large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1496" y="3113839"/>
            <a:ext cx="4540858" cy="691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25" descr="20250446-1_e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96" r="18296"/>
          <a:stretch/>
        </p:blipFill>
        <p:spPr>
          <a:xfrm>
            <a:off x="2024227" y="3915526"/>
            <a:ext cx="4448035" cy="7015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文本框 26"/>
          <p:cNvSpPr txBox="1"/>
          <p:nvPr/>
        </p:nvSpPr>
        <p:spPr>
          <a:xfrm>
            <a:off x="14679099" y="12454263"/>
            <a:ext cx="9704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Hans" sz="4800" b="1" dirty="0" err="1"/>
              <a:t>FiF</a:t>
            </a:r>
            <a:r>
              <a:rPr kumimoji="1" lang="zh-Hans" altLang="en-US" sz="4800" b="1" dirty="0"/>
              <a:t>外语学习资源库部分语言类课程</a:t>
            </a:r>
          </a:p>
        </p:txBody>
      </p:sp>
      <p:pic>
        <p:nvPicPr>
          <p:cNvPr id="16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6459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fill="hold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1260244" y="165099"/>
            <a:ext cx="3741730" cy="116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/>
            </a:pPr>
            <a:r>
              <a:rPr lang="zh-CN" altLang="en-US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考试</a:t>
            </a:r>
            <a:r>
              <a:rPr lang="en-US" altLang="zh-CN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·</a:t>
            </a:r>
            <a:r>
              <a:rPr lang="zh-CN" altLang="en-US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留学</a:t>
            </a:r>
            <a:endParaRPr sz="64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2859314"/>
            <a:ext cx="18418288" cy="740228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657" y="2859314"/>
            <a:ext cx="15479240" cy="861514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800" y="2859314"/>
            <a:ext cx="15522943" cy="860561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1104" y="2859314"/>
            <a:ext cx="16709935" cy="9381905"/>
          </a:xfrm>
          <a:prstGeom prst="rect">
            <a:avLst/>
          </a:prstGeom>
        </p:spPr>
      </p:pic>
      <p:pic>
        <p:nvPicPr>
          <p:cNvPr id="12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665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1260244" y="165099"/>
            <a:ext cx="4288353" cy="116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/>
            </a:pPr>
            <a:r>
              <a:rPr lang="zh-CN" altLang="en-US" sz="6400" b="1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考试竞技场</a:t>
            </a:r>
            <a:endParaRPr sz="64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1 Título"/>
          <p:cNvSpPr>
            <a:spLocks noChangeArrowheads="1"/>
          </p:cNvSpPr>
          <p:nvPr/>
        </p:nvSpPr>
        <p:spPr bwMode="auto">
          <a:xfrm>
            <a:off x="1139742" y="1193972"/>
            <a:ext cx="745931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34461" tIns="117231" rIns="234461" bIns="117231" anchor="ctr"/>
          <a:lstStyle/>
          <a:p>
            <a:pPr defTabSz="2344613">
              <a:lnSpc>
                <a:spcPts val="12313"/>
              </a:lnSpc>
            </a:pPr>
            <a:endParaRPr lang="en-US" altLang="zh-Hans" sz="4600" b="1" dirty="0">
              <a:solidFill>
                <a:srgbClr val="214A5C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320800" y="11454512"/>
            <a:ext cx="22516100" cy="2176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 defTabSz="457200">
              <a:lnSpc>
                <a:spcPct val="150000"/>
              </a:lnSpc>
              <a:defRPr sz="1800"/>
            </a:pPr>
            <a:r>
              <a:rPr lang="zh-CN" altLang="en-US" sz="4800" b="1" dirty="0" smtClean="0">
                <a:latin typeface="Helvetica"/>
                <a:ea typeface="Helvetica"/>
                <a:cs typeface="Helvetica"/>
                <a:sym typeface="Helvetica"/>
              </a:rPr>
              <a:t>权威</a:t>
            </a:r>
            <a:r>
              <a:rPr lang="zh-CN" altLang="en-US" sz="4800" b="1" dirty="0">
                <a:latin typeface="Helvetica"/>
                <a:ea typeface="Helvetica"/>
                <a:cs typeface="Helvetica"/>
                <a:sym typeface="Helvetica"/>
              </a:rPr>
              <a:t>题库随学随测，学习进展实时掌握</a:t>
            </a:r>
            <a:r>
              <a:rPr lang="zh-CN" altLang="en-US" sz="4800" b="1" dirty="0" smtClean="0">
                <a:latin typeface="Helvetica"/>
                <a:ea typeface="Helvetica"/>
                <a:cs typeface="Helvetica"/>
                <a:sym typeface="Helvetica"/>
              </a:rPr>
              <a:t>； </a:t>
            </a:r>
            <a:r>
              <a:rPr lang="zh-CN" altLang="en-US" sz="4800" b="1" dirty="0">
                <a:latin typeface="Helvetica"/>
                <a:ea typeface="Helvetica"/>
                <a:cs typeface="Helvetica"/>
                <a:sym typeface="Helvetica"/>
              </a:rPr>
              <a:t>科学统计考试分析，备考应试有备无患；</a:t>
            </a:r>
          </a:p>
          <a:p>
            <a:pPr lvl="0" algn="l" defTabSz="457200">
              <a:lnSpc>
                <a:spcPct val="150000"/>
              </a:lnSpc>
              <a:defRPr sz="1800"/>
            </a:pPr>
            <a:r>
              <a:rPr lang="zh-CN" altLang="en-US" sz="4800" b="1" dirty="0">
                <a:latin typeface="Helvetica"/>
                <a:ea typeface="Helvetica"/>
                <a:cs typeface="Helvetica"/>
                <a:sym typeface="Helvetica"/>
              </a:rPr>
              <a:t>                               全真模考身临其境，实战经验考试无忧</a:t>
            </a:r>
            <a:endParaRPr kumimoji="1" lang="zh-Hans" altLang="en-US" sz="4800" b="1" dirty="0"/>
          </a:p>
        </p:txBody>
      </p:sp>
      <p:pic>
        <p:nvPicPr>
          <p:cNvPr id="16" name="pasted-image.pdf"/>
          <p:cNvPicPr/>
          <p:nvPr/>
        </p:nvPicPr>
        <p:blipFill>
          <a:blip r:embed="rId3">
            <a:extLst/>
          </a:blip>
          <a:srcRect l="2460" t="5878" r="4696" b="10884"/>
          <a:stretch>
            <a:fillRect/>
          </a:stretch>
        </p:blipFill>
        <p:spPr>
          <a:xfrm>
            <a:off x="0" y="2145806"/>
            <a:ext cx="24384000" cy="9440552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1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45749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 advAuto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66066" y="649065"/>
            <a:ext cx="21031200" cy="2651126"/>
          </a:xfrm>
        </p:spPr>
        <p:txBody>
          <a:bodyPr/>
          <a:lstStyle/>
          <a:p>
            <a:r>
              <a:rPr lang="zh-CN" altLang="en-US" sz="8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海量资源  一生相伴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92472" y="1817440"/>
            <a:ext cx="21031200" cy="870267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zh-CN" altLang="en-US" sz="6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全库资源累计时长超</a:t>
            </a:r>
            <a:r>
              <a:rPr lang="en-US" altLang="zh-CN" sz="6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100,000</a:t>
            </a:r>
            <a:r>
              <a:rPr lang="zh-CN" altLang="en-US" sz="6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学时，</a:t>
            </a:r>
            <a:r>
              <a:rPr lang="en-US" altLang="zh-CN" sz="6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1,773,540</a:t>
            </a:r>
            <a:r>
              <a:rPr lang="zh-CN" altLang="en-US" sz="6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  <a:endParaRPr lang="en-US" altLang="zh-CN" sz="6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4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其中音视频数量累计超过  </a:t>
            </a:r>
            <a:r>
              <a:rPr lang="en-US" altLang="zh-CN" sz="4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106020</a:t>
            </a:r>
            <a:r>
              <a:rPr lang="zh-CN" altLang="en-US" sz="4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学时，精品双语原版电子书</a:t>
            </a:r>
            <a:r>
              <a:rPr lang="en-US" altLang="zh-CN" sz="4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2001</a:t>
            </a:r>
            <a:r>
              <a:rPr lang="zh-CN" altLang="en-US" sz="4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本，</a:t>
            </a:r>
            <a:r>
              <a:rPr lang="en-US" altLang="zh-CN" sz="4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10005</a:t>
            </a:r>
            <a:r>
              <a:rPr lang="zh-CN" altLang="en-US" sz="4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学时，智能口语测评</a:t>
            </a:r>
            <a:r>
              <a:rPr lang="en-US" altLang="zh-CN" sz="4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1500</a:t>
            </a:r>
            <a:r>
              <a:rPr lang="zh-CN" altLang="en-US" sz="4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学时，智能在线模考</a:t>
            </a:r>
            <a:r>
              <a:rPr lang="en-US" altLang="zh-CN" sz="4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432</a:t>
            </a:r>
            <a:r>
              <a:rPr lang="zh-CN" altLang="en-US" sz="4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学时，</a:t>
            </a:r>
            <a:r>
              <a:rPr lang="zh-CN" altLang="en-US" sz="3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某同学每天学习</a:t>
            </a:r>
            <a:r>
              <a:rPr lang="en-US" altLang="zh-CN" sz="3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小时，完成一遍全库学习需要</a:t>
            </a:r>
            <a:r>
              <a:rPr lang="en-US" altLang="zh-CN" sz="3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80.9</a:t>
            </a:r>
            <a:r>
              <a:rPr lang="zh-CN" altLang="en-US" sz="3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年。</a:t>
            </a:r>
            <a:endParaRPr lang="en-US" altLang="zh-CN" sz="36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061" y="7434064"/>
            <a:ext cx="19688022" cy="4794868"/>
          </a:xfrm>
          <a:prstGeom prst="rect">
            <a:avLst/>
          </a:prstGeom>
        </p:spPr>
      </p:pic>
      <p:pic>
        <p:nvPicPr>
          <p:cNvPr id="5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7101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6975" y="1001790"/>
            <a:ext cx="10035826" cy="491277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787" y="1001790"/>
            <a:ext cx="9279714" cy="491711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787" y="7277100"/>
            <a:ext cx="9279714" cy="483870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6975" y="7277100"/>
            <a:ext cx="10035826" cy="483870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959787" y="6286501"/>
            <a:ext cx="889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百里挑一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四六级模拟考试大比拼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935529" y="6286501"/>
            <a:ext cx="889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天津高校“读经典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飙口语”大赛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150285" y="12367737"/>
            <a:ext cx="889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泰达图书馆句子跟读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PK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赛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2935529" y="12367737"/>
            <a:ext cx="889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天津图书馆句子跟读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PK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赛</a:t>
            </a:r>
          </a:p>
        </p:txBody>
      </p:sp>
      <p:pic>
        <p:nvPicPr>
          <p:cNvPr id="11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6250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4" r="6382"/>
          <a:stretch/>
        </p:blipFill>
        <p:spPr>
          <a:xfrm>
            <a:off x="-22860" y="0"/>
            <a:ext cx="24406860" cy="13716000"/>
          </a:xfrm>
          <a:prstGeom prst="rect">
            <a:avLst/>
          </a:prstGeom>
        </p:spPr>
      </p:pic>
      <p:pic>
        <p:nvPicPr>
          <p:cNvPr id="3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38534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06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73829" y="-2676622"/>
            <a:ext cx="31976973" cy="18011333"/>
          </a:xfrm>
          <a:prstGeom prst="rect">
            <a:avLst/>
          </a:prstGeom>
        </p:spPr>
      </p:pic>
      <p:grpSp>
        <p:nvGrpSpPr>
          <p:cNvPr id="2" name="组 1"/>
          <p:cNvGrpSpPr/>
          <p:nvPr/>
        </p:nvGrpSpPr>
        <p:grpSpPr>
          <a:xfrm>
            <a:off x="3967663" y="3239988"/>
            <a:ext cx="17647094" cy="4956173"/>
            <a:chOff x="3957557" y="1328691"/>
            <a:chExt cx="4329586" cy="1038313"/>
          </a:xfrm>
        </p:grpSpPr>
        <p:sp>
          <p:nvSpPr>
            <p:cNvPr id="3" name="矩形 2"/>
            <p:cNvSpPr/>
            <p:nvPr/>
          </p:nvSpPr>
          <p:spPr>
            <a:xfrm>
              <a:off x="3957557" y="1328692"/>
              <a:ext cx="4329586" cy="103831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7200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4101566" y="1328691"/>
              <a:ext cx="4041471" cy="7098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kumimoji="1" lang="zh-CN" altLang="en-US" sz="1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663073" y="3526124"/>
            <a:ext cx="16584542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400" b="1" dirty="0" smtClean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全国</a:t>
            </a:r>
            <a:r>
              <a:rPr kumimoji="1" lang="en-US" altLang="zh-CN" sz="14400" b="1" dirty="0" smtClean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8</a:t>
            </a:r>
            <a:r>
              <a:rPr kumimoji="1" lang="zh-CN" altLang="en-US" sz="14400" b="1" dirty="0" smtClean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大赛区，</a:t>
            </a:r>
            <a:endParaRPr kumimoji="1" lang="en-US" altLang="zh-CN" sz="14400" b="1" dirty="0" smtClean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  <a:p>
            <a:pPr algn="ctr"/>
            <a:r>
              <a:rPr kumimoji="1" lang="zh-CN" altLang="en-US" sz="14400" b="1" dirty="0" smtClean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共</a:t>
            </a:r>
            <a:r>
              <a:rPr kumimoji="1" lang="en-US" altLang="zh-CN" sz="14400" b="1" dirty="0" smtClean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215</a:t>
            </a:r>
            <a:r>
              <a:rPr kumimoji="1" lang="zh-CN" altLang="en-US" sz="14400" b="1" dirty="0" smtClean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所学校参与！</a:t>
            </a:r>
            <a:endParaRPr kumimoji="1" lang="zh-CN" altLang="en-US" sz="14400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pic>
        <p:nvPicPr>
          <p:cNvPr id="7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768507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/>
          <p:nvPr/>
        </p:nvSpPr>
        <p:spPr>
          <a:xfrm>
            <a:off x="1270891" y="53731"/>
            <a:ext cx="5981125" cy="129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0" algn="ctr">
              <a:defRPr sz="1800"/>
            </a:pPr>
            <a:r>
              <a:rPr lang="en-US" altLang="zh-CN" sz="7200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BE CAREFUL</a:t>
            </a:r>
            <a:endParaRPr sz="72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Shape 555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57" name="Shape 557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8" name="Shape 558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9" name="Shape 559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0" name="Shape 560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71" name="Group 571"/>
          <p:cNvGrpSpPr/>
          <p:nvPr/>
        </p:nvGrpSpPr>
        <p:grpSpPr>
          <a:xfrm>
            <a:off x="16778287" y="4051819"/>
            <a:ext cx="6934201" cy="6896068"/>
            <a:chOff x="0" y="0"/>
            <a:chExt cx="6934200" cy="6896066"/>
          </a:xfrm>
        </p:grpSpPr>
        <p:sp>
          <p:nvSpPr>
            <p:cNvPr id="567" name="Shape 567"/>
            <p:cNvSpPr/>
            <p:nvPr/>
          </p:nvSpPr>
          <p:spPr>
            <a:xfrm>
              <a:off x="0" y="0"/>
              <a:ext cx="6934200" cy="6896066"/>
            </a:xfrm>
            <a:prstGeom prst="rect">
              <a:avLst/>
            </a:prstGeom>
            <a:solidFill>
              <a:srgbClr val="1BBA9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8" name="Shape 568"/>
            <p:cNvSpPr/>
            <p:nvPr/>
          </p:nvSpPr>
          <p:spPr>
            <a:xfrm>
              <a:off x="247651" y="597515"/>
              <a:ext cx="6686549" cy="5355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4000">
                  <a:solidFill>
                    <a:srgbClr val="FFFFFF"/>
                  </a:solidFill>
                  <a:latin typeface="Noteworthy Light"/>
                  <a:ea typeface="Noteworthy Light"/>
                  <a:cs typeface="Noteworthy Light"/>
                  <a:sym typeface="Noteworthy Light"/>
                </a:defRPr>
              </a:lvl1pPr>
            </a:lstStyle>
            <a:p>
              <a:r>
                <a:rPr lang="zh-CN" altLang="en-US" sz="4800" b="1" dirty="0" smtClean="0"/>
                <a:t>约会</a:t>
              </a:r>
              <a:r>
                <a:rPr lang="zh-CN" altLang="en-US" sz="4800" b="1" dirty="0"/>
                <a:t>女神时，你点单</a:t>
              </a:r>
              <a:endParaRPr lang="zh-CN" altLang="en-US" sz="4800" dirty="0"/>
            </a:p>
            <a:p>
              <a:r>
                <a:rPr lang="en-US" altLang="zh-CN" sz="4800" dirty="0"/>
                <a:t>×</a:t>
              </a:r>
              <a:r>
                <a:rPr lang="zh-CN" altLang="en-US" sz="4800" dirty="0"/>
                <a:t>：</a:t>
              </a:r>
              <a:r>
                <a:rPr lang="en-US" altLang="zh-CN" sz="4800" dirty="0"/>
                <a:t>I want 5 balls of ice cream</a:t>
              </a:r>
              <a:r>
                <a:rPr lang="zh-CN" altLang="en-US" sz="4800" dirty="0" smtClean="0"/>
                <a:t>！</a:t>
              </a:r>
              <a:endParaRPr lang="en-US" altLang="zh-CN" sz="4800" dirty="0" smtClean="0"/>
            </a:p>
            <a:p>
              <a:endParaRPr lang="en-US" altLang="zh-CN" sz="4800" dirty="0"/>
            </a:p>
            <a:p>
              <a:endParaRPr lang="en-US" altLang="zh-CN" sz="4800" dirty="0"/>
            </a:p>
            <a:p>
              <a:r>
                <a:rPr lang="zh-CN" altLang="en-US" sz="4800" dirty="0"/>
                <a:t>√：</a:t>
              </a:r>
              <a:r>
                <a:rPr lang="en-US" altLang="zh-CN" sz="4800" dirty="0"/>
                <a:t>I want 5 scoops of ice cream!</a:t>
              </a:r>
              <a:r>
                <a:rPr lang="zh-CN" altLang="en-US" sz="4800" dirty="0"/>
                <a:t> </a:t>
              </a: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4" y="3997943"/>
            <a:ext cx="15697201" cy="6892515"/>
          </a:xfrm>
          <a:prstGeom prst="rect">
            <a:avLst/>
          </a:prstGeom>
        </p:spPr>
      </p:pic>
      <p:pic>
        <p:nvPicPr>
          <p:cNvPr id="12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55283255"/>
      </p:ext>
    </p:extLst>
  </p:cSld>
  <p:clrMapOvr>
    <a:masterClrMapping/>
  </p:clrMapOvr>
  <p:transition spd="slow" advClick="0" advTm="2000">
    <p:dissolv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57" name="Shape 557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8" name="Shape 558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9" name="Shape 559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0" name="Shape 560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71" name="Group 571"/>
          <p:cNvGrpSpPr/>
          <p:nvPr/>
        </p:nvGrpSpPr>
        <p:grpSpPr>
          <a:xfrm>
            <a:off x="16778287" y="3840803"/>
            <a:ext cx="6934201" cy="8103299"/>
            <a:chOff x="0" y="0"/>
            <a:chExt cx="6934200" cy="6896066"/>
          </a:xfrm>
        </p:grpSpPr>
        <p:sp>
          <p:nvSpPr>
            <p:cNvPr id="567" name="Shape 567"/>
            <p:cNvSpPr/>
            <p:nvPr/>
          </p:nvSpPr>
          <p:spPr>
            <a:xfrm>
              <a:off x="0" y="0"/>
              <a:ext cx="6934200" cy="6896066"/>
            </a:xfrm>
            <a:prstGeom prst="rect">
              <a:avLst/>
            </a:prstGeom>
            <a:solidFill>
              <a:srgbClr val="1BBA9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8" name="Shape 568"/>
            <p:cNvSpPr/>
            <p:nvPr/>
          </p:nvSpPr>
          <p:spPr>
            <a:xfrm>
              <a:off x="247651" y="597515"/>
              <a:ext cx="6686549" cy="51075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4000">
                  <a:solidFill>
                    <a:srgbClr val="FFFFFF"/>
                  </a:solidFill>
                  <a:latin typeface="Noteworthy Light"/>
                  <a:ea typeface="Noteworthy Light"/>
                  <a:cs typeface="Noteworthy Light"/>
                  <a:sym typeface="Noteworthy Light"/>
                </a:defRPr>
              </a:lvl1pPr>
            </a:lstStyle>
            <a:p>
              <a:r>
                <a:rPr lang="zh-CN" altLang="en-US" sz="5400" b="1" dirty="0"/>
                <a:t>基友呼叫时，你回答</a:t>
              </a:r>
              <a:endParaRPr lang="zh-CN" altLang="en-US" sz="5400" dirty="0"/>
            </a:p>
            <a:p>
              <a:r>
                <a:rPr lang="en-US" altLang="zh-CN" sz="5400" dirty="0"/>
                <a:t>×</a:t>
              </a:r>
              <a:r>
                <a:rPr lang="zh-CN" altLang="en-US" sz="5400" dirty="0"/>
                <a:t>：</a:t>
              </a:r>
              <a:r>
                <a:rPr lang="en-US" altLang="zh-CN" sz="5400" dirty="0"/>
                <a:t>I’m coming</a:t>
              </a:r>
              <a:r>
                <a:rPr lang="en-US" altLang="zh-CN" sz="5400" dirty="0" smtClean="0"/>
                <a:t>!</a:t>
              </a:r>
            </a:p>
            <a:p>
              <a:endParaRPr lang="en-US" altLang="zh-CN" sz="5400" dirty="0"/>
            </a:p>
            <a:p>
              <a:endParaRPr lang="en-US" altLang="zh-CN" sz="5400" dirty="0" smtClean="0"/>
            </a:p>
            <a:p>
              <a:endParaRPr lang="en-US" altLang="zh-CN" sz="5400" dirty="0"/>
            </a:p>
            <a:p>
              <a:endParaRPr lang="en-US" altLang="zh-CN" sz="5400" dirty="0" smtClean="0"/>
            </a:p>
            <a:p>
              <a:r>
                <a:rPr lang="zh-CN" altLang="en-US" sz="5400" dirty="0" smtClean="0"/>
                <a:t>√</a:t>
              </a:r>
              <a:r>
                <a:rPr lang="zh-CN" altLang="en-US" sz="5400" dirty="0"/>
                <a:t>：</a:t>
              </a:r>
              <a:r>
                <a:rPr lang="en-US" altLang="zh-CN" sz="5400" dirty="0"/>
                <a:t>I’m on my way!</a:t>
              </a:r>
              <a:r>
                <a:rPr lang="zh-CN" altLang="en-US" sz="5400" dirty="0"/>
                <a:t> </a:t>
              </a: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4" y="3868026"/>
            <a:ext cx="15697201" cy="8076077"/>
          </a:xfrm>
          <a:prstGeom prst="rect">
            <a:avLst/>
          </a:prstGeom>
        </p:spPr>
      </p:pic>
      <p:sp>
        <p:nvSpPr>
          <p:cNvPr id="13" name="Shape 554"/>
          <p:cNvSpPr/>
          <p:nvPr/>
        </p:nvSpPr>
        <p:spPr>
          <a:xfrm>
            <a:off x="1270891" y="53731"/>
            <a:ext cx="5981125" cy="129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0" algn="ctr">
              <a:defRPr sz="1800"/>
            </a:pPr>
            <a:r>
              <a:rPr lang="en-US" altLang="zh-CN" sz="7200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BE CAREFUL</a:t>
            </a:r>
            <a:endParaRPr sz="72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37128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5"/>
          <p:cNvGrpSpPr/>
          <p:nvPr/>
        </p:nvGrpSpPr>
        <p:grpSpPr>
          <a:xfrm>
            <a:off x="-2103940" y="-7292589"/>
            <a:ext cx="28459842" cy="28059532"/>
            <a:chOff x="4663051" y="4605343"/>
            <a:chExt cx="28459841" cy="28059531"/>
          </a:xfrm>
        </p:grpSpPr>
        <p:sp>
          <p:nvSpPr>
            <p:cNvPr id="189" name="Shape 189"/>
            <p:cNvSpPr/>
            <p:nvPr/>
          </p:nvSpPr>
          <p:spPr>
            <a:xfrm rot="14896333">
              <a:off x="24445478" y="8518517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rot="4096333" flipH="1">
              <a:off x="10720882" y="13988609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rot="12219129">
              <a:off x="20563701" y="4508101"/>
              <a:ext cx="2617696" cy="1481699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rot="1492205" flipH="1">
              <a:off x="14481593" y="17984466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 rot="9337947" flipH="1">
              <a:off x="14545011" y="4503469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 rot="20107795">
              <a:off x="20693375" y="17913002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 rot="6703667" flipH="1">
              <a:off x="10743158" y="8508282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 rot="17503667">
              <a:off x="24447370" y="13973904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 rot="10800000" flipH="1">
              <a:off x="17603220" y="6534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7603221" y="18635733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 rot="5400000">
              <a:off x="11556950" y="12572435"/>
              <a:ext cx="2617694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00" name="Shape 200"/>
            <p:cNvSpPr/>
            <p:nvPr/>
          </p:nvSpPr>
          <p:spPr>
            <a:xfrm rot="16200000" flipH="1">
              <a:off x="23698682" y="12508827"/>
              <a:ext cx="2617696" cy="12286920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rot="2700000" flipH="1">
              <a:off x="13322886" y="16868900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 rot="18900000">
              <a:off x="21910020" y="1688082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 rot="13500000" flipH="1">
              <a:off x="21935345" y="8263429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 rot="8126060">
              <a:off x="13344894" y="8253550"/>
              <a:ext cx="2617695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67" name="Group 367"/>
          <p:cNvGrpSpPr/>
          <p:nvPr/>
        </p:nvGrpSpPr>
        <p:grpSpPr>
          <a:xfrm>
            <a:off x="457200" y="501582"/>
            <a:ext cx="23355303" cy="12712834"/>
            <a:chOff x="0" y="-1"/>
            <a:chExt cx="15295404" cy="12712832"/>
          </a:xfrm>
        </p:grpSpPr>
        <p:grpSp>
          <p:nvGrpSpPr>
            <p:cNvPr id="337" name="Group 337"/>
            <p:cNvGrpSpPr/>
            <p:nvPr/>
          </p:nvGrpSpPr>
          <p:grpSpPr>
            <a:xfrm>
              <a:off x="273761" y="-2"/>
              <a:ext cx="15021644" cy="12712834"/>
              <a:chOff x="0" y="0"/>
              <a:chExt cx="15021642" cy="12712832"/>
            </a:xfrm>
          </p:grpSpPr>
          <p:sp>
            <p:nvSpPr>
              <p:cNvPr id="335" name="Shape 335"/>
              <p:cNvSpPr/>
              <p:nvPr/>
            </p:nvSpPr>
            <p:spPr>
              <a:xfrm>
                <a:off x="-1" y="-1"/>
                <a:ext cx="15021644" cy="12712833"/>
              </a:xfrm>
              <a:prstGeom prst="rect">
                <a:avLst/>
              </a:prstGeom>
              <a:solidFill>
                <a:srgbClr val="4E4D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139251" y="161816"/>
                <a:ext cx="14615692" cy="12389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8" y="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883" y="20628"/>
                      <a:pt x="996" y="20553"/>
                      <a:pt x="996" y="20460"/>
                    </a:cubicBezTo>
                    <a:cubicBezTo>
                      <a:pt x="996" y="19810"/>
                      <a:pt x="996" y="19810"/>
                      <a:pt x="996" y="19810"/>
                    </a:cubicBezTo>
                    <a:cubicBezTo>
                      <a:pt x="996" y="19717"/>
                      <a:pt x="883" y="19642"/>
                      <a:pt x="748" y="19642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883" y="19191"/>
                      <a:pt x="996" y="19116"/>
                      <a:pt x="996" y="19023"/>
                    </a:cubicBezTo>
                    <a:cubicBezTo>
                      <a:pt x="996" y="18373"/>
                      <a:pt x="996" y="18373"/>
                      <a:pt x="996" y="18373"/>
                    </a:cubicBezTo>
                    <a:cubicBezTo>
                      <a:pt x="996" y="18280"/>
                      <a:pt x="883" y="18205"/>
                      <a:pt x="748" y="1820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883" y="17755"/>
                      <a:pt x="996" y="17680"/>
                      <a:pt x="996" y="17587"/>
                    </a:cubicBezTo>
                    <a:cubicBezTo>
                      <a:pt x="996" y="16936"/>
                      <a:pt x="996" y="16936"/>
                      <a:pt x="996" y="16936"/>
                    </a:cubicBezTo>
                    <a:cubicBezTo>
                      <a:pt x="996" y="16843"/>
                      <a:pt x="883" y="16768"/>
                      <a:pt x="748" y="16768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883" y="16322"/>
                      <a:pt x="996" y="16243"/>
                      <a:pt x="996" y="16150"/>
                    </a:cubicBezTo>
                    <a:cubicBezTo>
                      <a:pt x="996" y="15503"/>
                      <a:pt x="996" y="15503"/>
                      <a:pt x="996" y="15503"/>
                    </a:cubicBezTo>
                    <a:cubicBezTo>
                      <a:pt x="996" y="15407"/>
                      <a:pt x="883" y="15332"/>
                      <a:pt x="748" y="15332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883" y="14885"/>
                      <a:pt x="996" y="14806"/>
                      <a:pt x="996" y="14713"/>
                    </a:cubicBezTo>
                    <a:cubicBezTo>
                      <a:pt x="996" y="14066"/>
                      <a:pt x="996" y="14066"/>
                      <a:pt x="996" y="14066"/>
                    </a:cubicBezTo>
                    <a:cubicBezTo>
                      <a:pt x="996" y="13974"/>
                      <a:pt x="883" y="13895"/>
                      <a:pt x="748" y="13895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883" y="13448"/>
                      <a:pt x="996" y="13373"/>
                      <a:pt x="996" y="13280"/>
                    </a:cubicBezTo>
                    <a:cubicBezTo>
                      <a:pt x="996" y="12630"/>
                      <a:pt x="996" y="12630"/>
                      <a:pt x="996" y="12630"/>
                    </a:cubicBezTo>
                    <a:cubicBezTo>
                      <a:pt x="996" y="12537"/>
                      <a:pt x="883" y="12458"/>
                      <a:pt x="748" y="12458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883" y="12012"/>
                      <a:pt x="996" y="11936"/>
                      <a:pt x="996" y="11844"/>
                    </a:cubicBezTo>
                    <a:cubicBezTo>
                      <a:pt x="996" y="11193"/>
                      <a:pt x="996" y="11193"/>
                      <a:pt x="996" y="11193"/>
                    </a:cubicBezTo>
                    <a:cubicBezTo>
                      <a:pt x="996" y="11100"/>
                      <a:pt x="883" y="11025"/>
                      <a:pt x="748" y="1102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883" y="10575"/>
                      <a:pt x="996" y="10500"/>
                      <a:pt x="996" y="10407"/>
                    </a:cubicBezTo>
                    <a:cubicBezTo>
                      <a:pt x="996" y="9756"/>
                      <a:pt x="996" y="9756"/>
                      <a:pt x="996" y="9756"/>
                    </a:cubicBezTo>
                    <a:cubicBezTo>
                      <a:pt x="996" y="9664"/>
                      <a:pt x="883" y="9588"/>
                      <a:pt x="748" y="9588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883" y="9142"/>
                      <a:pt x="996" y="9063"/>
                      <a:pt x="996" y="8970"/>
                    </a:cubicBezTo>
                    <a:cubicBezTo>
                      <a:pt x="996" y="8320"/>
                      <a:pt x="996" y="8320"/>
                      <a:pt x="996" y="8320"/>
                    </a:cubicBezTo>
                    <a:cubicBezTo>
                      <a:pt x="996" y="8227"/>
                      <a:pt x="883" y="8152"/>
                      <a:pt x="748" y="8152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883" y="7705"/>
                      <a:pt x="996" y="7626"/>
                      <a:pt x="996" y="7534"/>
                    </a:cubicBezTo>
                    <a:cubicBezTo>
                      <a:pt x="996" y="6887"/>
                      <a:pt x="996" y="6887"/>
                      <a:pt x="996" y="6887"/>
                    </a:cubicBezTo>
                    <a:cubicBezTo>
                      <a:pt x="996" y="6794"/>
                      <a:pt x="883" y="6715"/>
                      <a:pt x="748" y="6715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883" y="6268"/>
                      <a:pt x="996" y="6193"/>
                      <a:pt x="996" y="6100"/>
                    </a:cubicBezTo>
                    <a:cubicBezTo>
                      <a:pt x="996" y="5450"/>
                      <a:pt x="996" y="5450"/>
                      <a:pt x="996" y="5450"/>
                    </a:cubicBezTo>
                    <a:cubicBezTo>
                      <a:pt x="996" y="5357"/>
                      <a:pt x="883" y="5278"/>
                      <a:pt x="748" y="5278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883" y="4832"/>
                      <a:pt x="996" y="4757"/>
                      <a:pt x="996" y="4664"/>
                    </a:cubicBezTo>
                    <a:cubicBezTo>
                      <a:pt x="996" y="4013"/>
                      <a:pt x="996" y="4013"/>
                      <a:pt x="996" y="4013"/>
                    </a:cubicBezTo>
                    <a:cubicBezTo>
                      <a:pt x="996" y="3920"/>
                      <a:pt x="883" y="3845"/>
                      <a:pt x="748" y="384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883" y="3395"/>
                      <a:pt x="996" y="3320"/>
                      <a:pt x="996" y="3227"/>
                    </a:cubicBezTo>
                    <a:cubicBezTo>
                      <a:pt x="996" y="2577"/>
                      <a:pt x="996" y="2577"/>
                      <a:pt x="996" y="2577"/>
                    </a:cubicBezTo>
                    <a:cubicBezTo>
                      <a:pt x="996" y="2484"/>
                      <a:pt x="883" y="2409"/>
                      <a:pt x="748" y="2409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883" y="1958"/>
                      <a:pt x="996" y="1883"/>
                      <a:pt x="996" y="1790"/>
                    </a:cubicBezTo>
                    <a:cubicBezTo>
                      <a:pt x="996" y="1140"/>
                      <a:pt x="996" y="1140"/>
                      <a:pt x="996" y="1140"/>
                    </a:cubicBezTo>
                    <a:cubicBezTo>
                      <a:pt x="996" y="1047"/>
                      <a:pt x="883" y="972"/>
                      <a:pt x="748" y="972"/>
                    </a:cubicBezTo>
                    <a:cubicBezTo>
                      <a:pt x="748" y="0"/>
                      <a:pt x="748" y="0"/>
                      <a:pt x="748" y="0"/>
                    </a:cubicBezTo>
                    <a:close/>
                    <a:moveTo>
                      <a:pt x="748" y="972"/>
                    </a:moveTo>
                    <a:cubicBezTo>
                      <a:pt x="748" y="972"/>
                      <a:pt x="748" y="972"/>
                      <a:pt x="748" y="972"/>
                    </a:cubicBezTo>
                    <a:close/>
                    <a:moveTo>
                      <a:pt x="748" y="2409"/>
                    </a:moveTo>
                    <a:cubicBezTo>
                      <a:pt x="748" y="2409"/>
                      <a:pt x="748" y="2409"/>
                      <a:pt x="748" y="2409"/>
                    </a:cubicBezTo>
                    <a:close/>
                    <a:moveTo>
                      <a:pt x="748" y="3845"/>
                    </a:moveTo>
                    <a:cubicBezTo>
                      <a:pt x="748" y="3845"/>
                      <a:pt x="748" y="3845"/>
                      <a:pt x="748" y="3845"/>
                    </a:cubicBezTo>
                    <a:close/>
                    <a:moveTo>
                      <a:pt x="748" y="5278"/>
                    </a:moveTo>
                    <a:cubicBezTo>
                      <a:pt x="748" y="5278"/>
                      <a:pt x="748" y="5278"/>
                      <a:pt x="748" y="5278"/>
                    </a:cubicBezTo>
                    <a:close/>
                    <a:moveTo>
                      <a:pt x="748" y="6715"/>
                    </a:moveTo>
                    <a:cubicBezTo>
                      <a:pt x="748" y="6715"/>
                      <a:pt x="748" y="6715"/>
                      <a:pt x="748" y="6715"/>
                    </a:cubicBezTo>
                    <a:close/>
                    <a:moveTo>
                      <a:pt x="748" y="8152"/>
                    </a:moveTo>
                    <a:cubicBezTo>
                      <a:pt x="748" y="8152"/>
                      <a:pt x="748" y="8152"/>
                      <a:pt x="748" y="8152"/>
                    </a:cubicBezTo>
                    <a:close/>
                    <a:moveTo>
                      <a:pt x="748" y="9588"/>
                    </a:moveTo>
                    <a:cubicBezTo>
                      <a:pt x="748" y="9588"/>
                      <a:pt x="748" y="9588"/>
                      <a:pt x="748" y="9588"/>
                    </a:cubicBezTo>
                    <a:close/>
                    <a:moveTo>
                      <a:pt x="748" y="11025"/>
                    </a:moveTo>
                    <a:cubicBezTo>
                      <a:pt x="748" y="11025"/>
                      <a:pt x="748" y="11025"/>
                      <a:pt x="748" y="11025"/>
                    </a:cubicBezTo>
                    <a:close/>
                    <a:moveTo>
                      <a:pt x="748" y="12458"/>
                    </a:moveTo>
                    <a:cubicBezTo>
                      <a:pt x="748" y="12458"/>
                      <a:pt x="748" y="12458"/>
                      <a:pt x="748" y="12458"/>
                    </a:cubicBezTo>
                    <a:close/>
                    <a:moveTo>
                      <a:pt x="748" y="13895"/>
                    </a:moveTo>
                    <a:cubicBezTo>
                      <a:pt x="748" y="13895"/>
                      <a:pt x="748" y="13895"/>
                      <a:pt x="748" y="13895"/>
                    </a:cubicBezTo>
                    <a:close/>
                    <a:moveTo>
                      <a:pt x="748" y="15332"/>
                    </a:moveTo>
                    <a:cubicBezTo>
                      <a:pt x="748" y="15332"/>
                      <a:pt x="748" y="15332"/>
                      <a:pt x="748" y="15332"/>
                    </a:cubicBezTo>
                    <a:close/>
                    <a:moveTo>
                      <a:pt x="748" y="16768"/>
                    </a:moveTo>
                    <a:cubicBezTo>
                      <a:pt x="748" y="16768"/>
                      <a:pt x="748" y="16768"/>
                      <a:pt x="748" y="16768"/>
                    </a:cubicBezTo>
                    <a:close/>
                    <a:moveTo>
                      <a:pt x="748" y="18205"/>
                    </a:moveTo>
                    <a:cubicBezTo>
                      <a:pt x="748" y="18205"/>
                      <a:pt x="748" y="18205"/>
                      <a:pt x="748" y="18205"/>
                    </a:cubicBezTo>
                    <a:close/>
                    <a:moveTo>
                      <a:pt x="748" y="19642"/>
                    </a:moveTo>
                    <a:cubicBezTo>
                      <a:pt x="748" y="19642"/>
                      <a:pt x="748" y="19642"/>
                      <a:pt x="748" y="19642"/>
                    </a:cubicBezTo>
                    <a:moveTo>
                      <a:pt x="0" y="0"/>
                    </a:moveTo>
                    <a:cubicBezTo>
                      <a:pt x="748" y="0"/>
                      <a:pt x="748" y="0"/>
                      <a:pt x="748" y="0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614" y="972"/>
                      <a:pt x="506" y="1047"/>
                      <a:pt x="506" y="1140"/>
                    </a:cubicBezTo>
                    <a:cubicBezTo>
                      <a:pt x="506" y="1790"/>
                      <a:pt x="506" y="1790"/>
                      <a:pt x="506" y="1790"/>
                    </a:cubicBezTo>
                    <a:cubicBezTo>
                      <a:pt x="506" y="1883"/>
                      <a:pt x="614" y="1958"/>
                      <a:pt x="748" y="1958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614" y="2409"/>
                      <a:pt x="506" y="2484"/>
                      <a:pt x="506" y="2577"/>
                    </a:cubicBezTo>
                    <a:cubicBezTo>
                      <a:pt x="506" y="3227"/>
                      <a:pt x="506" y="3227"/>
                      <a:pt x="506" y="3227"/>
                    </a:cubicBezTo>
                    <a:cubicBezTo>
                      <a:pt x="506" y="3320"/>
                      <a:pt x="614" y="3395"/>
                      <a:pt x="748" y="339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614" y="3845"/>
                      <a:pt x="506" y="3920"/>
                      <a:pt x="506" y="4013"/>
                    </a:cubicBezTo>
                    <a:cubicBezTo>
                      <a:pt x="506" y="4664"/>
                      <a:pt x="506" y="4664"/>
                      <a:pt x="506" y="4664"/>
                    </a:cubicBezTo>
                    <a:cubicBezTo>
                      <a:pt x="506" y="4757"/>
                      <a:pt x="614" y="4832"/>
                      <a:pt x="748" y="4832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614" y="5278"/>
                      <a:pt x="506" y="5357"/>
                      <a:pt x="506" y="5450"/>
                    </a:cubicBezTo>
                    <a:cubicBezTo>
                      <a:pt x="506" y="6100"/>
                      <a:pt x="506" y="6100"/>
                      <a:pt x="506" y="6100"/>
                    </a:cubicBezTo>
                    <a:cubicBezTo>
                      <a:pt x="506" y="6193"/>
                      <a:pt x="614" y="6268"/>
                      <a:pt x="748" y="6268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614" y="6715"/>
                      <a:pt x="506" y="6794"/>
                      <a:pt x="506" y="6887"/>
                    </a:cubicBezTo>
                    <a:cubicBezTo>
                      <a:pt x="506" y="7534"/>
                      <a:pt x="506" y="7534"/>
                      <a:pt x="506" y="7534"/>
                    </a:cubicBezTo>
                    <a:cubicBezTo>
                      <a:pt x="506" y="7626"/>
                      <a:pt x="614" y="7705"/>
                      <a:pt x="748" y="7705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614" y="8152"/>
                      <a:pt x="506" y="8227"/>
                      <a:pt x="506" y="8320"/>
                    </a:cubicBezTo>
                    <a:cubicBezTo>
                      <a:pt x="506" y="8970"/>
                      <a:pt x="506" y="8970"/>
                      <a:pt x="506" y="8970"/>
                    </a:cubicBezTo>
                    <a:cubicBezTo>
                      <a:pt x="506" y="9063"/>
                      <a:pt x="614" y="9142"/>
                      <a:pt x="748" y="9142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614" y="9588"/>
                      <a:pt x="506" y="9664"/>
                      <a:pt x="506" y="9756"/>
                    </a:cubicBezTo>
                    <a:cubicBezTo>
                      <a:pt x="506" y="10407"/>
                      <a:pt x="506" y="10407"/>
                      <a:pt x="506" y="10407"/>
                    </a:cubicBezTo>
                    <a:cubicBezTo>
                      <a:pt x="506" y="10500"/>
                      <a:pt x="614" y="10575"/>
                      <a:pt x="748" y="1057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614" y="11025"/>
                      <a:pt x="506" y="11100"/>
                      <a:pt x="506" y="11193"/>
                    </a:cubicBezTo>
                    <a:cubicBezTo>
                      <a:pt x="506" y="11844"/>
                      <a:pt x="506" y="11844"/>
                      <a:pt x="506" y="11844"/>
                    </a:cubicBezTo>
                    <a:cubicBezTo>
                      <a:pt x="506" y="11936"/>
                      <a:pt x="614" y="12012"/>
                      <a:pt x="748" y="12012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614" y="12458"/>
                      <a:pt x="506" y="12537"/>
                      <a:pt x="506" y="12630"/>
                    </a:cubicBezTo>
                    <a:cubicBezTo>
                      <a:pt x="506" y="13280"/>
                      <a:pt x="506" y="13280"/>
                      <a:pt x="506" y="13280"/>
                    </a:cubicBezTo>
                    <a:cubicBezTo>
                      <a:pt x="506" y="13373"/>
                      <a:pt x="614" y="13448"/>
                      <a:pt x="748" y="13448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614" y="13895"/>
                      <a:pt x="506" y="13974"/>
                      <a:pt x="506" y="14066"/>
                    </a:cubicBezTo>
                    <a:cubicBezTo>
                      <a:pt x="506" y="14713"/>
                      <a:pt x="506" y="14713"/>
                      <a:pt x="506" y="14713"/>
                    </a:cubicBezTo>
                    <a:cubicBezTo>
                      <a:pt x="506" y="14806"/>
                      <a:pt x="614" y="14885"/>
                      <a:pt x="748" y="14885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614" y="15332"/>
                      <a:pt x="506" y="15407"/>
                      <a:pt x="506" y="15503"/>
                    </a:cubicBezTo>
                    <a:cubicBezTo>
                      <a:pt x="506" y="16150"/>
                      <a:pt x="506" y="16150"/>
                      <a:pt x="506" y="16150"/>
                    </a:cubicBezTo>
                    <a:cubicBezTo>
                      <a:pt x="506" y="16243"/>
                      <a:pt x="614" y="16322"/>
                      <a:pt x="748" y="16322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614" y="16768"/>
                      <a:pt x="506" y="16843"/>
                      <a:pt x="506" y="16936"/>
                    </a:cubicBezTo>
                    <a:cubicBezTo>
                      <a:pt x="506" y="17587"/>
                      <a:pt x="506" y="17587"/>
                      <a:pt x="506" y="17587"/>
                    </a:cubicBezTo>
                    <a:cubicBezTo>
                      <a:pt x="506" y="17680"/>
                      <a:pt x="614" y="17755"/>
                      <a:pt x="748" y="1775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614" y="18205"/>
                      <a:pt x="506" y="18280"/>
                      <a:pt x="506" y="18373"/>
                    </a:cubicBezTo>
                    <a:cubicBezTo>
                      <a:pt x="506" y="19023"/>
                      <a:pt x="506" y="19023"/>
                      <a:pt x="506" y="19023"/>
                    </a:cubicBezTo>
                    <a:cubicBezTo>
                      <a:pt x="506" y="19116"/>
                      <a:pt x="614" y="19191"/>
                      <a:pt x="748" y="19191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614" y="19642"/>
                      <a:pt x="506" y="19717"/>
                      <a:pt x="506" y="19810"/>
                    </a:cubicBezTo>
                    <a:cubicBezTo>
                      <a:pt x="506" y="20460"/>
                      <a:pt x="506" y="20460"/>
                      <a:pt x="506" y="20460"/>
                    </a:cubicBezTo>
                    <a:cubicBezTo>
                      <a:pt x="506" y="20553"/>
                      <a:pt x="614" y="20628"/>
                      <a:pt x="748" y="20628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748" y="1958"/>
                    </a:moveTo>
                    <a:cubicBezTo>
                      <a:pt x="748" y="1958"/>
                      <a:pt x="748" y="1958"/>
                      <a:pt x="748" y="1958"/>
                    </a:cubicBezTo>
                    <a:close/>
                    <a:moveTo>
                      <a:pt x="748" y="3395"/>
                    </a:moveTo>
                    <a:cubicBezTo>
                      <a:pt x="748" y="3395"/>
                      <a:pt x="748" y="3395"/>
                      <a:pt x="748" y="3395"/>
                    </a:cubicBezTo>
                    <a:close/>
                    <a:moveTo>
                      <a:pt x="748" y="4832"/>
                    </a:moveTo>
                    <a:cubicBezTo>
                      <a:pt x="748" y="4832"/>
                      <a:pt x="748" y="4832"/>
                      <a:pt x="748" y="4832"/>
                    </a:cubicBezTo>
                    <a:close/>
                    <a:moveTo>
                      <a:pt x="748" y="6268"/>
                    </a:moveTo>
                    <a:cubicBezTo>
                      <a:pt x="748" y="6268"/>
                      <a:pt x="748" y="6268"/>
                      <a:pt x="748" y="6268"/>
                    </a:cubicBezTo>
                    <a:close/>
                    <a:moveTo>
                      <a:pt x="748" y="7705"/>
                    </a:moveTo>
                    <a:cubicBezTo>
                      <a:pt x="748" y="7705"/>
                      <a:pt x="748" y="7705"/>
                      <a:pt x="748" y="7705"/>
                    </a:cubicBezTo>
                    <a:close/>
                    <a:moveTo>
                      <a:pt x="748" y="9142"/>
                    </a:moveTo>
                    <a:cubicBezTo>
                      <a:pt x="748" y="9142"/>
                      <a:pt x="748" y="9142"/>
                      <a:pt x="748" y="9142"/>
                    </a:cubicBezTo>
                    <a:close/>
                    <a:moveTo>
                      <a:pt x="748" y="10575"/>
                    </a:moveTo>
                    <a:cubicBezTo>
                      <a:pt x="748" y="10575"/>
                      <a:pt x="748" y="10575"/>
                      <a:pt x="748" y="10575"/>
                    </a:cubicBezTo>
                    <a:close/>
                    <a:moveTo>
                      <a:pt x="748" y="12012"/>
                    </a:moveTo>
                    <a:cubicBezTo>
                      <a:pt x="748" y="12012"/>
                      <a:pt x="748" y="12012"/>
                      <a:pt x="748" y="12012"/>
                    </a:cubicBezTo>
                    <a:close/>
                    <a:moveTo>
                      <a:pt x="748" y="13448"/>
                    </a:moveTo>
                    <a:cubicBezTo>
                      <a:pt x="748" y="13448"/>
                      <a:pt x="748" y="13448"/>
                      <a:pt x="748" y="13448"/>
                    </a:cubicBezTo>
                    <a:close/>
                    <a:moveTo>
                      <a:pt x="748" y="14885"/>
                    </a:moveTo>
                    <a:cubicBezTo>
                      <a:pt x="748" y="14885"/>
                      <a:pt x="748" y="14885"/>
                      <a:pt x="748" y="14885"/>
                    </a:cubicBezTo>
                    <a:close/>
                    <a:moveTo>
                      <a:pt x="748" y="16322"/>
                    </a:moveTo>
                    <a:cubicBezTo>
                      <a:pt x="748" y="16322"/>
                      <a:pt x="748" y="16322"/>
                      <a:pt x="748" y="16322"/>
                    </a:cubicBezTo>
                    <a:close/>
                    <a:moveTo>
                      <a:pt x="748" y="17755"/>
                    </a:moveTo>
                    <a:cubicBezTo>
                      <a:pt x="748" y="17755"/>
                      <a:pt x="748" y="17755"/>
                      <a:pt x="748" y="17755"/>
                    </a:cubicBezTo>
                    <a:close/>
                    <a:moveTo>
                      <a:pt x="748" y="19191"/>
                    </a:moveTo>
                    <a:cubicBezTo>
                      <a:pt x="748" y="19191"/>
                      <a:pt x="748" y="19191"/>
                      <a:pt x="748" y="19191"/>
                    </a:cubicBezTo>
                    <a:close/>
                    <a:moveTo>
                      <a:pt x="748" y="20628"/>
                    </a:moveTo>
                    <a:cubicBezTo>
                      <a:pt x="748" y="20628"/>
                      <a:pt x="748" y="20628"/>
                      <a:pt x="748" y="20628"/>
                    </a:cubicBezTo>
                  </a:path>
                </a:pathLst>
              </a:cu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grpSp>
          <p:nvGrpSpPr>
            <p:cNvPr id="366" name="Group 366"/>
            <p:cNvGrpSpPr/>
            <p:nvPr/>
          </p:nvGrpSpPr>
          <p:grpSpPr>
            <a:xfrm>
              <a:off x="0" y="823789"/>
              <a:ext cx="909111" cy="11053487"/>
              <a:chOff x="0" y="0"/>
              <a:chExt cx="909110" cy="11053486"/>
            </a:xfrm>
          </p:grpSpPr>
          <p:sp>
            <p:nvSpPr>
              <p:cNvPr id="338" name="Shape 338"/>
              <p:cNvSpPr/>
              <p:nvPr/>
            </p:nvSpPr>
            <p:spPr>
              <a:xfrm>
                <a:off x="-1" y="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-1" y="241252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-1" y="82084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-1" y="106210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-1" y="1644637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-1" y="1885889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-1" y="2465483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-1" y="2709678"/>
                <a:ext cx="909112" cy="117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6" name="Shape 346"/>
              <p:cNvSpPr/>
              <p:nvPr/>
            </p:nvSpPr>
            <p:spPr>
              <a:xfrm>
                <a:off x="-1" y="328927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7" name="Shape 347"/>
              <p:cNvSpPr/>
              <p:nvPr/>
            </p:nvSpPr>
            <p:spPr>
              <a:xfrm>
                <a:off x="-1" y="3530525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-1" y="4113061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-1" y="435137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-1" y="493390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-1" y="517516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-1" y="5757698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-1" y="5998951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-1" y="658148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-1" y="6819797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-1" y="7402334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-1" y="7643586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-1" y="822318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-1" y="846737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-1" y="9046971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-1" y="928822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-1" y="987076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-1" y="10112013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4" name="Shape 364"/>
              <p:cNvSpPr/>
              <p:nvPr/>
            </p:nvSpPr>
            <p:spPr>
              <a:xfrm>
                <a:off x="-1" y="1069160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-1" y="1093285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</p:grpSp>
      <p:sp>
        <p:nvSpPr>
          <p:cNvPr id="100" name="内容占位符 4"/>
          <p:cNvSpPr txBox="1">
            <a:spLocks/>
          </p:cNvSpPr>
          <p:nvPr/>
        </p:nvSpPr>
        <p:spPr>
          <a:xfrm>
            <a:off x="1481024" y="3046225"/>
            <a:ext cx="22544112" cy="25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1pPr>
            <a:lvl2pPr marL="990600" indent="-533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2pPr>
            <a:lvl3pPr marL="1554480" indent="-64008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3pPr>
            <a:lvl4pPr marL="20828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4pPr>
            <a:lvl5pPr marL="25400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5pPr>
            <a:lvl6pPr marL="29972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6pPr>
            <a:lvl7pPr marL="34544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7pPr>
            <a:lvl8pPr marL="39116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8pPr>
            <a:lvl9pPr marL="4368800" indent="-7112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marL="0" indent="0" algn="ctr">
              <a:buNone/>
            </a:pPr>
            <a:r>
              <a:rPr lang="en-US" altLang="zh-CN" sz="18000" dirty="0" smtClean="0">
                <a:solidFill>
                  <a:srgbClr val="3B3838"/>
                </a:solidFill>
                <a:latin typeface="Tekton Pro" panose="020F0603020208020904" pitchFamily="34" charset="0"/>
              </a:rPr>
              <a:t>The </a:t>
            </a:r>
            <a:r>
              <a:rPr lang="en-US" altLang="zh-CN" sz="18000" dirty="0">
                <a:solidFill>
                  <a:srgbClr val="3B3838"/>
                </a:solidFill>
                <a:latin typeface="Tekton Pro" panose="020F0603020208020904" pitchFamily="34" charset="0"/>
              </a:rPr>
              <a:t>ship of friendship sinks easily, </a:t>
            </a:r>
            <a:r>
              <a:rPr lang="en-US" altLang="zh-CN" sz="18000" dirty="0" smtClean="0">
                <a:solidFill>
                  <a:srgbClr val="3B3838"/>
                </a:solidFill>
                <a:latin typeface="Tekton Pro" panose="020F0603020208020904" pitchFamily="34" charset="0"/>
              </a:rPr>
              <a:t>so </a:t>
            </a:r>
            <a:r>
              <a:rPr lang="en-US" altLang="zh-CN" sz="18000" dirty="0">
                <a:solidFill>
                  <a:srgbClr val="3B3838"/>
                </a:solidFill>
                <a:latin typeface="Tekton Pro" panose="020F0603020208020904" pitchFamily="34" charset="0"/>
              </a:rPr>
              <a:t>does the ship of love. </a:t>
            </a:r>
          </a:p>
          <a:p>
            <a:pPr marL="0" indent="0" algn="ctr">
              <a:buNone/>
            </a:pPr>
            <a:endParaRPr lang="en-US" altLang="zh-CN" sz="18000" dirty="0" smtClean="0">
              <a:solidFill>
                <a:srgbClr val="3B3838"/>
              </a:solidFill>
              <a:latin typeface="Tekton Pro" panose="020F0603020208020904" pitchFamily="34" charset="0"/>
            </a:endParaRPr>
          </a:p>
        </p:txBody>
      </p:sp>
      <p:pic>
        <p:nvPicPr>
          <p:cNvPr id="53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30062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57" name="Shape 557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8" name="Shape 558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9" name="Shape 559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0" name="Shape 560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71" name="Group 571"/>
          <p:cNvGrpSpPr/>
          <p:nvPr/>
        </p:nvGrpSpPr>
        <p:grpSpPr>
          <a:xfrm>
            <a:off x="16778287" y="3911141"/>
            <a:ext cx="6934201" cy="8103299"/>
            <a:chOff x="0" y="0"/>
            <a:chExt cx="6934200" cy="6896066"/>
          </a:xfrm>
        </p:grpSpPr>
        <p:sp>
          <p:nvSpPr>
            <p:cNvPr id="567" name="Shape 567"/>
            <p:cNvSpPr/>
            <p:nvPr/>
          </p:nvSpPr>
          <p:spPr>
            <a:xfrm>
              <a:off x="0" y="0"/>
              <a:ext cx="6934200" cy="6896066"/>
            </a:xfrm>
            <a:prstGeom prst="rect">
              <a:avLst/>
            </a:prstGeom>
            <a:solidFill>
              <a:srgbClr val="1BBA9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8" name="Shape 568"/>
            <p:cNvSpPr/>
            <p:nvPr/>
          </p:nvSpPr>
          <p:spPr>
            <a:xfrm>
              <a:off x="247651" y="597515"/>
              <a:ext cx="6686549" cy="51075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4000">
                  <a:solidFill>
                    <a:srgbClr val="FFFFFF"/>
                  </a:solidFill>
                  <a:latin typeface="Noteworthy Light"/>
                  <a:ea typeface="Noteworthy Light"/>
                  <a:cs typeface="Noteworthy Light"/>
                  <a:sym typeface="Noteworthy Light"/>
                </a:defRPr>
              </a:lvl1pPr>
            </a:lstStyle>
            <a:p>
              <a:r>
                <a:rPr lang="zh-CN" altLang="en-US" sz="5400" b="1" dirty="0"/>
                <a:t>天降大雨时，你抱怨</a:t>
              </a:r>
              <a:endParaRPr lang="zh-CN" altLang="en-US" sz="5400" dirty="0"/>
            </a:p>
            <a:p>
              <a:r>
                <a:rPr lang="en-US" altLang="zh-CN" sz="5400" dirty="0"/>
                <a:t>×</a:t>
              </a:r>
              <a:r>
                <a:rPr lang="zh-CN" altLang="en-US" sz="5400" dirty="0"/>
                <a:t>：</a:t>
              </a:r>
              <a:r>
                <a:rPr lang="en-US" altLang="zh-CN" sz="5400" dirty="0"/>
                <a:t>I’m wet</a:t>
              </a:r>
              <a:r>
                <a:rPr lang="en-US" altLang="zh-CN" sz="5400" dirty="0" smtClean="0"/>
                <a:t>.</a:t>
              </a:r>
              <a:endParaRPr lang="en-US" altLang="zh-CN" sz="5400" dirty="0"/>
            </a:p>
            <a:p>
              <a:endParaRPr lang="en-US" altLang="zh-CN" sz="5400" dirty="0" smtClean="0"/>
            </a:p>
            <a:p>
              <a:endParaRPr lang="en-US" altLang="zh-CN" sz="5400" dirty="0"/>
            </a:p>
            <a:p>
              <a:endParaRPr lang="en-US" altLang="zh-CN" sz="5400" dirty="0" smtClean="0"/>
            </a:p>
            <a:p>
              <a:endParaRPr lang="zh-CN" altLang="en-US" sz="5400" dirty="0"/>
            </a:p>
            <a:p>
              <a:r>
                <a:rPr lang="zh-CN" altLang="en-US" sz="5400" dirty="0"/>
                <a:t>√：</a:t>
              </a:r>
              <a:r>
                <a:rPr lang="en-US" altLang="zh-CN" sz="5400" dirty="0"/>
                <a:t>I am soaked</a:t>
              </a:r>
              <a:r>
                <a:rPr lang="en-US" altLang="zh-CN" sz="5400" dirty="0" smtClean="0"/>
                <a:t>.</a:t>
              </a:r>
              <a:r>
                <a:rPr lang="zh-CN" altLang="en-US" sz="5400" dirty="0" smtClean="0"/>
                <a:t> </a:t>
              </a:r>
              <a:endParaRPr lang="zh-CN" altLang="en-US" sz="5400" dirty="0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4" y="3903194"/>
            <a:ext cx="15697201" cy="8076077"/>
          </a:xfrm>
          <a:prstGeom prst="rect">
            <a:avLst/>
          </a:prstGeom>
        </p:spPr>
      </p:pic>
      <p:sp>
        <p:nvSpPr>
          <p:cNvPr id="12" name="Shape 554"/>
          <p:cNvSpPr/>
          <p:nvPr/>
        </p:nvSpPr>
        <p:spPr>
          <a:xfrm>
            <a:off x="1270891" y="53731"/>
            <a:ext cx="5981125" cy="129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0" algn="ctr">
              <a:defRPr sz="1800"/>
            </a:pPr>
            <a:r>
              <a:rPr lang="en-US" altLang="zh-CN" sz="7200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BE CAREFUL</a:t>
            </a:r>
            <a:endParaRPr sz="72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82951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57" name="Shape 557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8" name="Shape 558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9" name="Shape 559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0" name="Shape 560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71" name="Group 571"/>
          <p:cNvGrpSpPr/>
          <p:nvPr/>
        </p:nvGrpSpPr>
        <p:grpSpPr>
          <a:xfrm>
            <a:off x="16778287" y="3911141"/>
            <a:ext cx="6934201" cy="10858742"/>
            <a:chOff x="0" y="0"/>
            <a:chExt cx="6934200" cy="9241002"/>
          </a:xfrm>
        </p:grpSpPr>
        <p:sp>
          <p:nvSpPr>
            <p:cNvPr id="567" name="Shape 567"/>
            <p:cNvSpPr/>
            <p:nvPr/>
          </p:nvSpPr>
          <p:spPr>
            <a:xfrm>
              <a:off x="0" y="0"/>
              <a:ext cx="6934200" cy="6896066"/>
            </a:xfrm>
            <a:prstGeom prst="rect">
              <a:avLst/>
            </a:prstGeom>
            <a:solidFill>
              <a:srgbClr val="1BBA9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8" name="Shape 568"/>
            <p:cNvSpPr/>
            <p:nvPr/>
          </p:nvSpPr>
          <p:spPr>
            <a:xfrm>
              <a:off x="247651" y="597515"/>
              <a:ext cx="6686549" cy="86434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4000">
                  <a:solidFill>
                    <a:srgbClr val="FFFFFF"/>
                  </a:solidFill>
                  <a:latin typeface="Noteworthy Light"/>
                  <a:ea typeface="Noteworthy Light"/>
                  <a:cs typeface="Noteworthy Light"/>
                  <a:sym typeface="Noteworthy Light"/>
                </a:defRPr>
              </a:lvl1pPr>
            </a:lstStyle>
            <a:p>
              <a:r>
                <a:rPr lang="zh-CN" altLang="en-US" sz="5400" b="1" dirty="0" smtClean="0"/>
                <a:t>想</a:t>
              </a:r>
              <a:r>
                <a:rPr lang="zh-CN" altLang="en-US" sz="5400" b="1" dirty="0"/>
                <a:t>喝可乐？发音对不对？</a:t>
              </a:r>
              <a:endParaRPr lang="zh-CN" altLang="en-US" sz="5400" dirty="0"/>
            </a:p>
            <a:p>
              <a:r>
                <a:rPr lang="en-US" altLang="zh-CN" sz="5400" dirty="0"/>
                <a:t>Do you have cock</a:t>
              </a:r>
              <a:r>
                <a:rPr lang="en-US" altLang="zh-CN" sz="5400" dirty="0" smtClean="0"/>
                <a:t>?</a:t>
              </a:r>
              <a:endParaRPr lang="zh-CN" altLang="en-US" sz="5400" dirty="0"/>
            </a:p>
            <a:p>
              <a:endParaRPr lang="en-US" altLang="zh-CN" sz="5400" dirty="0" smtClean="0"/>
            </a:p>
            <a:p>
              <a:endParaRPr lang="en-US" altLang="zh-CN" sz="5400" dirty="0"/>
            </a:p>
            <a:p>
              <a:r>
                <a:rPr lang="en-US" altLang="zh-CN" sz="5400" dirty="0" smtClean="0"/>
                <a:t>Do </a:t>
              </a:r>
              <a:r>
                <a:rPr lang="en-US" altLang="zh-CN" sz="5400" dirty="0"/>
                <a:t>you have coke?</a:t>
              </a:r>
            </a:p>
            <a:p>
              <a:endParaRPr lang="en-US" altLang="zh-CN" sz="5400" dirty="0"/>
            </a:p>
            <a:p>
              <a:endParaRPr lang="en-US" altLang="zh-CN" sz="5400" dirty="0" smtClean="0"/>
            </a:p>
            <a:p>
              <a:endParaRPr lang="en-US" altLang="zh-CN" sz="5400" dirty="0"/>
            </a:p>
            <a:p>
              <a:endParaRPr lang="en-US" altLang="zh-CN" sz="5400" dirty="0" smtClean="0"/>
            </a:p>
            <a:p>
              <a:endParaRPr lang="zh-CN" altLang="en-US" sz="5400" dirty="0"/>
            </a:p>
            <a:p>
              <a:r>
                <a:rPr lang="zh-CN" altLang="en-US" sz="5400" dirty="0"/>
                <a:t>√：</a:t>
              </a:r>
              <a:r>
                <a:rPr lang="en-US" altLang="zh-CN" sz="5400" dirty="0"/>
                <a:t>I am soaked</a:t>
              </a:r>
              <a:r>
                <a:rPr lang="en-US" altLang="zh-CN" sz="5400" dirty="0" smtClean="0"/>
                <a:t>.</a:t>
              </a:r>
              <a:r>
                <a:rPr lang="zh-CN" altLang="en-US" sz="5400" dirty="0" smtClean="0"/>
                <a:t> </a:t>
              </a:r>
              <a:endParaRPr lang="zh-CN" altLang="en-US" sz="5400" dirty="0"/>
            </a:p>
          </p:txBody>
        </p:sp>
      </p:grpSp>
      <p:sp>
        <p:nvSpPr>
          <p:cNvPr id="12" name="Shape 554"/>
          <p:cNvSpPr/>
          <p:nvPr/>
        </p:nvSpPr>
        <p:spPr>
          <a:xfrm>
            <a:off x="1270891" y="53731"/>
            <a:ext cx="5981125" cy="129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0" algn="ctr">
              <a:defRPr sz="1800"/>
            </a:pPr>
            <a:r>
              <a:rPr lang="en-US" altLang="zh-CN" sz="7200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BE CAREFUL</a:t>
            </a:r>
            <a:endParaRPr sz="72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3" y="3903194"/>
            <a:ext cx="15473362" cy="8066407"/>
          </a:xfrm>
          <a:prstGeom prst="rect">
            <a:avLst/>
          </a:prstGeom>
        </p:spPr>
      </p:pic>
      <p:pic>
        <p:nvPicPr>
          <p:cNvPr id="13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55756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/>
          <p:nvPr/>
        </p:nvSpPr>
        <p:spPr>
          <a:xfrm>
            <a:off x="1320800" y="1292664"/>
            <a:ext cx="29972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57" name="Shape 557"/>
          <p:cNvSpPr/>
          <p:nvPr/>
        </p:nvSpPr>
        <p:spPr>
          <a:xfrm>
            <a:off x="0" y="279400"/>
            <a:ext cx="152400" cy="1751927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8" name="Shape 558"/>
          <p:cNvSpPr/>
          <p:nvPr/>
        </p:nvSpPr>
        <p:spPr>
          <a:xfrm>
            <a:off x="284175" y="279400"/>
            <a:ext cx="152401" cy="1751927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9" name="Shape 559"/>
          <p:cNvSpPr/>
          <p:nvPr/>
        </p:nvSpPr>
        <p:spPr>
          <a:xfrm>
            <a:off x="568351" y="279400"/>
            <a:ext cx="152401" cy="1751927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0" name="Shape 560"/>
          <p:cNvSpPr/>
          <p:nvPr/>
        </p:nvSpPr>
        <p:spPr>
          <a:xfrm>
            <a:off x="852528" y="279400"/>
            <a:ext cx="152401" cy="1751927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71" name="Group 571"/>
          <p:cNvGrpSpPr/>
          <p:nvPr/>
        </p:nvGrpSpPr>
        <p:grpSpPr>
          <a:xfrm>
            <a:off x="16778287" y="3911141"/>
            <a:ext cx="6934201" cy="11689738"/>
            <a:chOff x="0" y="0"/>
            <a:chExt cx="6934200" cy="9948196"/>
          </a:xfrm>
        </p:grpSpPr>
        <p:sp>
          <p:nvSpPr>
            <p:cNvPr id="567" name="Shape 567"/>
            <p:cNvSpPr/>
            <p:nvPr/>
          </p:nvSpPr>
          <p:spPr>
            <a:xfrm>
              <a:off x="0" y="0"/>
              <a:ext cx="6934200" cy="6896066"/>
            </a:xfrm>
            <a:prstGeom prst="rect">
              <a:avLst/>
            </a:prstGeom>
            <a:solidFill>
              <a:srgbClr val="1BBA9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8" name="Shape 568"/>
            <p:cNvSpPr/>
            <p:nvPr/>
          </p:nvSpPr>
          <p:spPr>
            <a:xfrm>
              <a:off x="247651" y="597515"/>
              <a:ext cx="6686549" cy="93506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4000">
                  <a:solidFill>
                    <a:srgbClr val="FFFFFF"/>
                  </a:solidFill>
                  <a:latin typeface="Noteworthy Light"/>
                  <a:ea typeface="Noteworthy Light"/>
                  <a:cs typeface="Noteworthy Light"/>
                  <a:sym typeface="Noteworthy Light"/>
                </a:defRPr>
              </a:lvl1pPr>
            </a:lstStyle>
            <a:p>
              <a:r>
                <a:rPr lang="zh-CN" altLang="en-US" sz="5400" b="1" dirty="0" smtClean="0"/>
                <a:t>自娱自乐</a:t>
              </a:r>
              <a:r>
                <a:rPr lang="zh-CN" altLang="en-US" sz="5400" b="1" dirty="0"/>
                <a:t>时，你调侃</a:t>
              </a:r>
              <a:endParaRPr lang="zh-CN" altLang="en-US" sz="5400" dirty="0"/>
            </a:p>
            <a:p>
              <a:r>
                <a:rPr lang="en-US" altLang="zh-CN" sz="5400" dirty="0"/>
                <a:t>×</a:t>
              </a:r>
              <a:r>
                <a:rPr lang="zh-CN" altLang="en-US" sz="5400" dirty="0"/>
                <a:t>：</a:t>
              </a:r>
              <a:r>
                <a:rPr lang="en-US" altLang="zh-CN" sz="5400" dirty="0"/>
                <a:t>I played with myself</a:t>
              </a:r>
              <a:r>
                <a:rPr lang="en-US" altLang="zh-CN" sz="5400" dirty="0" smtClean="0"/>
                <a:t>.</a:t>
              </a:r>
            </a:p>
            <a:p>
              <a:endParaRPr lang="en-US" altLang="zh-CN" sz="5400" dirty="0"/>
            </a:p>
            <a:p>
              <a:endParaRPr lang="zh-CN" altLang="en-US" sz="5400" dirty="0"/>
            </a:p>
            <a:p>
              <a:endParaRPr lang="en-US" altLang="zh-CN" sz="5400" dirty="0" smtClean="0"/>
            </a:p>
            <a:p>
              <a:r>
                <a:rPr lang="zh-CN" altLang="en-US" sz="5400" dirty="0" smtClean="0"/>
                <a:t>√</a:t>
              </a:r>
              <a:r>
                <a:rPr lang="zh-CN" altLang="en-US" sz="5400" dirty="0"/>
                <a:t>：</a:t>
              </a:r>
              <a:r>
                <a:rPr lang="en-US" altLang="zh-CN" sz="5400" dirty="0"/>
                <a:t>I played alone.</a:t>
              </a:r>
            </a:p>
            <a:p>
              <a:endParaRPr lang="en-US" altLang="zh-CN" sz="5400" dirty="0"/>
            </a:p>
            <a:p>
              <a:endParaRPr lang="en-US" altLang="zh-CN" sz="5400" dirty="0" smtClean="0"/>
            </a:p>
            <a:p>
              <a:endParaRPr lang="en-US" altLang="zh-CN" sz="5400" dirty="0"/>
            </a:p>
            <a:p>
              <a:endParaRPr lang="en-US" altLang="zh-CN" sz="5400" dirty="0" smtClean="0"/>
            </a:p>
            <a:p>
              <a:endParaRPr lang="zh-CN" altLang="en-US" sz="5400" dirty="0"/>
            </a:p>
            <a:p>
              <a:r>
                <a:rPr lang="zh-CN" altLang="en-US" sz="5400" dirty="0"/>
                <a:t>√：</a:t>
              </a:r>
              <a:r>
                <a:rPr lang="en-US" altLang="zh-CN" sz="5400" dirty="0"/>
                <a:t>I am soaked</a:t>
              </a:r>
              <a:r>
                <a:rPr lang="en-US" altLang="zh-CN" sz="5400" dirty="0" smtClean="0"/>
                <a:t>.</a:t>
              </a:r>
              <a:r>
                <a:rPr lang="zh-CN" altLang="en-US" sz="5400" dirty="0" smtClean="0"/>
                <a:t> </a:t>
              </a:r>
              <a:endParaRPr lang="zh-CN" altLang="en-US" sz="5400" dirty="0"/>
            </a:p>
          </p:txBody>
        </p:sp>
      </p:grpSp>
      <p:sp>
        <p:nvSpPr>
          <p:cNvPr id="12" name="Shape 554"/>
          <p:cNvSpPr/>
          <p:nvPr/>
        </p:nvSpPr>
        <p:spPr>
          <a:xfrm>
            <a:off x="1270891" y="53731"/>
            <a:ext cx="5981125" cy="129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0" algn="ctr">
              <a:defRPr sz="1800"/>
            </a:pPr>
            <a:r>
              <a:rPr lang="en-US" altLang="zh-CN" sz="7200" dirty="0" smtClean="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BE CAREFUL</a:t>
            </a:r>
            <a:endParaRPr sz="7200" b="1" dirty="0">
              <a:solidFill>
                <a:srgbClr val="3B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3" y="3911141"/>
            <a:ext cx="7443785" cy="80724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49" y="3911140"/>
            <a:ext cx="7977187" cy="8072437"/>
          </a:xfrm>
          <a:prstGeom prst="rect">
            <a:avLst/>
          </a:prstGeom>
        </p:spPr>
      </p:pic>
      <p:pic>
        <p:nvPicPr>
          <p:cNvPr id="13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1716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962" y="460375"/>
            <a:ext cx="9320579" cy="1338660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962" y="767166"/>
            <a:ext cx="9371982" cy="1207664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16"/>
          <a:stretch/>
        </p:blipFill>
        <p:spPr>
          <a:xfrm rot="21157425">
            <a:off x="1288142" y="2793311"/>
            <a:ext cx="6587533" cy="1054344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66"/>
          <a:stretch/>
        </p:blipFill>
        <p:spPr>
          <a:xfrm rot="498041">
            <a:off x="17036890" y="2750665"/>
            <a:ext cx="6564095" cy="1054675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0" name="Shape 541"/>
          <p:cNvSpPr/>
          <p:nvPr/>
        </p:nvSpPr>
        <p:spPr>
          <a:xfrm>
            <a:off x="3293048" y="3651251"/>
            <a:ext cx="6629091" cy="6369832"/>
          </a:xfrm>
          <a:prstGeom prst="rect">
            <a:avLst/>
          </a:prstGeom>
          <a:solidFill>
            <a:srgbClr val="EFD907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3287" y="3987156"/>
            <a:ext cx="5669818" cy="5669818"/>
          </a:xfrm>
          <a:prstGeom prst="rect">
            <a:avLst/>
          </a:prstGeom>
        </p:spPr>
      </p:pic>
      <p:sp>
        <p:nvSpPr>
          <p:cNvPr id="11" name="Shape 546"/>
          <p:cNvSpPr/>
          <p:nvPr/>
        </p:nvSpPr>
        <p:spPr>
          <a:xfrm>
            <a:off x="14898308" y="3651251"/>
            <a:ext cx="6566082" cy="6369832"/>
          </a:xfrm>
          <a:prstGeom prst="rect">
            <a:avLst/>
          </a:prstGeom>
          <a:solidFill>
            <a:srgbClr val="E55C49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57889" y="3987155"/>
            <a:ext cx="5669819" cy="5669819"/>
          </a:xfrm>
          <a:prstGeom prst="rect">
            <a:avLst/>
          </a:prstGeom>
        </p:spPr>
      </p:pic>
      <p:sp>
        <p:nvSpPr>
          <p:cNvPr id="12" name="对角圆角矩形 11"/>
          <p:cNvSpPr/>
          <p:nvPr/>
        </p:nvSpPr>
        <p:spPr>
          <a:xfrm>
            <a:off x="3293048" y="10480431"/>
            <a:ext cx="6629091" cy="1512277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 w="254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90486" y="10701613"/>
            <a:ext cx="566981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200" dirty="0">
                <a:solidFill>
                  <a:schemeClr val="bg1"/>
                </a:solidFill>
              </a:rPr>
              <a:t>微</a:t>
            </a:r>
            <a:r>
              <a:rPr lang="zh-CN" altLang="en-US" sz="7200" dirty="0" smtClean="0">
                <a:solidFill>
                  <a:schemeClr val="bg1"/>
                </a:solidFill>
              </a:rPr>
              <a:t>信 </a:t>
            </a:r>
            <a:r>
              <a:rPr lang="en-US" altLang="zh-CN" sz="7200" dirty="0" err="1" smtClean="0">
                <a:solidFill>
                  <a:schemeClr val="bg1"/>
                </a:solidFill>
              </a:rPr>
              <a:t>fifedu</a:t>
            </a:r>
            <a:endParaRPr kumimoji="0" lang="zh-CN" altLang="en-US" sz="7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Trebuchet MS"/>
            </a:endParaRPr>
          </a:p>
        </p:txBody>
      </p:sp>
      <p:sp>
        <p:nvSpPr>
          <p:cNvPr id="14" name="对角圆角矩形 13"/>
          <p:cNvSpPr/>
          <p:nvPr/>
        </p:nvSpPr>
        <p:spPr>
          <a:xfrm>
            <a:off x="14972900" y="10378877"/>
            <a:ext cx="6629091" cy="1512277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 w="254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357889" y="10600059"/>
            <a:ext cx="628226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200" dirty="0" smtClean="0">
                <a:solidFill>
                  <a:schemeClr val="bg1"/>
                </a:solidFill>
              </a:rPr>
              <a:t>微</a:t>
            </a:r>
            <a:r>
              <a:rPr lang="zh-CN" altLang="en-US" sz="7200" dirty="0">
                <a:solidFill>
                  <a:schemeClr val="bg1"/>
                </a:solidFill>
              </a:rPr>
              <a:t>博</a:t>
            </a:r>
            <a:r>
              <a:rPr lang="zh-CN" altLang="en-US" sz="7200" dirty="0" smtClean="0">
                <a:solidFill>
                  <a:schemeClr val="bg1"/>
                </a:solidFill>
              </a:rPr>
              <a:t> 外研讯飞</a:t>
            </a:r>
            <a:endParaRPr kumimoji="0" lang="zh-CN" altLang="en-US" sz="7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Trebuchet MS"/>
            </a:endParaRPr>
          </a:p>
        </p:txBody>
      </p:sp>
      <p:sp>
        <p:nvSpPr>
          <p:cNvPr id="16" name="对角圆角矩形 15"/>
          <p:cNvSpPr/>
          <p:nvPr/>
        </p:nvSpPr>
        <p:spPr>
          <a:xfrm>
            <a:off x="11276635" y="61791"/>
            <a:ext cx="2247900" cy="13716000"/>
          </a:xfrm>
          <a:prstGeom prst="round2DiagRect">
            <a:avLst/>
          </a:prstGeom>
          <a:solidFill>
            <a:srgbClr val="00CCA7"/>
          </a:solidFill>
          <a:ln w="25400" cap="flat">
            <a:solidFill>
              <a:srgbClr val="1BBA9E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298444" y="633290"/>
            <a:ext cx="2318583" cy="123444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eaVert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7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Trebuchet MS"/>
              </a:rPr>
              <a:t>轻扫二维码，</a:t>
            </a:r>
            <a:endParaRPr kumimoji="0" lang="en-US" altLang="zh-CN" sz="7200" b="1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Trebuchet MS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7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r>
              <a:rPr kumimoji="0" lang="zh-CN" altLang="en-US" sz="7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Trebuchet MS"/>
              </a:rPr>
              <a:t>送你英语学习干货！</a:t>
            </a:r>
            <a:endParaRPr kumimoji="0" lang="zh-CN" alt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Trebuchet MS"/>
            </a:endParaRPr>
          </a:p>
        </p:txBody>
      </p:sp>
      <p:pic>
        <p:nvPicPr>
          <p:cNvPr id="18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49113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307786" y="4295914"/>
            <a:ext cx="1306068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</a:rPr>
              <a:t>One letter makes a great deal of a possessive difference, </a:t>
            </a:r>
            <a:endParaRPr lang="en-US" altLang="zh-CN" sz="6600" b="1" dirty="0" smtClean="0">
              <a:solidFill>
                <a:schemeClr val="bg1"/>
              </a:solidFill>
            </a:endParaRPr>
          </a:p>
          <a:p>
            <a:r>
              <a:rPr lang="en-US" altLang="zh-CN" sz="6600" b="1" dirty="0" smtClean="0">
                <a:solidFill>
                  <a:schemeClr val="bg1"/>
                </a:solidFill>
              </a:rPr>
              <a:t>doesn‘t it? </a:t>
            </a:r>
          </a:p>
          <a:p>
            <a:r>
              <a:rPr lang="en-US" altLang="zh-CN" sz="6600" b="1" dirty="0" smtClean="0">
                <a:solidFill>
                  <a:schemeClr val="bg1"/>
                </a:solidFill>
              </a:rPr>
              <a:t>What’s </a:t>
            </a:r>
            <a:r>
              <a:rPr lang="en-US" altLang="zh-CN" sz="6600" b="1" dirty="0">
                <a:solidFill>
                  <a:schemeClr val="bg1"/>
                </a:solidFill>
              </a:rPr>
              <a:t>your </a:t>
            </a:r>
            <a:r>
              <a:rPr lang="en-US" altLang="zh-CN" sz="6600" b="1" dirty="0" smtClean="0">
                <a:solidFill>
                  <a:schemeClr val="bg1"/>
                </a:solidFill>
              </a:rPr>
              <a:t>choice</a:t>
            </a:r>
            <a:r>
              <a:rPr lang="zh-CN" altLang="en-US" sz="6600" b="1" dirty="0" smtClean="0">
                <a:solidFill>
                  <a:schemeClr val="bg1"/>
                </a:solidFill>
              </a:rPr>
              <a:t>？</a:t>
            </a:r>
            <a:endParaRPr lang="en-US" altLang="zh-CN" sz="6600" b="1" dirty="0" smtClean="0">
              <a:solidFill>
                <a:schemeClr val="bg1"/>
              </a:solidFill>
            </a:endParaRPr>
          </a:p>
          <a:p>
            <a:endParaRPr lang="en-US" altLang="zh-CN" sz="6600" b="1" dirty="0" smtClean="0">
              <a:solidFill>
                <a:schemeClr val="bg1"/>
              </a:solidFill>
            </a:endParaRPr>
          </a:p>
          <a:p>
            <a:r>
              <a:rPr lang="en-US" altLang="zh-CN" sz="6600" b="1" dirty="0" smtClean="0">
                <a:solidFill>
                  <a:schemeClr val="bg1"/>
                </a:solidFill>
              </a:rPr>
              <a:t>That's </a:t>
            </a:r>
            <a:r>
              <a:rPr lang="en-US" altLang="zh-CN" sz="6600" b="1" dirty="0">
                <a:solidFill>
                  <a:schemeClr val="bg1"/>
                </a:solidFill>
              </a:rPr>
              <a:t>up to </a:t>
            </a:r>
            <a:r>
              <a:rPr lang="en-US" altLang="zh-CN" sz="6600" b="1" dirty="0" smtClean="0">
                <a:solidFill>
                  <a:schemeClr val="bg1"/>
                </a:solidFill>
              </a:rPr>
              <a:t>you.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://ww4.sinaimg.cn/bmiddle/005K0Hbrjw1ewbklv3jlrj30kg0kcmy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2014" y="3476506"/>
            <a:ext cx="7037705" cy="70057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8859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0" name="Group 1600"/>
          <p:cNvGrpSpPr/>
          <p:nvPr/>
        </p:nvGrpSpPr>
        <p:grpSpPr>
          <a:xfrm>
            <a:off x="-2103940" y="-7292589"/>
            <a:ext cx="28459842" cy="28059532"/>
            <a:chOff x="4663051" y="4605343"/>
            <a:chExt cx="28459841" cy="28059531"/>
          </a:xfrm>
        </p:grpSpPr>
        <p:sp>
          <p:nvSpPr>
            <p:cNvPr id="1584" name="Shape 1584"/>
            <p:cNvSpPr/>
            <p:nvPr/>
          </p:nvSpPr>
          <p:spPr>
            <a:xfrm rot="14896333">
              <a:off x="24445478" y="8518517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85" name="Shape 1585"/>
            <p:cNvSpPr/>
            <p:nvPr/>
          </p:nvSpPr>
          <p:spPr>
            <a:xfrm rot="4096333" flipH="1">
              <a:off x="10720882" y="13988609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86" name="Shape 1586"/>
            <p:cNvSpPr/>
            <p:nvPr/>
          </p:nvSpPr>
          <p:spPr>
            <a:xfrm rot="12219129">
              <a:off x="20563701" y="4508101"/>
              <a:ext cx="2617696" cy="1481699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87" name="Shape 1587"/>
            <p:cNvSpPr/>
            <p:nvPr/>
          </p:nvSpPr>
          <p:spPr>
            <a:xfrm rot="1492205" flipH="1">
              <a:off x="14481593" y="17984466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88" name="Shape 1588"/>
            <p:cNvSpPr/>
            <p:nvPr/>
          </p:nvSpPr>
          <p:spPr>
            <a:xfrm rot="9337947" flipH="1">
              <a:off x="14545011" y="4503469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89" name="Shape 1589"/>
            <p:cNvSpPr/>
            <p:nvPr/>
          </p:nvSpPr>
          <p:spPr>
            <a:xfrm rot="20107795">
              <a:off x="20693375" y="17913002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90" name="Shape 1590"/>
            <p:cNvSpPr/>
            <p:nvPr/>
          </p:nvSpPr>
          <p:spPr>
            <a:xfrm rot="6703667" flipH="1">
              <a:off x="10743158" y="8508282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91" name="Shape 1591"/>
            <p:cNvSpPr/>
            <p:nvPr/>
          </p:nvSpPr>
          <p:spPr>
            <a:xfrm rot="17503667">
              <a:off x="24447370" y="13973904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92" name="Shape 1592"/>
            <p:cNvSpPr/>
            <p:nvPr/>
          </p:nvSpPr>
          <p:spPr>
            <a:xfrm rot="10800000" flipH="1">
              <a:off x="17603220" y="6534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93" name="Shape 1593"/>
            <p:cNvSpPr/>
            <p:nvPr/>
          </p:nvSpPr>
          <p:spPr>
            <a:xfrm>
              <a:off x="17603221" y="18635733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94" name="Shape 1594"/>
            <p:cNvSpPr/>
            <p:nvPr/>
          </p:nvSpPr>
          <p:spPr>
            <a:xfrm rot="5400000">
              <a:off x="11556950" y="12572435"/>
              <a:ext cx="2617694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95" name="Shape 1595"/>
            <p:cNvSpPr/>
            <p:nvPr/>
          </p:nvSpPr>
          <p:spPr>
            <a:xfrm rot="16200000" flipH="1">
              <a:off x="23698682" y="12508827"/>
              <a:ext cx="2617696" cy="12286920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96" name="Shape 1596"/>
            <p:cNvSpPr/>
            <p:nvPr/>
          </p:nvSpPr>
          <p:spPr>
            <a:xfrm rot="2700000" flipH="1">
              <a:off x="13322886" y="16868900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97" name="Shape 1597"/>
            <p:cNvSpPr/>
            <p:nvPr/>
          </p:nvSpPr>
          <p:spPr>
            <a:xfrm rot="18900000">
              <a:off x="21910020" y="1688082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98" name="Shape 1598"/>
            <p:cNvSpPr/>
            <p:nvPr/>
          </p:nvSpPr>
          <p:spPr>
            <a:xfrm rot="13500000" flipH="1">
              <a:off x="21935345" y="8263429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99" name="Shape 1599"/>
            <p:cNvSpPr/>
            <p:nvPr/>
          </p:nvSpPr>
          <p:spPr>
            <a:xfrm rot="8126060">
              <a:off x="13344894" y="8253550"/>
              <a:ext cx="2617695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" name="组 1"/>
          <p:cNvGrpSpPr/>
          <p:nvPr/>
        </p:nvGrpSpPr>
        <p:grpSpPr>
          <a:xfrm>
            <a:off x="-1285832" y="382241"/>
            <a:ext cx="26955664" cy="13330587"/>
            <a:chOff x="-1285832" y="382241"/>
            <a:chExt cx="26955664" cy="13330587"/>
          </a:xfrm>
        </p:grpSpPr>
        <p:grpSp>
          <p:nvGrpSpPr>
            <p:cNvPr id="1634" name="Group 1634"/>
            <p:cNvGrpSpPr/>
            <p:nvPr/>
          </p:nvGrpSpPr>
          <p:grpSpPr>
            <a:xfrm>
              <a:off x="19446271" y="9437812"/>
              <a:ext cx="2527710" cy="3092151"/>
              <a:chOff x="0" y="0"/>
              <a:chExt cx="2527708" cy="3092150"/>
            </a:xfrm>
          </p:grpSpPr>
          <p:sp>
            <p:nvSpPr>
              <p:cNvPr id="1601" name="Shape 1601"/>
              <p:cNvSpPr/>
              <p:nvPr/>
            </p:nvSpPr>
            <p:spPr>
              <a:xfrm>
                <a:off x="19631" y="338663"/>
                <a:ext cx="1285941" cy="26258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04"/>
                    </a:moveTo>
                    <a:lnTo>
                      <a:pt x="1649" y="0"/>
                    </a:lnTo>
                    <a:lnTo>
                      <a:pt x="21600" y="21196"/>
                    </a:lnTo>
                    <a:lnTo>
                      <a:pt x="19951" y="21600"/>
                    </a:lnTo>
                    <a:lnTo>
                      <a:pt x="0" y="404"/>
                    </a:lnTo>
                    <a:close/>
                  </a:path>
                </a:pathLst>
              </a:custGeom>
              <a:solidFill>
                <a:srgbClr val="317C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02" name="Shape 1602"/>
              <p:cNvSpPr/>
              <p:nvPr/>
            </p:nvSpPr>
            <p:spPr>
              <a:xfrm>
                <a:off x="-1" y="201235"/>
                <a:ext cx="117797" cy="186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lnTo>
                      <a:pt x="21600" y="15916"/>
                    </a:lnTo>
                    <a:lnTo>
                      <a:pt x="0" y="0"/>
                    </a:lnTo>
                    <a:lnTo>
                      <a:pt x="3600" y="21600"/>
                    </a:lnTo>
                    <a:close/>
                  </a:path>
                </a:pathLst>
              </a:custGeom>
              <a:solidFill>
                <a:srgbClr val="EFA4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03" name="Shape 1603"/>
              <p:cNvSpPr/>
              <p:nvPr/>
            </p:nvSpPr>
            <p:spPr>
              <a:xfrm>
                <a:off x="962001" y="446644"/>
                <a:ext cx="1521534" cy="250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65"/>
                    </a:moveTo>
                    <a:lnTo>
                      <a:pt x="20276" y="0"/>
                    </a:lnTo>
                    <a:lnTo>
                      <a:pt x="0" y="21093"/>
                    </a:lnTo>
                    <a:lnTo>
                      <a:pt x="1324" y="21600"/>
                    </a:lnTo>
                    <a:lnTo>
                      <a:pt x="21600" y="465"/>
                    </a:lnTo>
                    <a:close/>
                  </a:path>
                </a:pathLst>
              </a:custGeom>
              <a:solidFill>
                <a:srgbClr val="EFA4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04" name="Shape 1604"/>
              <p:cNvSpPr/>
              <p:nvPr/>
            </p:nvSpPr>
            <p:spPr>
              <a:xfrm>
                <a:off x="2390280" y="323937"/>
                <a:ext cx="137429" cy="176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57" y="21600"/>
                    </a:moveTo>
                    <a:lnTo>
                      <a:pt x="0" y="15000"/>
                    </a:lnTo>
                    <a:lnTo>
                      <a:pt x="21600" y="0"/>
                    </a:lnTo>
                    <a:lnTo>
                      <a:pt x="14657" y="21600"/>
                    </a:lnTo>
                    <a:close/>
                  </a:path>
                </a:pathLst>
              </a:custGeom>
              <a:solidFill>
                <a:srgbClr val="317C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05" name="Shape 1605"/>
              <p:cNvSpPr/>
              <p:nvPr/>
            </p:nvSpPr>
            <p:spPr>
              <a:xfrm>
                <a:off x="642971" y="157059"/>
                <a:ext cx="672421" cy="28074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9"/>
                    </a:moveTo>
                    <a:lnTo>
                      <a:pt x="3469" y="0"/>
                    </a:lnTo>
                    <a:lnTo>
                      <a:pt x="21600" y="21411"/>
                    </a:lnTo>
                    <a:lnTo>
                      <a:pt x="18131" y="21600"/>
                    </a:lnTo>
                    <a:lnTo>
                      <a:pt x="0" y="189"/>
                    </a:lnTo>
                    <a:close/>
                  </a:path>
                </a:pathLst>
              </a:custGeom>
              <a:solidFill>
                <a:srgbClr val="70C4B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06" name="Shape 1606"/>
              <p:cNvSpPr/>
              <p:nvPr/>
            </p:nvSpPr>
            <p:spPr>
              <a:xfrm>
                <a:off x="642971" y="-1"/>
                <a:ext cx="107981" cy="181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18681"/>
                    </a:lnTo>
                    <a:lnTo>
                      <a:pt x="3927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FA4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07" name="Shape 1607"/>
              <p:cNvSpPr/>
              <p:nvPr/>
            </p:nvSpPr>
            <p:spPr>
              <a:xfrm>
                <a:off x="1207409" y="201235"/>
                <a:ext cx="770585" cy="2787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573" y="0"/>
                    </a:moveTo>
                    <a:lnTo>
                      <a:pt x="21600" y="190"/>
                    </a:lnTo>
                    <a:lnTo>
                      <a:pt x="2889" y="21600"/>
                    </a:lnTo>
                    <a:lnTo>
                      <a:pt x="0" y="21410"/>
                    </a:lnTo>
                    <a:lnTo>
                      <a:pt x="18573" y="0"/>
                    </a:lnTo>
                    <a:close/>
                  </a:path>
                </a:pathLst>
              </a:custGeom>
              <a:solidFill>
                <a:srgbClr val="A83A2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08" name="Shape 1608"/>
              <p:cNvSpPr/>
              <p:nvPr/>
            </p:nvSpPr>
            <p:spPr>
              <a:xfrm>
                <a:off x="1870013" y="44173"/>
                <a:ext cx="107981" cy="181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681"/>
                    </a:moveTo>
                    <a:lnTo>
                      <a:pt x="21600" y="21600"/>
                    </a:lnTo>
                    <a:lnTo>
                      <a:pt x="18655" y="0"/>
                    </a:lnTo>
                    <a:lnTo>
                      <a:pt x="0" y="18681"/>
                    </a:lnTo>
                    <a:close/>
                  </a:path>
                </a:pathLst>
              </a:custGeom>
              <a:solidFill>
                <a:srgbClr val="EFA4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09" name="Shape 1609"/>
              <p:cNvSpPr/>
              <p:nvPr/>
            </p:nvSpPr>
            <p:spPr>
              <a:xfrm>
                <a:off x="495725" y="1325206"/>
                <a:ext cx="520267" cy="1658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57" y="0"/>
                    </a:moveTo>
                    <a:lnTo>
                      <a:pt x="21600" y="21600"/>
                    </a:lnTo>
                    <a:lnTo>
                      <a:pt x="18543" y="21600"/>
                    </a:lnTo>
                    <a:lnTo>
                      <a:pt x="0" y="0"/>
                    </a:lnTo>
                    <a:lnTo>
                      <a:pt x="3057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10" name="Shape 1610"/>
              <p:cNvSpPr/>
              <p:nvPr/>
            </p:nvSpPr>
            <p:spPr>
              <a:xfrm>
                <a:off x="819665" y="1325206"/>
                <a:ext cx="520267" cy="1658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57" y="0"/>
                    </a:moveTo>
                    <a:lnTo>
                      <a:pt x="21600" y="21600"/>
                    </a:lnTo>
                    <a:lnTo>
                      <a:pt x="18543" y="21600"/>
                    </a:lnTo>
                    <a:lnTo>
                      <a:pt x="0" y="0"/>
                    </a:lnTo>
                    <a:lnTo>
                      <a:pt x="3057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grpSp>
            <p:nvGrpSpPr>
              <p:cNvPr id="1617" name="Group 1617"/>
              <p:cNvGrpSpPr/>
              <p:nvPr/>
            </p:nvGrpSpPr>
            <p:grpSpPr>
              <a:xfrm>
                <a:off x="319031" y="1217225"/>
                <a:ext cx="1830750" cy="1874926"/>
                <a:chOff x="0" y="0"/>
                <a:chExt cx="1830748" cy="1874924"/>
              </a:xfrm>
            </p:grpSpPr>
            <p:sp>
              <p:nvSpPr>
                <p:cNvPr id="1611" name="Shape 1611"/>
                <p:cNvSpPr/>
                <p:nvPr/>
              </p:nvSpPr>
              <p:spPr>
                <a:xfrm>
                  <a:off x="0" y="-1"/>
                  <a:ext cx="1830748" cy="132523"/>
                </a:xfrm>
                <a:prstGeom prst="rect">
                  <a:avLst/>
                </a:prstGeom>
                <a:solidFill>
                  <a:srgbClr val="E55C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1612" name="Shape 1612"/>
                <p:cNvSpPr/>
                <p:nvPr/>
              </p:nvSpPr>
              <p:spPr>
                <a:xfrm>
                  <a:off x="471183" y="1737492"/>
                  <a:ext cx="888381" cy="137429"/>
                </a:xfrm>
                <a:prstGeom prst="rect">
                  <a:avLst/>
                </a:prstGeom>
                <a:solidFill>
                  <a:srgbClr val="E55C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1613" name="Shape 1613"/>
                <p:cNvSpPr/>
                <p:nvPr/>
              </p:nvSpPr>
              <p:spPr>
                <a:xfrm>
                  <a:off x="-1" y="132521"/>
                  <a:ext cx="608614" cy="17424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877" y="0"/>
                      </a:moveTo>
                      <a:lnTo>
                        <a:pt x="21600" y="21600"/>
                      </a:lnTo>
                      <a:lnTo>
                        <a:pt x="16723" y="21600"/>
                      </a:lnTo>
                      <a:lnTo>
                        <a:pt x="0" y="0"/>
                      </a:lnTo>
                      <a:lnTo>
                        <a:pt x="4877" y="0"/>
                      </a:lnTo>
                      <a:close/>
                    </a:path>
                  </a:pathLst>
                </a:custGeom>
                <a:solidFill>
                  <a:srgbClr val="E55C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1614" name="Shape 1614"/>
                <p:cNvSpPr/>
                <p:nvPr/>
              </p:nvSpPr>
              <p:spPr>
                <a:xfrm>
                  <a:off x="1227041" y="132521"/>
                  <a:ext cx="603708" cy="17424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683" y="0"/>
                      </a:moveTo>
                      <a:lnTo>
                        <a:pt x="0" y="21600"/>
                      </a:lnTo>
                      <a:lnTo>
                        <a:pt x="4741" y="21600"/>
                      </a:lnTo>
                      <a:lnTo>
                        <a:pt x="21600" y="0"/>
                      </a:lnTo>
                      <a:lnTo>
                        <a:pt x="16683" y="0"/>
                      </a:lnTo>
                      <a:close/>
                    </a:path>
                  </a:pathLst>
                </a:custGeom>
                <a:solidFill>
                  <a:srgbClr val="E55C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1615" name="Shape 1615"/>
                <p:cNvSpPr/>
                <p:nvPr/>
              </p:nvSpPr>
              <p:spPr>
                <a:xfrm>
                  <a:off x="338661" y="107979"/>
                  <a:ext cx="520267" cy="16589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057" y="0"/>
                      </a:moveTo>
                      <a:lnTo>
                        <a:pt x="21600" y="21600"/>
                      </a:lnTo>
                      <a:lnTo>
                        <a:pt x="18543" y="21600"/>
                      </a:lnTo>
                      <a:lnTo>
                        <a:pt x="0" y="0"/>
                      </a:lnTo>
                      <a:lnTo>
                        <a:pt x="3057" y="0"/>
                      </a:lnTo>
                      <a:close/>
                    </a:path>
                  </a:pathLst>
                </a:custGeom>
                <a:solidFill>
                  <a:srgbClr val="E55C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1616" name="Shape 1616"/>
                <p:cNvSpPr/>
                <p:nvPr/>
              </p:nvSpPr>
              <p:spPr>
                <a:xfrm>
                  <a:off x="662601" y="107979"/>
                  <a:ext cx="520267" cy="16589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057" y="0"/>
                      </a:moveTo>
                      <a:lnTo>
                        <a:pt x="21600" y="21600"/>
                      </a:lnTo>
                      <a:lnTo>
                        <a:pt x="18543" y="21600"/>
                      </a:lnTo>
                      <a:lnTo>
                        <a:pt x="0" y="0"/>
                      </a:lnTo>
                      <a:lnTo>
                        <a:pt x="3057" y="0"/>
                      </a:lnTo>
                      <a:close/>
                    </a:path>
                  </a:pathLst>
                </a:custGeom>
                <a:solidFill>
                  <a:srgbClr val="E55C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/>
                  <a:endParaRPr/>
                </a:p>
              </p:txBody>
            </p:sp>
          </p:grpSp>
          <p:sp>
            <p:nvSpPr>
              <p:cNvPr id="1618" name="Shape 1618"/>
              <p:cNvSpPr/>
              <p:nvPr/>
            </p:nvSpPr>
            <p:spPr>
              <a:xfrm>
                <a:off x="1143605" y="1325206"/>
                <a:ext cx="485911" cy="1658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273" y="0"/>
                    </a:moveTo>
                    <a:lnTo>
                      <a:pt x="21600" y="19875"/>
                    </a:lnTo>
                    <a:lnTo>
                      <a:pt x="19855" y="21600"/>
                    </a:lnTo>
                    <a:lnTo>
                      <a:pt x="0" y="0"/>
                    </a:lnTo>
                    <a:lnTo>
                      <a:pt x="3273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19" name="Shape 1619"/>
              <p:cNvSpPr/>
              <p:nvPr/>
            </p:nvSpPr>
            <p:spPr>
              <a:xfrm>
                <a:off x="1305573" y="1325206"/>
                <a:ext cx="402471" cy="1364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951" y="0"/>
                    </a:moveTo>
                    <a:lnTo>
                      <a:pt x="21600" y="19424"/>
                    </a:lnTo>
                    <a:lnTo>
                      <a:pt x="19493" y="21600"/>
                    </a:lnTo>
                    <a:lnTo>
                      <a:pt x="0" y="0"/>
                    </a:lnTo>
                    <a:lnTo>
                      <a:pt x="3951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20" name="Shape 1620"/>
              <p:cNvSpPr/>
              <p:nvPr/>
            </p:nvSpPr>
            <p:spPr>
              <a:xfrm>
                <a:off x="1462633" y="1325206"/>
                <a:ext cx="328849" cy="1065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36" y="0"/>
                    </a:moveTo>
                    <a:lnTo>
                      <a:pt x="21600" y="18813"/>
                    </a:lnTo>
                    <a:lnTo>
                      <a:pt x="19021" y="21600"/>
                    </a:lnTo>
                    <a:lnTo>
                      <a:pt x="0" y="0"/>
                    </a:lnTo>
                    <a:lnTo>
                      <a:pt x="4836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21" name="Shape 1621"/>
              <p:cNvSpPr/>
              <p:nvPr/>
            </p:nvSpPr>
            <p:spPr>
              <a:xfrm>
                <a:off x="1629511" y="1325206"/>
                <a:ext cx="240503" cy="765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171" y="0"/>
                    </a:moveTo>
                    <a:lnTo>
                      <a:pt x="21600" y="17723"/>
                    </a:lnTo>
                    <a:lnTo>
                      <a:pt x="18073" y="21600"/>
                    </a:lnTo>
                    <a:lnTo>
                      <a:pt x="0" y="0"/>
                    </a:lnTo>
                    <a:lnTo>
                      <a:pt x="6171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22" name="Shape 1622"/>
              <p:cNvSpPr/>
              <p:nvPr/>
            </p:nvSpPr>
            <p:spPr>
              <a:xfrm>
                <a:off x="1791484" y="1325206"/>
                <a:ext cx="157063" cy="466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125" y="0"/>
                    </a:moveTo>
                    <a:lnTo>
                      <a:pt x="21600" y="15234"/>
                    </a:lnTo>
                    <a:lnTo>
                      <a:pt x="16875" y="21600"/>
                    </a:lnTo>
                    <a:lnTo>
                      <a:pt x="0" y="0"/>
                    </a:lnTo>
                    <a:lnTo>
                      <a:pt x="10125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23" name="Shape 1623"/>
              <p:cNvSpPr/>
              <p:nvPr/>
            </p:nvSpPr>
            <p:spPr>
              <a:xfrm>
                <a:off x="1948544" y="1325206"/>
                <a:ext cx="83441" cy="166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059" y="0"/>
                    </a:moveTo>
                    <a:lnTo>
                      <a:pt x="21600" y="3812"/>
                    </a:lnTo>
                    <a:lnTo>
                      <a:pt x="12706" y="21600"/>
                    </a:lnTo>
                    <a:lnTo>
                      <a:pt x="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24" name="Shape 1624"/>
              <p:cNvSpPr/>
              <p:nvPr/>
            </p:nvSpPr>
            <p:spPr>
              <a:xfrm>
                <a:off x="1433185" y="1325206"/>
                <a:ext cx="515361" cy="1658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514" y="0"/>
                    </a:moveTo>
                    <a:lnTo>
                      <a:pt x="0" y="21600"/>
                    </a:lnTo>
                    <a:lnTo>
                      <a:pt x="2880" y="21600"/>
                    </a:lnTo>
                    <a:lnTo>
                      <a:pt x="21600" y="0"/>
                    </a:lnTo>
                    <a:lnTo>
                      <a:pt x="18514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25" name="Shape 1625"/>
              <p:cNvSpPr/>
              <p:nvPr/>
            </p:nvSpPr>
            <p:spPr>
              <a:xfrm>
                <a:off x="1271217" y="1325206"/>
                <a:ext cx="520267" cy="1658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543" y="0"/>
                    </a:moveTo>
                    <a:lnTo>
                      <a:pt x="0" y="21600"/>
                    </a:lnTo>
                    <a:lnTo>
                      <a:pt x="2853" y="21600"/>
                    </a:lnTo>
                    <a:lnTo>
                      <a:pt x="21600" y="0"/>
                    </a:lnTo>
                    <a:lnTo>
                      <a:pt x="18543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26" name="Shape 1626"/>
              <p:cNvSpPr/>
              <p:nvPr/>
            </p:nvSpPr>
            <p:spPr>
              <a:xfrm>
                <a:off x="1104339" y="1325206"/>
                <a:ext cx="525177" cy="1658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572" y="0"/>
                    </a:moveTo>
                    <a:lnTo>
                      <a:pt x="0" y="21600"/>
                    </a:lnTo>
                    <a:lnTo>
                      <a:pt x="3028" y="21600"/>
                    </a:lnTo>
                    <a:lnTo>
                      <a:pt x="21600" y="0"/>
                    </a:lnTo>
                    <a:lnTo>
                      <a:pt x="18572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27" name="Shape 1627"/>
              <p:cNvSpPr/>
              <p:nvPr/>
            </p:nvSpPr>
            <p:spPr>
              <a:xfrm>
                <a:off x="947277" y="1325206"/>
                <a:ext cx="515361" cy="1658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514" y="0"/>
                    </a:moveTo>
                    <a:lnTo>
                      <a:pt x="0" y="21600"/>
                    </a:lnTo>
                    <a:lnTo>
                      <a:pt x="2880" y="21600"/>
                    </a:lnTo>
                    <a:lnTo>
                      <a:pt x="21600" y="0"/>
                    </a:lnTo>
                    <a:lnTo>
                      <a:pt x="18514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28" name="Shape 1628"/>
              <p:cNvSpPr/>
              <p:nvPr/>
            </p:nvSpPr>
            <p:spPr>
              <a:xfrm>
                <a:off x="829481" y="1325205"/>
                <a:ext cx="476095" cy="1619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260" y="0"/>
                    </a:moveTo>
                    <a:lnTo>
                      <a:pt x="0" y="19767"/>
                    </a:lnTo>
                    <a:lnTo>
                      <a:pt x="1781" y="21600"/>
                    </a:lnTo>
                    <a:lnTo>
                      <a:pt x="21600" y="0"/>
                    </a:lnTo>
                    <a:lnTo>
                      <a:pt x="18260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29" name="Shape 1629"/>
              <p:cNvSpPr/>
              <p:nvPr/>
            </p:nvSpPr>
            <p:spPr>
              <a:xfrm>
                <a:off x="750951" y="1325206"/>
                <a:ext cx="392655" cy="1320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550" y="0"/>
                    </a:moveTo>
                    <a:lnTo>
                      <a:pt x="0" y="19352"/>
                    </a:lnTo>
                    <a:lnTo>
                      <a:pt x="1890" y="21600"/>
                    </a:lnTo>
                    <a:lnTo>
                      <a:pt x="21600" y="0"/>
                    </a:lnTo>
                    <a:lnTo>
                      <a:pt x="17550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30" name="Shape 1630"/>
              <p:cNvSpPr/>
              <p:nvPr/>
            </p:nvSpPr>
            <p:spPr>
              <a:xfrm>
                <a:off x="672419" y="1325206"/>
                <a:ext cx="309217" cy="1020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57" y="0"/>
                    </a:moveTo>
                    <a:lnTo>
                      <a:pt x="0" y="18692"/>
                    </a:lnTo>
                    <a:lnTo>
                      <a:pt x="2400" y="21600"/>
                    </a:lnTo>
                    <a:lnTo>
                      <a:pt x="21600" y="0"/>
                    </a:lnTo>
                    <a:lnTo>
                      <a:pt x="16457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31" name="Shape 1631"/>
              <p:cNvSpPr/>
              <p:nvPr/>
            </p:nvSpPr>
            <p:spPr>
              <a:xfrm>
                <a:off x="588979" y="1325206"/>
                <a:ext cx="230687" cy="721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706" y="0"/>
                    </a:moveTo>
                    <a:lnTo>
                      <a:pt x="0" y="17486"/>
                    </a:lnTo>
                    <a:lnTo>
                      <a:pt x="3217" y="21600"/>
                    </a:lnTo>
                    <a:lnTo>
                      <a:pt x="21600" y="0"/>
                    </a:lnTo>
                    <a:lnTo>
                      <a:pt x="14706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32" name="Shape 1632"/>
              <p:cNvSpPr/>
              <p:nvPr/>
            </p:nvSpPr>
            <p:spPr>
              <a:xfrm>
                <a:off x="505543" y="1325206"/>
                <a:ext cx="152155" cy="4171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148" y="0"/>
                    </a:moveTo>
                    <a:lnTo>
                      <a:pt x="0" y="14739"/>
                    </a:lnTo>
                    <a:lnTo>
                      <a:pt x="5574" y="21600"/>
                    </a:lnTo>
                    <a:lnTo>
                      <a:pt x="21600" y="0"/>
                    </a:lnTo>
                    <a:lnTo>
                      <a:pt x="11148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33" name="Shape 1633"/>
              <p:cNvSpPr/>
              <p:nvPr/>
            </p:nvSpPr>
            <p:spPr>
              <a:xfrm>
                <a:off x="431919" y="1325206"/>
                <a:ext cx="63809" cy="1177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631" y="21600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11631" y="21600"/>
                    </a:lnTo>
                    <a:close/>
                  </a:path>
                </a:pathLst>
              </a:custGeom>
              <a:solidFill>
                <a:srgbClr val="B51D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grpSp>
          <p:nvGrpSpPr>
            <p:cNvPr id="1637" name="Group 1637"/>
            <p:cNvGrpSpPr/>
            <p:nvPr/>
          </p:nvGrpSpPr>
          <p:grpSpPr>
            <a:xfrm>
              <a:off x="21605865" y="11337273"/>
              <a:ext cx="2733853" cy="1192689"/>
              <a:chOff x="0" y="0"/>
              <a:chExt cx="2733851" cy="1192687"/>
            </a:xfrm>
          </p:grpSpPr>
          <p:sp>
            <p:nvSpPr>
              <p:cNvPr id="1635" name="Shape 1635"/>
              <p:cNvSpPr/>
              <p:nvPr/>
            </p:nvSpPr>
            <p:spPr>
              <a:xfrm>
                <a:off x="160520" y="-1"/>
                <a:ext cx="2573332" cy="11141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7" h="21600" extrusionOk="0">
                    <a:moveTo>
                      <a:pt x="18623" y="1914"/>
                    </a:moveTo>
                    <a:cubicBezTo>
                      <a:pt x="18623" y="1914"/>
                      <a:pt x="18623" y="1914"/>
                      <a:pt x="18623" y="1914"/>
                    </a:cubicBezTo>
                    <a:cubicBezTo>
                      <a:pt x="20043" y="1914"/>
                      <a:pt x="21207" y="4648"/>
                      <a:pt x="21207" y="8038"/>
                    </a:cubicBezTo>
                    <a:cubicBezTo>
                      <a:pt x="21207" y="11374"/>
                      <a:pt x="20043" y="14108"/>
                      <a:pt x="18623" y="14108"/>
                    </a:cubicBezTo>
                    <a:cubicBezTo>
                      <a:pt x="18623" y="14108"/>
                      <a:pt x="18623" y="14108"/>
                      <a:pt x="18623" y="14108"/>
                    </a:cubicBezTo>
                    <a:cubicBezTo>
                      <a:pt x="18623" y="11265"/>
                      <a:pt x="18623" y="11265"/>
                      <a:pt x="18623" y="11265"/>
                    </a:cubicBezTo>
                    <a:cubicBezTo>
                      <a:pt x="18623" y="11265"/>
                      <a:pt x="18623" y="11265"/>
                      <a:pt x="18623" y="11265"/>
                    </a:cubicBezTo>
                    <a:cubicBezTo>
                      <a:pt x="19368" y="11265"/>
                      <a:pt x="19997" y="9843"/>
                      <a:pt x="19997" y="8038"/>
                    </a:cubicBezTo>
                    <a:cubicBezTo>
                      <a:pt x="19997" y="6234"/>
                      <a:pt x="19368" y="4757"/>
                      <a:pt x="18623" y="4757"/>
                    </a:cubicBezTo>
                    <a:cubicBezTo>
                      <a:pt x="18623" y="4757"/>
                      <a:pt x="18623" y="4757"/>
                      <a:pt x="18623" y="4757"/>
                    </a:cubicBezTo>
                    <a:lnTo>
                      <a:pt x="18623" y="1914"/>
                    </a:lnTo>
                    <a:close/>
                    <a:moveTo>
                      <a:pt x="17902" y="0"/>
                    </a:moveTo>
                    <a:cubicBezTo>
                      <a:pt x="17925" y="711"/>
                      <a:pt x="17925" y="1422"/>
                      <a:pt x="17902" y="2133"/>
                    </a:cubicBezTo>
                    <a:cubicBezTo>
                      <a:pt x="18135" y="2023"/>
                      <a:pt x="18367" y="1914"/>
                      <a:pt x="18623" y="1914"/>
                    </a:cubicBezTo>
                    <a:cubicBezTo>
                      <a:pt x="18623" y="4757"/>
                      <a:pt x="18623" y="4757"/>
                      <a:pt x="18623" y="4757"/>
                    </a:cubicBezTo>
                    <a:cubicBezTo>
                      <a:pt x="17855" y="4757"/>
                      <a:pt x="17227" y="6234"/>
                      <a:pt x="17227" y="8038"/>
                    </a:cubicBezTo>
                    <a:cubicBezTo>
                      <a:pt x="17227" y="9843"/>
                      <a:pt x="17855" y="11265"/>
                      <a:pt x="18623" y="11265"/>
                    </a:cubicBezTo>
                    <a:cubicBezTo>
                      <a:pt x="18623" y="14108"/>
                      <a:pt x="18623" y="14108"/>
                      <a:pt x="18623" y="14108"/>
                    </a:cubicBezTo>
                    <a:cubicBezTo>
                      <a:pt x="17692" y="14108"/>
                      <a:pt x="16878" y="13015"/>
                      <a:pt x="16435" y="11319"/>
                    </a:cubicBezTo>
                    <a:cubicBezTo>
                      <a:pt x="14736" y="17061"/>
                      <a:pt x="11873" y="21600"/>
                      <a:pt x="8964" y="21600"/>
                    </a:cubicBezTo>
                    <a:cubicBezTo>
                      <a:pt x="4239" y="21600"/>
                      <a:pt x="-393" y="9570"/>
                      <a:pt x="26" y="0"/>
                    </a:cubicBezTo>
                    <a:lnTo>
                      <a:pt x="17902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36" name="Shape 1636"/>
              <p:cNvSpPr/>
              <p:nvPr/>
            </p:nvSpPr>
            <p:spPr>
              <a:xfrm>
                <a:off x="-1" y="1011083"/>
                <a:ext cx="2537525" cy="181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0445" y="8775"/>
                      <a:pt x="19098" y="16200"/>
                      <a:pt x="17607" y="21600"/>
                    </a:cubicBezTo>
                    <a:cubicBezTo>
                      <a:pt x="3993" y="21600"/>
                      <a:pt x="3993" y="21600"/>
                      <a:pt x="3993" y="21600"/>
                    </a:cubicBezTo>
                    <a:cubicBezTo>
                      <a:pt x="2502" y="16200"/>
                      <a:pt x="1155" y="8775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FD90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sp>
          <p:nvSpPr>
            <p:cNvPr id="1638" name="Shape 1638"/>
            <p:cNvSpPr/>
            <p:nvPr/>
          </p:nvSpPr>
          <p:spPr>
            <a:xfrm>
              <a:off x="22203725" y="7371474"/>
              <a:ext cx="623809" cy="3357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7360" h="21600" extrusionOk="0">
                  <a:moveTo>
                    <a:pt x="4505" y="21600"/>
                  </a:moveTo>
                  <a:cubicBezTo>
                    <a:pt x="-395" y="12156"/>
                    <a:pt x="14372" y="11391"/>
                    <a:pt x="2839" y="0"/>
                  </a:cubicBezTo>
                  <a:cubicBezTo>
                    <a:pt x="8305" y="10482"/>
                    <a:pt x="-7228" y="12774"/>
                    <a:pt x="4505" y="21600"/>
                  </a:cubicBezTo>
                  <a:close/>
                </a:path>
              </a:pathLst>
            </a:custGeom>
            <a:solidFill>
              <a:srgbClr val="668085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pPr lvl="0"/>
              <a:endParaRPr/>
            </a:p>
          </p:txBody>
        </p:sp>
        <p:sp>
          <p:nvSpPr>
            <p:cNvPr id="1639" name="Shape 1639"/>
            <p:cNvSpPr/>
            <p:nvPr/>
          </p:nvSpPr>
          <p:spPr>
            <a:xfrm>
              <a:off x="22864289" y="8338381"/>
              <a:ext cx="476489" cy="2562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7358" h="21600" extrusionOk="0">
                  <a:moveTo>
                    <a:pt x="4508" y="21600"/>
                  </a:moveTo>
                  <a:cubicBezTo>
                    <a:pt x="-423" y="12146"/>
                    <a:pt x="14370" y="11383"/>
                    <a:pt x="2850" y="0"/>
                  </a:cubicBezTo>
                  <a:cubicBezTo>
                    <a:pt x="8305" y="10479"/>
                    <a:pt x="-7230" y="12765"/>
                    <a:pt x="4508" y="21600"/>
                  </a:cubicBezTo>
                  <a:close/>
                </a:path>
              </a:pathLst>
            </a:custGeom>
            <a:solidFill>
              <a:srgbClr val="E3F2F5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pPr lvl="0"/>
              <a:endParaRPr/>
            </a:p>
          </p:txBody>
        </p:sp>
        <p:sp>
          <p:nvSpPr>
            <p:cNvPr id="1640" name="Shape 1640"/>
            <p:cNvSpPr/>
            <p:nvPr/>
          </p:nvSpPr>
          <p:spPr>
            <a:xfrm>
              <a:off x="-1285832" y="12529957"/>
              <a:ext cx="26955664" cy="1182871"/>
            </a:xfrm>
            <a:prstGeom prst="rect">
              <a:avLst/>
            </a:prstGeom>
            <a:solidFill>
              <a:srgbClr val="E2E2E2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pPr lvl="0"/>
              <a:endParaRPr/>
            </a:p>
          </p:txBody>
        </p:sp>
        <p:grpSp>
          <p:nvGrpSpPr>
            <p:cNvPr id="1665" name="Group 1665"/>
            <p:cNvGrpSpPr/>
            <p:nvPr/>
          </p:nvGrpSpPr>
          <p:grpSpPr>
            <a:xfrm>
              <a:off x="3411287" y="2036293"/>
              <a:ext cx="17124600" cy="10493667"/>
              <a:chOff x="1" y="0"/>
              <a:chExt cx="17124599" cy="10493666"/>
            </a:xfrm>
          </p:grpSpPr>
          <p:grpSp>
            <p:nvGrpSpPr>
              <p:cNvPr id="1661" name="Group 1661"/>
              <p:cNvGrpSpPr/>
              <p:nvPr/>
            </p:nvGrpSpPr>
            <p:grpSpPr>
              <a:xfrm>
                <a:off x="1" y="-1"/>
                <a:ext cx="17124600" cy="10493668"/>
                <a:chOff x="1" y="0"/>
                <a:chExt cx="17124599" cy="10493666"/>
              </a:xfrm>
            </p:grpSpPr>
            <p:grpSp>
              <p:nvGrpSpPr>
                <p:cNvPr id="1659" name="Group 1659"/>
                <p:cNvGrpSpPr/>
                <p:nvPr/>
              </p:nvGrpSpPr>
              <p:grpSpPr>
                <a:xfrm>
                  <a:off x="1" y="-1"/>
                  <a:ext cx="17124600" cy="10493668"/>
                  <a:chOff x="1" y="0"/>
                  <a:chExt cx="17124599" cy="10493666"/>
                </a:xfrm>
              </p:grpSpPr>
              <p:grpSp>
                <p:nvGrpSpPr>
                  <p:cNvPr id="1657" name="Group 1657"/>
                  <p:cNvGrpSpPr/>
                  <p:nvPr/>
                </p:nvGrpSpPr>
                <p:grpSpPr>
                  <a:xfrm>
                    <a:off x="1" y="0"/>
                    <a:ext cx="17124600" cy="10493667"/>
                    <a:chOff x="1" y="0"/>
                    <a:chExt cx="17124599" cy="10493666"/>
                  </a:xfrm>
                </p:grpSpPr>
                <p:sp>
                  <p:nvSpPr>
                    <p:cNvPr id="1652" name="Shape 1652"/>
                    <p:cNvSpPr/>
                    <p:nvPr/>
                  </p:nvSpPr>
                  <p:spPr>
                    <a:xfrm>
                      <a:off x="5801455" y="8073938"/>
                      <a:ext cx="5521693" cy="241972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5222" y="0"/>
                          </a:moveTo>
                          <a:lnTo>
                            <a:pt x="16378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5222" y="0"/>
                          </a:lnTo>
                          <a:close/>
                        </a:path>
                      </a:pathLst>
                    </a:custGeom>
                    <a:solidFill>
                      <a:srgbClr val="4E505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  <p:sp>
                  <p:nvSpPr>
                    <p:cNvPr id="1653" name="Shape 1653"/>
                    <p:cNvSpPr/>
                    <p:nvPr/>
                  </p:nvSpPr>
                  <p:spPr>
                    <a:xfrm>
                      <a:off x="1158328" y="0"/>
                      <a:ext cx="14807945" cy="868745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001" y="0"/>
                          </a:moveTo>
                          <a:cubicBezTo>
                            <a:pt x="20599" y="0"/>
                            <a:pt x="20599" y="0"/>
                            <a:pt x="20599" y="0"/>
                          </a:cubicBezTo>
                          <a:cubicBezTo>
                            <a:pt x="21151" y="0"/>
                            <a:pt x="21600" y="766"/>
                            <a:pt x="21600" y="1707"/>
                          </a:cubicBezTo>
                          <a:cubicBezTo>
                            <a:pt x="21600" y="19893"/>
                            <a:pt x="21600" y="19893"/>
                            <a:pt x="21600" y="19893"/>
                          </a:cubicBezTo>
                          <a:cubicBezTo>
                            <a:pt x="21600" y="20827"/>
                            <a:pt x="21151" y="21600"/>
                            <a:pt x="20599" y="21600"/>
                          </a:cubicBezTo>
                          <a:cubicBezTo>
                            <a:pt x="1001" y="21600"/>
                            <a:pt x="1001" y="21600"/>
                            <a:pt x="1001" y="21600"/>
                          </a:cubicBezTo>
                          <a:cubicBezTo>
                            <a:pt x="453" y="21600"/>
                            <a:pt x="0" y="20827"/>
                            <a:pt x="0" y="19893"/>
                          </a:cubicBezTo>
                          <a:cubicBezTo>
                            <a:pt x="0" y="1707"/>
                            <a:pt x="0" y="1707"/>
                            <a:pt x="0" y="1707"/>
                          </a:cubicBezTo>
                          <a:cubicBezTo>
                            <a:pt x="0" y="766"/>
                            <a:pt x="453" y="0"/>
                            <a:pt x="1001" y="0"/>
                          </a:cubicBezTo>
                          <a:close/>
                        </a:path>
                      </a:pathLst>
                    </a:custGeom>
                    <a:solidFill>
                      <a:srgbClr val="1C201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  <p:sp>
                  <p:nvSpPr>
                    <p:cNvPr id="1654" name="Shape 1654"/>
                    <p:cNvSpPr/>
                    <p:nvPr/>
                  </p:nvSpPr>
                  <p:spPr>
                    <a:xfrm>
                      <a:off x="1614785" y="402470"/>
                      <a:ext cx="13895026" cy="7057947"/>
                    </a:xfrm>
                    <a:prstGeom prst="rect">
                      <a:avLst/>
                    </a:prstGeom>
                    <a:solidFill>
                      <a:srgbClr val="214A5C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  <p:sp>
                  <p:nvSpPr>
                    <p:cNvPr id="1655" name="Shape 1655"/>
                    <p:cNvSpPr/>
                    <p:nvPr/>
                  </p:nvSpPr>
                  <p:spPr>
                    <a:xfrm>
                      <a:off x="1" y="9762348"/>
                      <a:ext cx="17124599" cy="731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460" y="0"/>
                          </a:moveTo>
                          <a:cubicBezTo>
                            <a:pt x="21137" y="0"/>
                            <a:pt x="21137" y="0"/>
                            <a:pt x="21137" y="0"/>
                          </a:cubicBezTo>
                          <a:cubicBezTo>
                            <a:pt x="21393" y="0"/>
                            <a:pt x="21600" y="4920"/>
                            <a:pt x="21600" y="10842"/>
                          </a:cubicBezTo>
                          <a:cubicBezTo>
                            <a:pt x="21600" y="10842"/>
                            <a:pt x="21600" y="10842"/>
                            <a:pt x="21600" y="10842"/>
                          </a:cubicBezTo>
                          <a:cubicBezTo>
                            <a:pt x="21600" y="16763"/>
                            <a:pt x="21393" y="21600"/>
                            <a:pt x="21137" y="21600"/>
                          </a:cubicBezTo>
                          <a:cubicBezTo>
                            <a:pt x="460" y="21600"/>
                            <a:pt x="460" y="21600"/>
                            <a:pt x="460" y="21600"/>
                          </a:cubicBezTo>
                          <a:cubicBezTo>
                            <a:pt x="207" y="21600"/>
                            <a:pt x="0" y="16763"/>
                            <a:pt x="0" y="10842"/>
                          </a:cubicBezTo>
                          <a:cubicBezTo>
                            <a:pt x="0" y="10842"/>
                            <a:pt x="0" y="10842"/>
                            <a:pt x="0" y="10842"/>
                          </a:cubicBezTo>
                          <a:cubicBezTo>
                            <a:pt x="0" y="4920"/>
                            <a:pt x="207" y="0"/>
                            <a:pt x="460" y="0"/>
                          </a:cubicBezTo>
                          <a:close/>
                        </a:path>
                      </a:pathLst>
                    </a:custGeom>
                    <a:solidFill>
                      <a:srgbClr val="8082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  <p:sp>
                  <p:nvSpPr>
                    <p:cNvPr id="1656" name="Shape 1656"/>
                    <p:cNvSpPr/>
                    <p:nvPr/>
                  </p:nvSpPr>
                  <p:spPr>
                    <a:xfrm>
                      <a:off x="5997781" y="9762348"/>
                      <a:ext cx="11126820" cy="731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0"/>
                          </a:moveTo>
                          <a:cubicBezTo>
                            <a:pt x="20887" y="0"/>
                            <a:pt x="20887" y="0"/>
                            <a:pt x="20887" y="0"/>
                          </a:cubicBezTo>
                          <a:cubicBezTo>
                            <a:pt x="21282" y="0"/>
                            <a:pt x="21600" y="4920"/>
                            <a:pt x="21600" y="10842"/>
                          </a:cubicBezTo>
                          <a:cubicBezTo>
                            <a:pt x="21600" y="10842"/>
                            <a:pt x="21600" y="10842"/>
                            <a:pt x="21600" y="10842"/>
                          </a:cubicBezTo>
                          <a:cubicBezTo>
                            <a:pt x="21600" y="16763"/>
                            <a:pt x="21282" y="21600"/>
                            <a:pt x="20887" y="21600"/>
                          </a:cubicBezTo>
                          <a:cubicBezTo>
                            <a:pt x="154" y="21600"/>
                            <a:pt x="154" y="21600"/>
                            <a:pt x="154" y="2160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58595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</p:grpSp>
              <p:sp>
                <p:nvSpPr>
                  <p:cNvPr id="1658" name="Shape 1658"/>
                  <p:cNvSpPr/>
                  <p:nvPr/>
                </p:nvSpPr>
                <p:spPr>
                  <a:xfrm>
                    <a:off x="1" y="10130459"/>
                    <a:ext cx="17124599" cy="36320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0"/>
                        </a:moveTo>
                        <a:cubicBezTo>
                          <a:pt x="21600" y="11888"/>
                          <a:pt x="21393" y="21600"/>
                          <a:pt x="21137" y="21600"/>
                        </a:cubicBezTo>
                        <a:cubicBezTo>
                          <a:pt x="460" y="21600"/>
                          <a:pt x="460" y="21600"/>
                          <a:pt x="460" y="21600"/>
                        </a:cubicBezTo>
                        <a:cubicBezTo>
                          <a:pt x="207" y="21600"/>
                          <a:pt x="0" y="11888"/>
                          <a:pt x="0" y="0"/>
                        </a:cubicBez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1C201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/>
                    <a:endParaRPr/>
                  </a:p>
                </p:txBody>
              </p:sp>
            </p:grpSp>
            <p:sp>
              <p:nvSpPr>
                <p:cNvPr id="1660" name="Shape 1660"/>
                <p:cNvSpPr/>
                <p:nvPr/>
              </p:nvSpPr>
              <p:spPr>
                <a:xfrm>
                  <a:off x="6037047" y="10130459"/>
                  <a:ext cx="11087554" cy="3632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21600" y="11888"/>
                        <a:pt x="21281" y="21600"/>
                        <a:pt x="20884" y="21600"/>
                      </a:cubicBezTo>
                      <a:cubicBezTo>
                        <a:pt x="77" y="21600"/>
                        <a:pt x="77" y="21600"/>
                        <a:pt x="77" y="2160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9090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/>
                  <a:endParaRPr/>
                </a:p>
              </p:txBody>
            </p:sp>
          </p:grpSp>
          <p:sp>
            <p:nvSpPr>
              <p:cNvPr id="1662" name="Shape 1662"/>
              <p:cNvSpPr/>
              <p:nvPr/>
            </p:nvSpPr>
            <p:spPr>
              <a:xfrm>
                <a:off x="15043534" y="7990497"/>
                <a:ext cx="176693" cy="17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8082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63" name="Shape 1663"/>
              <p:cNvSpPr/>
              <p:nvPr/>
            </p:nvSpPr>
            <p:spPr>
              <a:xfrm>
                <a:off x="14695056" y="7990497"/>
                <a:ext cx="176693" cy="17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8082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64" name="Shape 1664"/>
              <p:cNvSpPr/>
              <p:nvPr/>
            </p:nvSpPr>
            <p:spPr>
              <a:xfrm>
                <a:off x="14346575" y="7990497"/>
                <a:ext cx="176693" cy="17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8082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grpSp>
          <p:nvGrpSpPr>
            <p:cNvPr id="1695" name="Group 1695"/>
            <p:cNvGrpSpPr/>
            <p:nvPr/>
          </p:nvGrpSpPr>
          <p:grpSpPr>
            <a:xfrm>
              <a:off x="4758814" y="10090600"/>
              <a:ext cx="2690326" cy="2439359"/>
              <a:chOff x="0" y="0"/>
              <a:chExt cx="2690325" cy="2439357"/>
            </a:xfrm>
          </p:grpSpPr>
          <p:sp>
            <p:nvSpPr>
              <p:cNvPr id="1666" name="Shape 1666"/>
              <p:cNvSpPr/>
              <p:nvPr/>
            </p:nvSpPr>
            <p:spPr>
              <a:xfrm>
                <a:off x="1806855" y="0"/>
                <a:ext cx="883471" cy="5987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18" y="21600"/>
                    </a:moveTo>
                    <a:cubicBezTo>
                      <a:pt x="20082" y="21600"/>
                      <a:pt x="20082" y="21600"/>
                      <a:pt x="20082" y="21600"/>
                    </a:cubicBezTo>
                    <a:cubicBezTo>
                      <a:pt x="20910" y="21600"/>
                      <a:pt x="21600" y="20586"/>
                      <a:pt x="21600" y="19369"/>
                    </a:cubicBezTo>
                    <a:cubicBezTo>
                      <a:pt x="21600" y="2231"/>
                      <a:pt x="21600" y="2231"/>
                      <a:pt x="21600" y="2231"/>
                    </a:cubicBezTo>
                    <a:cubicBezTo>
                      <a:pt x="21600" y="1014"/>
                      <a:pt x="20910" y="0"/>
                      <a:pt x="20082" y="0"/>
                    </a:cubicBezTo>
                    <a:cubicBezTo>
                      <a:pt x="1518" y="0"/>
                      <a:pt x="1518" y="0"/>
                      <a:pt x="1518" y="0"/>
                    </a:cubicBezTo>
                    <a:cubicBezTo>
                      <a:pt x="690" y="0"/>
                      <a:pt x="0" y="1014"/>
                      <a:pt x="0" y="2231"/>
                    </a:cubicBezTo>
                    <a:cubicBezTo>
                      <a:pt x="0" y="19369"/>
                      <a:pt x="0" y="19369"/>
                      <a:pt x="0" y="19369"/>
                    </a:cubicBezTo>
                    <a:cubicBezTo>
                      <a:pt x="0" y="20586"/>
                      <a:pt x="690" y="21600"/>
                      <a:pt x="1518" y="21600"/>
                    </a:cubicBezTo>
                    <a:close/>
                  </a:path>
                </a:pathLst>
              </a:custGeom>
              <a:solidFill>
                <a:srgbClr val="5456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67" name="Shape 1667"/>
              <p:cNvSpPr/>
              <p:nvPr/>
            </p:nvSpPr>
            <p:spPr>
              <a:xfrm>
                <a:off x="1821577" y="0"/>
                <a:ext cx="854023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65" y="21600"/>
                    </a:moveTo>
                    <a:cubicBezTo>
                      <a:pt x="21600" y="2445"/>
                      <a:pt x="21600" y="2445"/>
                      <a:pt x="21600" y="2445"/>
                    </a:cubicBezTo>
                    <a:cubicBezTo>
                      <a:pt x="21314" y="815"/>
                      <a:pt x="20885" y="0"/>
                      <a:pt x="20384" y="0"/>
                    </a:cubicBezTo>
                    <a:cubicBezTo>
                      <a:pt x="1144" y="0"/>
                      <a:pt x="1144" y="0"/>
                      <a:pt x="1144" y="0"/>
                    </a:cubicBezTo>
                    <a:cubicBezTo>
                      <a:pt x="715" y="0"/>
                      <a:pt x="286" y="815"/>
                      <a:pt x="0" y="2038"/>
                    </a:cubicBezTo>
                    <a:cubicBezTo>
                      <a:pt x="5007" y="21600"/>
                      <a:pt x="5007" y="21600"/>
                      <a:pt x="5007" y="21600"/>
                    </a:cubicBezTo>
                    <a:lnTo>
                      <a:pt x="16665" y="21600"/>
                    </a:lnTo>
                    <a:close/>
                  </a:path>
                </a:pathLst>
              </a:custGeom>
              <a:solidFill>
                <a:srgbClr val="6F72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68" name="Shape 1668"/>
              <p:cNvSpPr/>
              <p:nvPr/>
            </p:nvSpPr>
            <p:spPr>
              <a:xfrm>
                <a:off x="1954099" y="98162"/>
                <a:ext cx="584075" cy="402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1" y="0"/>
                    </a:moveTo>
                    <a:cubicBezTo>
                      <a:pt x="20139" y="0"/>
                      <a:pt x="20139" y="0"/>
                      <a:pt x="20139" y="0"/>
                    </a:cubicBezTo>
                    <a:cubicBezTo>
                      <a:pt x="20974" y="0"/>
                      <a:pt x="21600" y="919"/>
                      <a:pt x="21600" y="2145"/>
                    </a:cubicBezTo>
                    <a:cubicBezTo>
                      <a:pt x="21600" y="19302"/>
                      <a:pt x="21600" y="19302"/>
                      <a:pt x="21600" y="19302"/>
                    </a:cubicBezTo>
                    <a:cubicBezTo>
                      <a:pt x="21600" y="20528"/>
                      <a:pt x="20974" y="21600"/>
                      <a:pt x="20139" y="21600"/>
                    </a:cubicBezTo>
                    <a:cubicBezTo>
                      <a:pt x="1461" y="21600"/>
                      <a:pt x="1461" y="21600"/>
                      <a:pt x="1461" y="21600"/>
                    </a:cubicBezTo>
                    <a:cubicBezTo>
                      <a:pt x="626" y="21600"/>
                      <a:pt x="0" y="20528"/>
                      <a:pt x="0" y="19302"/>
                    </a:cubicBezTo>
                    <a:cubicBezTo>
                      <a:pt x="0" y="2145"/>
                      <a:pt x="0" y="2145"/>
                      <a:pt x="0" y="2145"/>
                    </a:cubicBezTo>
                    <a:cubicBezTo>
                      <a:pt x="0" y="919"/>
                      <a:pt x="626" y="0"/>
                      <a:pt x="1461" y="0"/>
                    </a:cubicBezTo>
                    <a:close/>
                  </a:path>
                </a:pathLst>
              </a:custGeom>
              <a:solidFill>
                <a:srgbClr val="5456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69" name="Shape 1669"/>
              <p:cNvSpPr/>
              <p:nvPr/>
            </p:nvSpPr>
            <p:spPr>
              <a:xfrm>
                <a:off x="649" y="191416"/>
                <a:ext cx="2689677" cy="1865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16" y="0"/>
                    </a:moveTo>
                    <a:cubicBezTo>
                      <a:pt x="20284" y="0"/>
                      <a:pt x="20284" y="0"/>
                      <a:pt x="20284" y="0"/>
                    </a:cubicBezTo>
                    <a:cubicBezTo>
                      <a:pt x="21010" y="0"/>
                      <a:pt x="21600" y="851"/>
                      <a:pt x="21600" y="1898"/>
                    </a:cubicBezTo>
                    <a:cubicBezTo>
                      <a:pt x="21600" y="19702"/>
                      <a:pt x="21600" y="19702"/>
                      <a:pt x="21600" y="19702"/>
                    </a:cubicBezTo>
                    <a:cubicBezTo>
                      <a:pt x="21600" y="20749"/>
                      <a:pt x="21010" y="21600"/>
                      <a:pt x="20284" y="21600"/>
                    </a:cubicBezTo>
                    <a:cubicBezTo>
                      <a:pt x="1316" y="21600"/>
                      <a:pt x="1316" y="21600"/>
                      <a:pt x="1316" y="21600"/>
                    </a:cubicBezTo>
                    <a:cubicBezTo>
                      <a:pt x="590" y="21600"/>
                      <a:pt x="0" y="20749"/>
                      <a:pt x="0" y="19702"/>
                    </a:cubicBezTo>
                    <a:cubicBezTo>
                      <a:pt x="0" y="1898"/>
                      <a:pt x="0" y="1898"/>
                      <a:pt x="0" y="1898"/>
                    </a:cubicBezTo>
                    <a:cubicBezTo>
                      <a:pt x="0" y="851"/>
                      <a:pt x="590" y="0"/>
                      <a:pt x="1316" y="0"/>
                    </a:cubicBezTo>
                    <a:close/>
                  </a:path>
                </a:pathLst>
              </a:custGeom>
              <a:solidFill>
                <a:srgbClr val="EFD90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70" name="Shape 1670"/>
              <p:cNvSpPr/>
              <p:nvPr/>
            </p:nvSpPr>
            <p:spPr>
              <a:xfrm>
                <a:off x="2238773" y="755858"/>
                <a:ext cx="284677" cy="2846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5F5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71" name="Shape 1671"/>
              <p:cNvSpPr/>
              <p:nvPr/>
            </p:nvSpPr>
            <p:spPr>
              <a:xfrm>
                <a:off x="-1" y="2056520"/>
                <a:ext cx="2688789" cy="3828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extrusionOk="0">
                    <a:moveTo>
                      <a:pt x="355" y="0"/>
                    </a:moveTo>
                    <a:cubicBezTo>
                      <a:pt x="7270" y="0"/>
                      <a:pt x="14184" y="0"/>
                      <a:pt x="21122" y="0"/>
                    </a:cubicBezTo>
                    <a:cubicBezTo>
                      <a:pt x="21392" y="0"/>
                      <a:pt x="21527" y="1429"/>
                      <a:pt x="21369" y="3335"/>
                    </a:cubicBezTo>
                    <a:cubicBezTo>
                      <a:pt x="21189" y="5876"/>
                      <a:pt x="20986" y="8259"/>
                      <a:pt x="20806" y="10800"/>
                    </a:cubicBezTo>
                    <a:cubicBezTo>
                      <a:pt x="20221" y="18424"/>
                      <a:pt x="20221" y="18424"/>
                      <a:pt x="20221" y="18424"/>
                    </a:cubicBezTo>
                    <a:cubicBezTo>
                      <a:pt x="20085" y="20171"/>
                      <a:pt x="19770" y="21600"/>
                      <a:pt x="19522" y="21600"/>
                    </a:cubicBezTo>
                    <a:cubicBezTo>
                      <a:pt x="1751" y="21600"/>
                      <a:pt x="1751" y="21600"/>
                      <a:pt x="1751" y="21600"/>
                    </a:cubicBezTo>
                    <a:cubicBezTo>
                      <a:pt x="1504" y="21600"/>
                      <a:pt x="1188" y="19853"/>
                      <a:pt x="1076" y="18106"/>
                    </a:cubicBezTo>
                    <a:cubicBezTo>
                      <a:pt x="558" y="10641"/>
                      <a:pt x="558" y="10641"/>
                      <a:pt x="558" y="10641"/>
                    </a:cubicBezTo>
                    <a:cubicBezTo>
                      <a:pt x="400" y="8259"/>
                      <a:pt x="220" y="5718"/>
                      <a:pt x="40" y="3335"/>
                    </a:cubicBezTo>
                    <a:cubicBezTo>
                      <a:pt x="-73" y="1429"/>
                      <a:pt x="62" y="0"/>
                      <a:pt x="355" y="0"/>
                    </a:cubicBezTo>
                    <a:close/>
                  </a:path>
                </a:pathLst>
              </a:custGeom>
              <a:solidFill>
                <a:srgbClr val="E247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72" name="Shape 1672"/>
              <p:cNvSpPr/>
              <p:nvPr/>
            </p:nvSpPr>
            <p:spPr>
              <a:xfrm>
                <a:off x="649" y="1889642"/>
                <a:ext cx="2689677" cy="206145"/>
              </a:xfrm>
              <a:prstGeom prst="rect">
                <a:avLst/>
              </a:prstGeom>
              <a:solidFill>
                <a:srgbClr val="D4C0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73" name="Shape 1673"/>
              <p:cNvSpPr/>
              <p:nvPr/>
            </p:nvSpPr>
            <p:spPr>
              <a:xfrm>
                <a:off x="649" y="1069980"/>
                <a:ext cx="2689677" cy="206145"/>
              </a:xfrm>
              <a:prstGeom prst="rect">
                <a:avLst/>
              </a:prstGeom>
              <a:solidFill>
                <a:srgbClr val="D4C0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74" name="Shape 1674"/>
              <p:cNvSpPr/>
              <p:nvPr/>
            </p:nvSpPr>
            <p:spPr>
              <a:xfrm>
                <a:off x="169329" y="2262664"/>
                <a:ext cx="2350745" cy="1079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3" h="21600" extrusionOk="0">
                    <a:moveTo>
                      <a:pt x="112" y="0"/>
                    </a:moveTo>
                    <a:cubicBezTo>
                      <a:pt x="2311" y="0"/>
                      <a:pt x="19255" y="0"/>
                      <a:pt x="21454" y="0"/>
                    </a:cubicBezTo>
                    <a:cubicBezTo>
                      <a:pt x="21531" y="0"/>
                      <a:pt x="21583" y="1705"/>
                      <a:pt x="21531" y="3411"/>
                    </a:cubicBezTo>
                    <a:cubicBezTo>
                      <a:pt x="21480" y="5684"/>
                      <a:pt x="21402" y="8526"/>
                      <a:pt x="21350" y="10800"/>
                    </a:cubicBezTo>
                    <a:cubicBezTo>
                      <a:pt x="21169" y="18189"/>
                      <a:pt x="21169" y="18189"/>
                      <a:pt x="21169" y="18189"/>
                    </a:cubicBezTo>
                    <a:cubicBezTo>
                      <a:pt x="21117" y="19895"/>
                      <a:pt x="21014" y="21600"/>
                      <a:pt x="20936" y="21600"/>
                    </a:cubicBezTo>
                    <a:cubicBezTo>
                      <a:pt x="552" y="21600"/>
                      <a:pt x="552" y="21600"/>
                      <a:pt x="552" y="21600"/>
                    </a:cubicBezTo>
                    <a:cubicBezTo>
                      <a:pt x="474" y="21600"/>
                      <a:pt x="371" y="19895"/>
                      <a:pt x="345" y="18189"/>
                    </a:cubicBezTo>
                    <a:cubicBezTo>
                      <a:pt x="190" y="10800"/>
                      <a:pt x="190" y="10800"/>
                      <a:pt x="190" y="10800"/>
                    </a:cubicBezTo>
                    <a:cubicBezTo>
                      <a:pt x="138" y="8526"/>
                      <a:pt x="61" y="5684"/>
                      <a:pt x="9" y="3411"/>
                    </a:cubicBezTo>
                    <a:cubicBezTo>
                      <a:pt x="-17" y="1705"/>
                      <a:pt x="9" y="0"/>
                      <a:pt x="112" y="0"/>
                    </a:cubicBez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75" name="Shape 1675"/>
              <p:cNvSpPr/>
              <p:nvPr/>
            </p:nvSpPr>
            <p:spPr>
              <a:xfrm>
                <a:off x="1237507" y="618427"/>
                <a:ext cx="107981" cy="1477362"/>
              </a:xfrm>
              <a:prstGeom prst="rect">
                <a:avLst/>
              </a:prstGeom>
              <a:solidFill>
                <a:srgbClr val="70C4B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76" name="Shape 1676"/>
              <p:cNvSpPr/>
              <p:nvPr/>
            </p:nvSpPr>
            <p:spPr>
              <a:xfrm>
                <a:off x="1345487" y="618427"/>
                <a:ext cx="103075" cy="1477362"/>
              </a:xfrm>
              <a:prstGeom prst="rect">
                <a:avLst/>
              </a:pr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77" name="Shape 1677"/>
              <p:cNvSpPr/>
              <p:nvPr/>
            </p:nvSpPr>
            <p:spPr>
              <a:xfrm>
                <a:off x="1237507" y="1069980"/>
                <a:ext cx="107981" cy="206145"/>
              </a:xfrm>
              <a:prstGeom prst="rect">
                <a:avLst/>
              </a:prstGeom>
              <a:solidFill>
                <a:srgbClr val="317C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78" name="Shape 1678"/>
              <p:cNvSpPr/>
              <p:nvPr/>
            </p:nvSpPr>
            <p:spPr>
              <a:xfrm>
                <a:off x="1345487" y="1069980"/>
                <a:ext cx="103075" cy="206145"/>
              </a:xfrm>
              <a:prstGeom prst="rect">
                <a:avLst/>
              </a:prstGeom>
              <a:solidFill>
                <a:srgbClr val="E247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79" name="Shape 1679"/>
              <p:cNvSpPr/>
              <p:nvPr/>
            </p:nvSpPr>
            <p:spPr>
              <a:xfrm>
                <a:off x="1237507" y="1889642"/>
                <a:ext cx="107981" cy="206145"/>
              </a:xfrm>
              <a:prstGeom prst="rect">
                <a:avLst/>
              </a:prstGeom>
              <a:solidFill>
                <a:srgbClr val="317C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80" name="Shape 1680"/>
              <p:cNvSpPr/>
              <p:nvPr/>
            </p:nvSpPr>
            <p:spPr>
              <a:xfrm>
                <a:off x="1345487" y="1889642"/>
                <a:ext cx="103075" cy="206145"/>
              </a:xfrm>
              <a:prstGeom prst="rect">
                <a:avLst/>
              </a:prstGeom>
              <a:solidFill>
                <a:srgbClr val="E247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81" name="Shape 1681"/>
              <p:cNvSpPr/>
              <p:nvPr/>
            </p:nvSpPr>
            <p:spPr>
              <a:xfrm>
                <a:off x="972465" y="294490"/>
                <a:ext cx="741137" cy="741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5F5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82" name="Shape 1682"/>
              <p:cNvSpPr/>
              <p:nvPr/>
            </p:nvSpPr>
            <p:spPr>
              <a:xfrm>
                <a:off x="1065719" y="387744"/>
                <a:ext cx="554625" cy="554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70C4B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83" name="Shape 1683"/>
              <p:cNvSpPr/>
              <p:nvPr/>
            </p:nvSpPr>
            <p:spPr>
              <a:xfrm>
                <a:off x="1129527" y="446642"/>
                <a:ext cx="431921" cy="436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317C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84" name="Shape 1684"/>
              <p:cNvSpPr/>
              <p:nvPr/>
            </p:nvSpPr>
            <p:spPr>
              <a:xfrm>
                <a:off x="1266955" y="584070"/>
                <a:ext cx="157065" cy="157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70C4B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85" name="Shape 1685"/>
              <p:cNvSpPr/>
              <p:nvPr/>
            </p:nvSpPr>
            <p:spPr>
              <a:xfrm>
                <a:off x="1225966" y="491011"/>
                <a:ext cx="103127" cy="71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56" h="17453" extrusionOk="0">
                    <a:moveTo>
                      <a:pt x="1556" y="8507"/>
                    </a:moveTo>
                    <a:cubicBezTo>
                      <a:pt x="4373" y="5023"/>
                      <a:pt x="8599" y="1539"/>
                      <a:pt x="13295" y="146"/>
                    </a:cubicBezTo>
                    <a:cubicBezTo>
                      <a:pt x="17521" y="-1248"/>
                      <a:pt x="19399" y="7810"/>
                      <a:pt x="14703" y="9204"/>
                    </a:cubicBezTo>
                    <a:cubicBezTo>
                      <a:pt x="10947" y="10597"/>
                      <a:pt x="8129" y="12687"/>
                      <a:pt x="5312" y="16171"/>
                    </a:cubicBezTo>
                    <a:cubicBezTo>
                      <a:pt x="1556" y="20352"/>
                      <a:pt x="-2201" y="13384"/>
                      <a:pt x="1556" y="8507"/>
                    </a:cubicBezTo>
                    <a:close/>
                  </a:path>
                </a:pathLst>
              </a:custGeom>
              <a:solidFill>
                <a:srgbClr val="70C4B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86" name="Shape 1686"/>
              <p:cNvSpPr/>
              <p:nvPr/>
            </p:nvSpPr>
            <p:spPr>
              <a:xfrm>
                <a:off x="1165823" y="568123"/>
                <a:ext cx="56400" cy="171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46" h="18816" extrusionOk="0">
                    <a:moveTo>
                      <a:pt x="2791" y="17029"/>
                    </a:moveTo>
                    <a:cubicBezTo>
                      <a:pt x="-2009" y="11784"/>
                      <a:pt x="-409" y="6229"/>
                      <a:pt x="5991" y="1292"/>
                    </a:cubicBezTo>
                    <a:cubicBezTo>
                      <a:pt x="9991" y="-1485"/>
                      <a:pt x="19591" y="675"/>
                      <a:pt x="15591" y="3452"/>
                    </a:cubicBezTo>
                    <a:cubicBezTo>
                      <a:pt x="10791" y="7155"/>
                      <a:pt x="9191" y="11475"/>
                      <a:pt x="13191" y="15795"/>
                    </a:cubicBezTo>
                    <a:cubicBezTo>
                      <a:pt x="16391" y="18881"/>
                      <a:pt x="5991" y="20115"/>
                      <a:pt x="2791" y="17029"/>
                    </a:cubicBezTo>
                    <a:close/>
                  </a:path>
                </a:pathLst>
              </a:custGeom>
              <a:solidFill>
                <a:srgbClr val="70C4B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87" name="Shape 1687"/>
              <p:cNvSpPr/>
              <p:nvPr/>
            </p:nvSpPr>
            <p:spPr>
              <a:xfrm>
                <a:off x="1954099" y="323938"/>
                <a:ext cx="584075" cy="397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1" y="0"/>
                    </a:moveTo>
                    <a:cubicBezTo>
                      <a:pt x="20139" y="0"/>
                      <a:pt x="20139" y="0"/>
                      <a:pt x="20139" y="0"/>
                    </a:cubicBezTo>
                    <a:cubicBezTo>
                      <a:pt x="20974" y="0"/>
                      <a:pt x="21600" y="919"/>
                      <a:pt x="21600" y="2145"/>
                    </a:cubicBezTo>
                    <a:cubicBezTo>
                      <a:pt x="21600" y="19302"/>
                      <a:pt x="21600" y="19302"/>
                      <a:pt x="21600" y="19302"/>
                    </a:cubicBezTo>
                    <a:cubicBezTo>
                      <a:pt x="21600" y="20528"/>
                      <a:pt x="20974" y="21600"/>
                      <a:pt x="20139" y="21600"/>
                    </a:cubicBezTo>
                    <a:cubicBezTo>
                      <a:pt x="1461" y="21600"/>
                      <a:pt x="1461" y="21600"/>
                      <a:pt x="1461" y="21600"/>
                    </a:cubicBezTo>
                    <a:cubicBezTo>
                      <a:pt x="626" y="21600"/>
                      <a:pt x="0" y="20528"/>
                      <a:pt x="0" y="19302"/>
                    </a:cubicBezTo>
                    <a:cubicBezTo>
                      <a:pt x="0" y="2145"/>
                      <a:pt x="0" y="2145"/>
                      <a:pt x="0" y="2145"/>
                    </a:cubicBezTo>
                    <a:cubicBezTo>
                      <a:pt x="0" y="919"/>
                      <a:pt x="626" y="0"/>
                      <a:pt x="146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88" name="Shape 1688"/>
              <p:cNvSpPr/>
              <p:nvPr/>
            </p:nvSpPr>
            <p:spPr>
              <a:xfrm>
                <a:off x="1978639" y="353388"/>
                <a:ext cx="534993" cy="3386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14" y="0"/>
                    </a:moveTo>
                    <a:cubicBezTo>
                      <a:pt x="20686" y="0"/>
                      <a:pt x="20686" y="0"/>
                      <a:pt x="20686" y="0"/>
                    </a:cubicBezTo>
                    <a:cubicBezTo>
                      <a:pt x="21143" y="0"/>
                      <a:pt x="21600" y="536"/>
                      <a:pt x="21600" y="1428"/>
                    </a:cubicBezTo>
                    <a:cubicBezTo>
                      <a:pt x="21600" y="20172"/>
                      <a:pt x="21600" y="20172"/>
                      <a:pt x="21600" y="20172"/>
                    </a:cubicBezTo>
                    <a:cubicBezTo>
                      <a:pt x="21600" y="21064"/>
                      <a:pt x="21143" y="21600"/>
                      <a:pt x="20686" y="21600"/>
                    </a:cubicBezTo>
                    <a:cubicBezTo>
                      <a:pt x="914" y="21600"/>
                      <a:pt x="914" y="21600"/>
                      <a:pt x="914" y="21600"/>
                    </a:cubicBezTo>
                    <a:cubicBezTo>
                      <a:pt x="457" y="21600"/>
                      <a:pt x="0" y="21064"/>
                      <a:pt x="0" y="20172"/>
                    </a:cubicBezTo>
                    <a:cubicBezTo>
                      <a:pt x="0" y="1428"/>
                      <a:pt x="0" y="1428"/>
                      <a:pt x="0" y="1428"/>
                    </a:cubicBezTo>
                    <a:cubicBezTo>
                      <a:pt x="0" y="536"/>
                      <a:pt x="457" y="0"/>
                      <a:pt x="914" y="0"/>
                    </a:cubicBezTo>
                    <a:close/>
                  </a:path>
                </a:pathLst>
              </a:custGeom>
              <a:solidFill>
                <a:srgbClr val="5456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89" name="Shape 1689"/>
              <p:cNvSpPr/>
              <p:nvPr/>
            </p:nvSpPr>
            <p:spPr>
              <a:xfrm>
                <a:off x="2096435" y="373020"/>
                <a:ext cx="304309" cy="29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6F72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90" name="Shape 1690"/>
              <p:cNvSpPr/>
              <p:nvPr/>
            </p:nvSpPr>
            <p:spPr>
              <a:xfrm>
                <a:off x="2189691" y="466274"/>
                <a:ext cx="112893" cy="112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5456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91" name="Shape 1691"/>
              <p:cNvSpPr/>
              <p:nvPr/>
            </p:nvSpPr>
            <p:spPr>
              <a:xfrm>
                <a:off x="108627" y="323938"/>
                <a:ext cx="588981" cy="196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7" y="0"/>
                    </a:moveTo>
                    <a:cubicBezTo>
                      <a:pt x="20769" y="0"/>
                      <a:pt x="20769" y="0"/>
                      <a:pt x="20769" y="0"/>
                    </a:cubicBezTo>
                    <a:cubicBezTo>
                      <a:pt x="21185" y="0"/>
                      <a:pt x="21600" y="926"/>
                      <a:pt x="21600" y="2160"/>
                    </a:cubicBezTo>
                    <a:cubicBezTo>
                      <a:pt x="21600" y="19440"/>
                      <a:pt x="21600" y="19440"/>
                      <a:pt x="21600" y="19440"/>
                    </a:cubicBezTo>
                    <a:cubicBezTo>
                      <a:pt x="21600" y="20674"/>
                      <a:pt x="21185" y="21600"/>
                      <a:pt x="20769" y="21600"/>
                    </a:cubicBezTo>
                    <a:cubicBezTo>
                      <a:pt x="727" y="21600"/>
                      <a:pt x="727" y="21600"/>
                      <a:pt x="727" y="21600"/>
                    </a:cubicBezTo>
                    <a:cubicBezTo>
                      <a:pt x="312" y="21600"/>
                      <a:pt x="0" y="20674"/>
                      <a:pt x="0" y="19440"/>
                    </a:cubicBezTo>
                    <a:cubicBezTo>
                      <a:pt x="0" y="2160"/>
                      <a:pt x="0" y="2160"/>
                      <a:pt x="0" y="2160"/>
                    </a:cubicBezTo>
                    <a:cubicBezTo>
                      <a:pt x="0" y="926"/>
                      <a:pt x="312" y="0"/>
                      <a:pt x="727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92" name="Shape 1692"/>
              <p:cNvSpPr/>
              <p:nvPr/>
            </p:nvSpPr>
            <p:spPr>
              <a:xfrm>
                <a:off x="2268223" y="785306"/>
                <a:ext cx="220873" cy="225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5456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93" name="Shape 1693"/>
              <p:cNvSpPr/>
              <p:nvPr/>
            </p:nvSpPr>
            <p:spPr>
              <a:xfrm>
                <a:off x="2297671" y="819661"/>
                <a:ext cx="161973" cy="157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6F72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94" name="Shape 1694"/>
              <p:cNvSpPr/>
              <p:nvPr/>
            </p:nvSpPr>
            <p:spPr>
              <a:xfrm>
                <a:off x="152799" y="358294"/>
                <a:ext cx="500635" cy="127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10" y="0"/>
                    </a:moveTo>
                    <a:cubicBezTo>
                      <a:pt x="21112" y="0"/>
                      <a:pt x="21112" y="0"/>
                      <a:pt x="21112" y="0"/>
                    </a:cubicBezTo>
                    <a:cubicBezTo>
                      <a:pt x="21356" y="0"/>
                      <a:pt x="21600" y="1409"/>
                      <a:pt x="21600" y="2348"/>
                    </a:cubicBezTo>
                    <a:cubicBezTo>
                      <a:pt x="21600" y="19252"/>
                      <a:pt x="21600" y="19252"/>
                      <a:pt x="21600" y="19252"/>
                    </a:cubicBezTo>
                    <a:cubicBezTo>
                      <a:pt x="21600" y="20661"/>
                      <a:pt x="21356" y="21600"/>
                      <a:pt x="21112" y="21600"/>
                    </a:cubicBezTo>
                    <a:cubicBezTo>
                      <a:pt x="610" y="21600"/>
                      <a:pt x="610" y="21600"/>
                      <a:pt x="610" y="21600"/>
                    </a:cubicBezTo>
                    <a:cubicBezTo>
                      <a:pt x="244" y="21600"/>
                      <a:pt x="0" y="20661"/>
                      <a:pt x="0" y="19252"/>
                    </a:cubicBezTo>
                    <a:cubicBezTo>
                      <a:pt x="0" y="2348"/>
                      <a:pt x="0" y="2348"/>
                      <a:pt x="0" y="2348"/>
                    </a:cubicBezTo>
                    <a:cubicBezTo>
                      <a:pt x="0" y="1409"/>
                      <a:pt x="244" y="0"/>
                      <a:pt x="610" y="0"/>
                    </a:cubicBezTo>
                    <a:close/>
                  </a:path>
                </a:pathLst>
              </a:custGeom>
              <a:solidFill>
                <a:srgbClr val="5456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grpSp>
          <p:nvGrpSpPr>
            <p:cNvPr id="1698" name="Group 1698"/>
            <p:cNvGrpSpPr/>
            <p:nvPr/>
          </p:nvGrpSpPr>
          <p:grpSpPr>
            <a:xfrm>
              <a:off x="8574679" y="2340599"/>
              <a:ext cx="10802881" cy="8383153"/>
              <a:chOff x="0" y="0"/>
              <a:chExt cx="10802880" cy="8383151"/>
            </a:xfrm>
          </p:grpSpPr>
          <p:sp>
            <p:nvSpPr>
              <p:cNvPr id="1696" name="Shape 1696"/>
              <p:cNvSpPr/>
              <p:nvPr/>
            </p:nvSpPr>
            <p:spPr>
              <a:xfrm>
                <a:off x="-1" y="-1"/>
                <a:ext cx="10802881" cy="83831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858"/>
                    </a:moveTo>
                    <a:lnTo>
                      <a:pt x="21600" y="19831"/>
                    </a:lnTo>
                    <a:cubicBezTo>
                      <a:pt x="21600" y="20799"/>
                      <a:pt x="20984" y="21600"/>
                      <a:pt x="20226" y="21600"/>
                    </a:cubicBezTo>
                    <a:lnTo>
                      <a:pt x="1434" y="21600"/>
                    </a:lnTo>
                    <a:cubicBezTo>
                      <a:pt x="957" y="15954"/>
                      <a:pt x="477" y="10305"/>
                      <a:pt x="0" y="4659"/>
                    </a:cubicBezTo>
                    <a:lnTo>
                      <a:pt x="1102" y="255"/>
                    </a:lnTo>
                    <a:lnTo>
                      <a:pt x="5990" y="0"/>
                    </a:lnTo>
                    <a:lnTo>
                      <a:pt x="6471" y="276"/>
                    </a:lnTo>
                    <a:lnTo>
                      <a:pt x="10318" y="10854"/>
                    </a:lnTo>
                    <a:lnTo>
                      <a:pt x="20356" y="9113"/>
                    </a:lnTo>
                    <a:lnTo>
                      <a:pt x="21600" y="9858"/>
                    </a:lnTo>
                    <a:close/>
                  </a:path>
                </a:pathLst>
              </a:custGeom>
              <a:solidFill>
                <a:srgbClr val="2D33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97" name="Shape 1697"/>
              <p:cNvSpPr/>
              <p:nvPr/>
            </p:nvSpPr>
            <p:spPr>
              <a:xfrm>
                <a:off x="0" y="98164"/>
                <a:ext cx="10346419" cy="7057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47" y="0"/>
                    </a:moveTo>
                    <a:lnTo>
                      <a:pt x="6709" y="0"/>
                    </a:lnTo>
                    <a:lnTo>
                      <a:pt x="21600" y="10724"/>
                    </a:lnTo>
                    <a:lnTo>
                      <a:pt x="21600" y="21600"/>
                    </a:lnTo>
                    <a:lnTo>
                      <a:pt x="1220" y="21600"/>
                    </a:lnTo>
                    <a:cubicBezTo>
                      <a:pt x="814" y="16142"/>
                      <a:pt x="406" y="10686"/>
                      <a:pt x="0" y="5227"/>
                    </a:cubicBezTo>
                    <a:lnTo>
                      <a:pt x="1147" y="0"/>
                    </a:lnTo>
                    <a:close/>
                  </a:path>
                </a:pathLst>
              </a:custGeom>
              <a:solidFill>
                <a:srgbClr val="2C566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grpSp>
          <p:nvGrpSpPr>
            <p:cNvPr id="1708" name="Group 1708"/>
            <p:cNvGrpSpPr/>
            <p:nvPr/>
          </p:nvGrpSpPr>
          <p:grpSpPr>
            <a:xfrm>
              <a:off x="-549606" y="382241"/>
              <a:ext cx="12118269" cy="12147717"/>
              <a:chOff x="0" y="0"/>
              <a:chExt cx="12118268" cy="12147715"/>
            </a:xfrm>
          </p:grpSpPr>
          <p:sp>
            <p:nvSpPr>
              <p:cNvPr id="1699" name="Shape 1699"/>
              <p:cNvSpPr/>
              <p:nvPr/>
            </p:nvSpPr>
            <p:spPr>
              <a:xfrm>
                <a:off x="912917" y="5202658"/>
                <a:ext cx="1879831" cy="6719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28" y="14973"/>
                    </a:moveTo>
                    <a:lnTo>
                      <a:pt x="21600" y="347"/>
                    </a:lnTo>
                    <a:lnTo>
                      <a:pt x="15735" y="0"/>
                    </a:lnTo>
                    <a:lnTo>
                      <a:pt x="10828" y="6643"/>
                    </a:lnTo>
                    <a:lnTo>
                      <a:pt x="10828" y="9814"/>
                    </a:lnTo>
                    <a:lnTo>
                      <a:pt x="17991" y="142"/>
                    </a:lnTo>
                    <a:lnTo>
                      <a:pt x="19401" y="221"/>
                    </a:lnTo>
                    <a:lnTo>
                      <a:pt x="10828" y="11802"/>
                    </a:lnTo>
                    <a:lnTo>
                      <a:pt x="10828" y="14973"/>
                    </a:lnTo>
                    <a:close/>
                    <a:moveTo>
                      <a:pt x="0" y="21269"/>
                    </a:moveTo>
                    <a:lnTo>
                      <a:pt x="5922" y="21600"/>
                    </a:lnTo>
                    <a:lnTo>
                      <a:pt x="10828" y="14973"/>
                    </a:lnTo>
                    <a:lnTo>
                      <a:pt x="10828" y="11802"/>
                    </a:lnTo>
                    <a:lnTo>
                      <a:pt x="3666" y="21474"/>
                    </a:lnTo>
                    <a:lnTo>
                      <a:pt x="2256" y="21395"/>
                    </a:lnTo>
                    <a:lnTo>
                      <a:pt x="10828" y="9814"/>
                    </a:lnTo>
                    <a:lnTo>
                      <a:pt x="10828" y="6643"/>
                    </a:lnTo>
                    <a:lnTo>
                      <a:pt x="0" y="21269"/>
                    </a:lnTo>
                    <a:close/>
                  </a:path>
                </a:pathLst>
              </a:custGeom>
              <a:solidFill>
                <a:srgbClr val="E2E2E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700" name="Shape 1700"/>
              <p:cNvSpPr/>
              <p:nvPr/>
            </p:nvSpPr>
            <p:spPr>
              <a:xfrm>
                <a:off x="2954715" y="1708041"/>
                <a:ext cx="6910703" cy="318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95"/>
                    </a:moveTo>
                    <a:lnTo>
                      <a:pt x="20986" y="0"/>
                    </a:lnTo>
                    <a:lnTo>
                      <a:pt x="10800" y="8853"/>
                    </a:lnTo>
                    <a:lnTo>
                      <a:pt x="10800" y="10351"/>
                    </a:lnTo>
                    <a:lnTo>
                      <a:pt x="21216" y="1265"/>
                    </a:lnTo>
                    <a:lnTo>
                      <a:pt x="21355" y="2030"/>
                    </a:lnTo>
                    <a:lnTo>
                      <a:pt x="10800" y="11249"/>
                    </a:lnTo>
                    <a:lnTo>
                      <a:pt x="10800" y="12714"/>
                    </a:lnTo>
                    <a:lnTo>
                      <a:pt x="21600" y="3295"/>
                    </a:lnTo>
                    <a:close/>
                    <a:moveTo>
                      <a:pt x="10800" y="8853"/>
                    </a:moveTo>
                    <a:lnTo>
                      <a:pt x="0" y="18272"/>
                    </a:lnTo>
                    <a:lnTo>
                      <a:pt x="614" y="21600"/>
                    </a:lnTo>
                    <a:lnTo>
                      <a:pt x="10800" y="12714"/>
                    </a:lnTo>
                    <a:lnTo>
                      <a:pt x="10800" y="11249"/>
                    </a:lnTo>
                    <a:lnTo>
                      <a:pt x="368" y="20335"/>
                    </a:lnTo>
                    <a:lnTo>
                      <a:pt x="230" y="19537"/>
                    </a:lnTo>
                    <a:lnTo>
                      <a:pt x="10800" y="10351"/>
                    </a:lnTo>
                    <a:lnTo>
                      <a:pt x="10800" y="8853"/>
                    </a:lnTo>
                    <a:close/>
                  </a:path>
                </a:pathLst>
              </a:custGeom>
              <a:solidFill>
                <a:srgbClr val="E2E2E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701" name="Shape 1701"/>
              <p:cNvSpPr/>
              <p:nvPr/>
            </p:nvSpPr>
            <p:spPr>
              <a:xfrm>
                <a:off x="10071561" y="2292113"/>
                <a:ext cx="1035629" cy="1030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EFD90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702" name="Shape 1702"/>
              <p:cNvSpPr/>
              <p:nvPr/>
            </p:nvSpPr>
            <p:spPr>
              <a:xfrm>
                <a:off x="8864151" y="58897"/>
                <a:ext cx="328849" cy="328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703" name="Shape 1703"/>
              <p:cNvSpPr/>
              <p:nvPr/>
            </p:nvSpPr>
            <p:spPr>
              <a:xfrm>
                <a:off x="8589294" y="-1"/>
                <a:ext cx="3528975" cy="3764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81" y="1280"/>
                    </a:moveTo>
                    <a:cubicBezTo>
                      <a:pt x="3684" y="713"/>
                      <a:pt x="4756" y="292"/>
                      <a:pt x="5863" y="0"/>
                    </a:cubicBezTo>
                    <a:cubicBezTo>
                      <a:pt x="10065" y="4813"/>
                      <a:pt x="10065" y="4813"/>
                      <a:pt x="10065" y="4813"/>
                    </a:cubicBezTo>
                    <a:cubicBezTo>
                      <a:pt x="14250" y="4667"/>
                      <a:pt x="18781" y="7049"/>
                      <a:pt x="21600" y="11229"/>
                    </a:cubicBezTo>
                    <a:cubicBezTo>
                      <a:pt x="18556" y="12672"/>
                      <a:pt x="15409" y="14308"/>
                      <a:pt x="12227" y="16107"/>
                    </a:cubicBezTo>
                    <a:cubicBezTo>
                      <a:pt x="9062" y="17905"/>
                      <a:pt x="6053" y="19753"/>
                      <a:pt x="3269" y="21600"/>
                    </a:cubicBezTo>
                    <a:cubicBezTo>
                      <a:pt x="623" y="17322"/>
                      <a:pt x="502" y="12445"/>
                      <a:pt x="2594" y="9042"/>
                    </a:cubicBezTo>
                    <a:cubicBezTo>
                      <a:pt x="0" y="3322"/>
                      <a:pt x="0" y="3322"/>
                      <a:pt x="0" y="3322"/>
                    </a:cubicBezTo>
                    <a:cubicBezTo>
                      <a:pt x="778" y="2544"/>
                      <a:pt x="1678" y="1847"/>
                      <a:pt x="2681" y="1280"/>
                    </a:cubicBezTo>
                    <a:close/>
                  </a:path>
                </a:pathLst>
              </a:custGeom>
              <a:solidFill>
                <a:srgbClr val="E2E2E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704" name="Shape 1704"/>
              <p:cNvSpPr/>
              <p:nvPr/>
            </p:nvSpPr>
            <p:spPr>
              <a:xfrm>
                <a:off x="2078957" y="4261706"/>
                <a:ext cx="1105390" cy="1106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5" h="19627" extrusionOk="0">
                    <a:moveTo>
                      <a:pt x="2801" y="2926"/>
                    </a:moveTo>
                    <a:cubicBezTo>
                      <a:pt x="6610" y="-933"/>
                      <a:pt x="12824" y="-983"/>
                      <a:pt x="16683" y="2826"/>
                    </a:cubicBezTo>
                    <a:cubicBezTo>
                      <a:pt x="20542" y="6585"/>
                      <a:pt x="20592" y="12799"/>
                      <a:pt x="16833" y="16658"/>
                    </a:cubicBezTo>
                    <a:cubicBezTo>
                      <a:pt x="13024" y="20567"/>
                      <a:pt x="6810" y="20617"/>
                      <a:pt x="2951" y="16808"/>
                    </a:cubicBezTo>
                    <a:cubicBezTo>
                      <a:pt x="-908" y="13049"/>
                      <a:pt x="-1008" y="6835"/>
                      <a:pt x="2801" y="2926"/>
                    </a:cubicBezTo>
                    <a:close/>
                  </a:path>
                </a:pathLst>
              </a:custGeom>
              <a:solidFill>
                <a:srgbClr val="EFD90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705" name="Shape 1705"/>
              <p:cNvSpPr/>
              <p:nvPr/>
            </p:nvSpPr>
            <p:spPr>
              <a:xfrm>
                <a:off x="8942682" y="701865"/>
                <a:ext cx="1290851" cy="873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7280"/>
                    </a:moveTo>
                    <a:cubicBezTo>
                      <a:pt x="3631" y="9406"/>
                      <a:pt x="13064" y="1394"/>
                      <a:pt x="19666" y="0"/>
                    </a:cubicBezTo>
                    <a:cubicBezTo>
                      <a:pt x="21600" y="3414"/>
                      <a:pt x="21600" y="3414"/>
                      <a:pt x="21600" y="3414"/>
                    </a:cubicBezTo>
                    <a:cubicBezTo>
                      <a:pt x="15186" y="3972"/>
                      <a:pt x="3726" y="13587"/>
                      <a:pt x="1226" y="21600"/>
                    </a:cubicBezTo>
                    <a:lnTo>
                      <a:pt x="0" y="17280"/>
                    </a:lnTo>
                    <a:close/>
                  </a:path>
                </a:pathLst>
              </a:custGeom>
              <a:solidFill>
                <a:srgbClr val="EFD90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706" name="Shape 1706"/>
              <p:cNvSpPr/>
              <p:nvPr/>
            </p:nvSpPr>
            <p:spPr>
              <a:xfrm>
                <a:off x="2223402" y="4407531"/>
                <a:ext cx="814757" cy="8147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707" name="Shape 1707"/>
              <p:cNvSpPr/>
              <p:nvPr/>
            </p:nvSpPr>
            <p:spPr>
              <a:xfrm>
                <a:off x="0" y="10832325"/>
                <a:ext cx="2635688" cy="1315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6756" y="0"/>
                      <a:pt x="21600" y="9688"/>
                      <a:pt x="2160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9688"/>
                      <a:pt x="4844" y="0"/>
                      <a:pt x="10800" y="0"/>
                    </a:cubicBez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grpSp>
          <p:nvGrpSpPr>
            <p:cNvPr id="1721" name="Group 1721"/>
            <p:cNvGrpSpPr/>
            <p:nvPr/>
          </p:nvGrpSpPr>
          <p:grpSpPr>
            <a:xfrm>
              <a:off x="5837782" y="4263425"/>
              <a:ext cx="12706916" cy="3919386"/>
              <a:chOff x="0" y="1318959"/>
              <a:chExt cx="12706914" cy="3919385"/>
            </a:xfrm>
          </p:grpSpPr>
          <p:grpSp>
            <p:nvGrpSpPr>
              <p:cNvPr id="1717" name="Group 1717"/>
              <p:cNvGrpSpPr/>
              <p:nvPr/>
            </p:nvGrpSpPr>
            <p:grpSpPr>
              <a:xfrm>
                <a:off x="0" y="1318959"/>
                <a:ext cx="12706914" cy="3426692"/>
                <a:chOff x="0" y="1318959"/>
                <a:chExt cx="12706913" cy="3426691"/>
              </a:xfrm>
            </p:grpSpPr>
            <p:sp>
              <p:nvSpPr>
                <p:cNvPr id="1710" name="Shape 1710"/>
                <p:cNvSpPr/>
                <p:nvPr/>
              </p:nvSpPr>
              <p:spPr>
                <a:xfrm>
                  <a:off x="0" y="1318959"/>
                  <a:ext cx="12705389" cy="218948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91439" tIns="91439" rIns="91439" bIns="91439" numCol="1" anchor="t">
                  <a:spAutoFit/>
                </a:bodyPr>
                <a:lstStyle>
                  <a:lvl1pPr algn="ctr">
                    <a:defRPr sz="13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lvl="0">
                    <a:defRPr sz="1800" b="0">
                      <a:solidFill>
                        <a:srgbClr val="000000"/>
                      </a:solidFill>
                    </a:defRPr>
                  </a:pPr>
                  <a:r>
                    <a:rPr sz="13200" b="1" dirty="0">
                      <a:solidFill>
                        <a:srgbClr val="FFFFFF"/>
                      </a:solidFill>
                    </a:rPr>
                    <a:t>THANK YOU</a:t>
                  </a:r>
                </a:p>
              </p:txBody>
            </p:sp>
            <p:sp>
              <p:nvSpPr>
                <p:cNvPr id="1716" name="Shape 1716"/>
                <p:cNvSpPr/>
                <p:nvPr/>
              </p:nvSpPr>
              <p:spPr>
                <a:xfrm>
                  <a:off x="1524" y="3343570"/>
                  <a:ext cx="12705389" cy="140208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91439" tIns="91439" rIns="91439" bIns="91439" numCol="1" anchor="t">
                  <a:spAutoFit/>
                </a:bodyPr>
                <a:lstStyle>
                  <a:lvl1pPr algn="ctr">
                    <a:defRPr sz="80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lvl="0">
                    <a:defRPr sz="1800" b="0">
                      <a:solidFill>
                        <a:srgbClr val="000000"/>
                      </a:solidFill>
                    </a:defRPr>
                  </a:pPr>
                  <a:r>
                    <a:rPr sz="8000" b="1" dirty="0" smtClean="0">
                      <a:solidFill>
                        <a:srgbClr val="FFFFFF"/>
                      </a:solidFill>
                    </a:rPr>
                    <a:t>FOR</a:t>
                  </a:r>
                  <a:r>
                    <a:rPr lang="en-US" sz="8000" b="1" dirty="0" smtClean="0">
                      <a:solidFill>
                        <a:srgbClr val="FFFFFF"/>
                      </a:solidFill>
                    </a:rPr>
                    <a:t> </a:t>
                  </a:r>
                  <a:r>
                    <a:rPr lang="en-US" altLang="zh-CN" sz="8000" b="1" dirty="0" smtClean="0">
                      <a:solidFill>
                        <a:srgbClr val="FFFFFF"/>
                      </a:solidFill>
                    </a:rPr>
                    <a:t>JOINING US</a:t>
                  </a:r>
                  <a:r>
                    <a:rPr sz="8000" b="1" dirty="0" smtClean="0">
                      <a:solidFill>
                        <a:srgbClr val="FFFFFF"/>
                      </a:solidFill>
                    </a:rPr>
                    <a:t> </a:t>
                  </a:r>
                  <a:endParaRPr sz="8000" b="1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718" name="Shape 1718"/>
              <p:cNvSpPr/>
              <p:nvPr/>
            </p:nvSpPr>
            <p:spPr>
              <a:xfrm>
                <a:off x="9586100" y="5042080"/>
                <a:ext cx="213653" cy="196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9" h="21066" extrusionOk="0">
                    <a:moveTo>
                      <a:pt x="21369" y="12376"/>
                    </a:moveTo>
                    <a:cubicBezTo>
                      <a:pt x="21085" y="15976"/>
                      <a:pt x="19664" y="18076"/>
                      <a:pt x="17106" y="19576"/>
                    </a:cubicBezTo>
                    <a:cubicBezTo>
                      <a:pt x="14832" y="21076"/>
                      <a:pt x="12274" y="21376"/>
                      <a:pt x="9432" y="20776"/>
                    </a:cubicBezTo>
                    <a:cubicBezTo>
                      <a:pt x="7158" y="19876"/>
                      <a:pt x="4601" y="18676"/>
                      <a:pt x="2611" y="16576"/>
                    </a:cubicBezTo>
                    <a:cubicBezTo>
                      <a:pt x="622" y="14476"/>
                      <a:pt x="-231" y="12076"/>
                      <a:pt x="53" y="9076"/>
                    </a:cubicBezTo>
                    <a:cubicBezTo>
                      <a:pt x="53" y="5476"/>
                      <a:pt x="1474" y="3076"/>
                      <a:pt x="3464" y="1576"/>
                    </a:cubicBezTo>
                    <a:cubicBezTo>
                      <a:pt x="5737" y="376"/>
                      <a:pt x="8295" y="-224"/>
                      <a:pt x="11137" y="76"/>
                    </a:cubicBezTo>
                    <a:cubicBezTo>
                      <a:pt x="14264" y="976"/>
                      <a:pt x="16537" y="2176"/>
                      <a:pt x="18527" y="4576"/>
                    </a:cubicBezTo>
                    <a:cubicBezTo>
                      <a:pt x="20516" y="6676"/>
                      <a:pt x="21369" y="9376"/>
                      <a:pt x="21369" y="12376"/>
                    </a:cubicBezTo>
                    <a:close/>
                  </a:path>
                </a:pathLst>
              </a:custGeom>
              <a:solidFill>
                <a:srgbClr val="70C4B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719" name="Shape 1719"/>
              <p:cNvSpPr/>
              <p:nvPr/>
            </p:nvSpPr>
            <p:spPr>
              <a:xfrm>
                <a:off x="9919832" y="5042080"/>
                <a:ext cx="211398" cy="196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066" extrusionOk="0">
                    <a:moveTo>
                      <a:pt x="21091" y="12376"/>
                    </a:moveTo>
                    <a:cubicBezTo>
                      <a:pt x="20811" y="15976"/>
                      <a:pt x="19408" y="18076"/>
                      <a:pt x="17164" y="19576"/>
                    </a:cubicBezTo>
                    <a:cubicBezTo>
                      <a:pt x="14640" y="21076"/>
                      <a:pt x="12115" y="21376"/>
                      <a:pt x="9590" y="20776"/>
                    </a:cubicBezTo>
                    <a:cubicBezTo>
                      <a:pt x="7066" y="19876"/>
                      <a:pt x="4821" y="18676"/>
                      <a:pt x="2858" y="16576"/>
                    </a:cubicBezTo>
                    <a:cubicBezTo>
                      <a:pt x="614" y="14476"/>
                      <a:pt x="-228" y="12076"/>
                      <a:pt x="53" y="9076"/>
                    </a:cubicBezTo>
                    <a:cubicBezTo>
                      <a:pt x="333" y="5476"/>
                      <a:pt x="1455" y="3076"/>
                      <a:pt x="3699" y="1576"/>
                    </a:cubicBezTo>
                    <a:cubicBezTo>
                      <a:pt x="5943" y="376"/>
                      <a:pt x="8468" y="-224"/>
                      <a:pt x="11273" y="76"/>
                    </a:cubicBezTo>
                    <a:cubicBezTo>
                      <a:pt x="14078" y="976"/>
                      <a:pt x="16603" y="2176"/>
                      <a:pt x="18567" y="4576"/>
                    </a:cubicBezTo>
                    <a:cubicBezTo>
                      <a:pt x="20530" y="6676"/>
                      <a:pt x="21372" y="9376"/>
                      <a:pt x="21091" y="12376"/>
                    </a:cubicBezTo>
                    <a:close/>
                  </a:path>
                </a:pathLst>
              </a:custGeom>
              <a:solidFill>
                <a:srgbClr val="B51D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720" name="Shape 1720"/>
              <p:cNvSpPr/>
              <p:nvPr/>
            </p:nvSpPr>
            <p:spPr>
              <a:xfrm>
                <a:off x="10248774" y="5042080"/>
                <a:ext cx="211304" cy="196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4" h="21066" extrusionOk="0">
                    <a:moveTo>
                      <a:pt x="21081" y="12376"/>
                    </a:moveTo>
                    <a:cubicBezTo>
                      <a:pt x="20801" y="15976"/>
                      <a:pt x="19679" y="18076"/>
                      <a:pt x="17154" y="19576"/>
                    </a:cubicBezTo>
                    <a:cubicBezTo>
                      <a:pt x="14630" y="21076"/>
                      <a:pt x="12105" y="21376"/>
                      <a:pt x="9580" y="20776"/>
                    </a:cubicBezTo>
                    <a:cubicBezTo>
                      <a:pt x="7056" y="19876"/>
                      <a:pt x="4811" y="18676"/>
                      <a:pt x="2848" y="16576"/>
                    </a:cubicBezTo>
                    <a:cubicBezTo>
                      <a:pt x="884" y="14476"/>
                      <a:pt x="-238" y="12076"/>
                      <a:pt x="43" y="9076"/>
                    </a:cubicBezTo>
                    <a:cubicBezTo>
                      <a:pt x="323" y="5476"/>
                      <a:pt x="1726" y="3076"/>
                      <a:pt x="3689" y="1576"/>
                    </a:cubicBezTo>
                    <a:cubicBezTo>
                      <a:pt x="5933" y="376"/>
                      <a:pt x="8458" y="-224"/>
                      <a:pt x="11263" y="76"/>
                    </a:cubicBezTo>
                    <a:cubicBezTo>
                      <a:pt x="14068" y="976"/>
                      <a:pt x="16593" y="2176"/>
                      <a:pt x="18557" y="4576"/>
                    </a:cubicBezTo>
                    <a:cubicBezTo>
                      <a:pt x="20520" y="6676"/>
                      <a:pt x="21362" y="9376"/>
                      <a:pt x="21081" y="12376"/>
                    </a:cubicBezTo>
                    <a:close/>
                  </a:path>
                </a:pathLst>
              </a:custGeom>
              <a:solidFill>
                <a:srgbClr val="EFA4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</p:grpSp>
      <p:grpSp>
        <p:nvGrpSpPr>
          <p:cNvPr id="124" name="Group 117"/>
          <p:cNvGrpSpPr/>
          <p:nvPr/>
        </p:nvGrpSpPr>
        <p:grpSpPr>
          <a:xfrm>
            <a:off x="20682000" y="2487600"/>
            <a:ext cx="2576788" cy="2635691"/>
            <a:chOff x="-1" y="-1"/>
            <a:chExt cx="2576787" cy="2635690"/>
          </a:xfrm>
        </p:grpSpPr>
        <p:sp>
          <p:nvSpPr>
            <p:cNvPr id="125" name="Shape 107"/>
            <p:cNvSpPr/>
            <p:nvPr/>
          </p:nvSpPr>
          <p:spPr>
            <a:xfrm>
              <a:off x="392653" y="3"/>
              <a:ext cx="127613" cy="579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60" y="0"/>
                  </a:moveTo>
                  <a:cubicBezTo>
                    <a:pt x="10560" y="0"/>
                    <a:pt x="10560" y="0"/>
                    <a:pt x="10560" y="0"/>
                  </a:cubicBezTo>
                  <a:cubicBezTo>
                    <a:pt x="16800" y="0"/>
                    <a:pt x="21600" y="1059"/>
                    <a:pt x="21600" y="2435"/>
                  </a:cubicBezTo>
                  <a:cubicBezTo>
                    <a:pt x="21600" y="19165"/>
                    <a:pt x="21600" y="19165"/>
                    <a:pt x="21600" y="19165"/>
                  </a:cubicBezTo>
                  <a:cubicBezTo>
                    <a:pt x="21600" y="20435"/>
                    <a:pt x="16800" y="21600"/>
                    <a:pt x="10560" y="21600"/>
                  </a:cubicBezTo>
                  <a:cubicBezTo>
                    <a:pt x="10560" y="21600"/>
                    <a:pt x="10560" y="21600"/>
                    <a:pt x="10560" y="21600"/>
                  </a:cubicBezTo>
                  <a:cubicBezTo>
                    <a:pt x="4800" y="21600"/>
                    <a:pt x="0" y="20435"/>
                    <a:pt x="0" y="19165"/>
                  </a:cubicBezTo>
                  <a:cubicBezTo>
                    <a:pt x="0" y="2435"/>
                    <a:pt x="0" y="2435"/>
                    <a:pt x="0" y="2435"/>
                  </a:cubicBezTo>
                  <a:cubicBezTo>
                    <a:pt x="0" y="1059"/>
                    <a:pt x="4800" y="0"/>
                    <a:pt x="10560" y="0"/>
                  </a:cubicBezTo>
                  <a:close/>
                </a:path>
              </a:pathLst>
            </a:cu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26" name="Shape 108"/>
            <p:cNvSpPr/>
            <p:nvPr/>
          </p:nvSpPr>
          <p:spPr>
            <a:xfrm>
              <a:off x="63803" y="112889"/>
              <a:ext cx="2512983" cy="2512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66" y="0"/>
                  </a:moveTo>
                  <a:cubicBezTo>
                    <a:pt x="17834" y="0"/>
                    <a:pt x="17834" y="0"/>
                    <a:pt x="17834" y="0"/>
                  </a:cubicBezTo>
                  <a:cubicBezTo>
                    <a:pt x="19899" y="0"/>
                    <a:pt x="21600" y="1676"/>
                    <a:pt x="21600" y="3742"/>
                  </a:cubicBezTo>
                  <a:cubicBezTo>
                    <a:pt x="21600" y="17834"/>
                    <a:pt x="21600" y="17834"/>
                    <a:pt x="21600" y="17834"/>
                  </a:cubicBezTo>
                  <a:cubicBezTo>
                    <a:pt x="21600" y="19899"/>
                    <a:pt x="19899" y="21600"/>
                    <a:pt x="17834" y="21600"/>
                  </a:cubicBezTo>
                  <a:cubicBezTo>
                    <a:pt x="3766" y="21600"/>
                    <a:pt x="3766" y="21600"/>
                    <a:pt x="3766" y="21600"/>
                  </a:cubicBezTo>
                  <a:cubicBezTo>
                    <a:pt x="1701" y="21600"/>
                    <a:pt x="0" y="19899"/>
                    <a:pt x="0" y="17834"/>
                  </a:cubicBezTo>
                  <a:cubicBezTo>
                    <a:pt x="0" y="3742"/>
                    <a:pt x="0" y="3742"/>
                    <a:pt x="0" y="3742"/>
                  </a:cubicBezTo>
                  <a:cubicBezTo>
                    <a:pt x="0" y="1676"/>
                    <a:pt x="1701" y="0"/>
                    <a:pt x="3766" y="0"/>
                  </a:cubicBezTo>
                  <a:close/>
                </a:path>
              </a:pathLst>
            </a:custGeom>
            <a:solidFill>
              <a:srgbClr val="96B7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27" name="Shape 109"/>
            <p:cNvSpPr/>
            <p:nvPr/>
          </p:nvSpPr>
          <p:spPr>
            <a:xfrm>
              <a:off x="-1" y="122705"/>
              <a:ext cx="2512983" cy="2512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66" y="0"/>
                  </a:moveTo>
                  <a:cubicBezTo>
                    <a:pt x="17858" y="0"/>
                    <a:pt x="17858" y="0"/>
                    <a:pt x="17858" y="0"/>
                  </a:cubicBezTo>
                  <a:cubicBezTo>
                    <a:pt x="19924" y="0"/>
                    <a:pt x="21600" y="1676"/>
                    <a:pt x="21600" y="3742"/>
                  </a:cubicBezTo>
                  <a:cubicBezTo>
                    <a:pt x="21600" y="17834"/>
                    <a:pt x="21600" y="17834"/>
                    <a:pt x="21600" y="17834"/>
                  </a:cubicBezTo>
                  <a:cubicBezTo>
                    <a:pt x="21600" y="19899"/>
                    <a:pt x="19924" y="21600"/>
                    <a:pt x="17858" y="21600"/>
                  </a:cubicBezTo>
                  <a:cubicBezTo>
                    <a:pt x="3766" y="21600"/>
                    <a:pt x="3766" y="21600"/>
                    <a:pt x="3766" y="21600"/>
                  </a:cubicBezTo>
                  <a:cubicBezTo>
                    <a:pt x="1701" y="21600"/>
                    <a:pt x="0" y="19899"/>
                    <a:pt x="0" y="17834"/>
                  </a:cubicBezTo>
                  <a:cubicBezTo>
                    <a:pt x="0" y="3742"/>
                    <a:pt x="0" y="3742"/>
                    <a:pt x="0" y="3742"/>
                  </a:cubicBezTo>
                  <a:cubicBezTo>
                    <a:pt x="0" y="1676"/>
                    <a:pt x="1701" y="0"/>
                    <a:pt x="3766" y="0"/>
                  </a:cubicBezTo>
                  <a:close/>
                </a:path>
              </a:pathLst>
            </a:custGeom>
            <a:solidFill>
              <a:srgbClr val="6D8B9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28" name="Shape 110"/>
            <p:cNvSpPr/>
            <p:nvPr/>
          </p:nvSpPr>
          <p:spPr>
            <a:xfrm>
              <a:off x="-1" y="122705"/>
              <a:ext cx="2512983" cy="2512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64" y="0"/>
                  </a:moveTo>
                  <a:cubicBezTo>
                    <a:pt x="17858" y="0"/>
                    <a:pt x="17858" y="0"/>
                    <a:pt x="17858" y="0"/>
                  </a:cubicBezTo>
                  <a:cubicBezTo>
                    <a:pt x="19924" y="0"/>
                    <a:pt x="21600" y="1676"/>
                    <a:pt x="21600" y="3742"/>
                  </a:cubicBezTo>
                  <a:cubicBezTo>
                    <a:pt x="21600" y="17834"/>
                    <a:pt x="21600" y="17834"/>
                    <a:pt x="21600" y="17834"/>
                  </a:cubicBezTo>
                  <a:cubicBezTo>
                    <a:pt x="21600" y="19899"/>
                    <a:pt x="19924" y="21600"/>
                    <a:pt x="17858" y="21600"/>
                  </a:cubicBezTo>
                  <a:cubicBezTo>
                    <a:pt x="17664" y="21600"/>
                    <a:pt x="17664" y="21600"/>
                    <a:pt x="17664" y="21600"/>
                  </a:cubicBezTo>
                  <a:cubicBezTo>
                    <a:pt x="17664" y="5321"/>
                    <a:pt x="17664" y="5321"/>
                    <a:pt x="17664" y="5321"/>
                  </a:cubicBezTo>
                  <a:cubicBezTo>
                    <a:pt x="18466" y="5321"/>
                    <a:pt x="19097" y="4689"/>
                    <a:pt x="19097" y="3912"/>
                  </a:cubicBezTo>
                  <a:cubicBezTo>
                    <a:pt x="19097" y="3110"/>
                    <a:pt x="18466" y="2478"/>
                    <a:pt x="17664" y="2478"/>
                  </a:cubicBezTo>
                  <a:lnTo>
                    <a:pt x="17664" y="0"/>
                  </a:lnTo>
                  <a:close/>
                  <a:moveTo>
                    <a:pt x="3936" y="0"/>
                  </a:moveTo>
                  <a:cubicBezTo>
                    <a:pt x="17664" y="0"/>
                    <a:pt x="17664" y="0"/>
                    <a:pt x="17664" y="0"/>
                  </a:cubicBezTo>
                  <a:cubicBezTo>
                    <a:pt x="17664" y="2478"/>
                    <a:pt x="17664" y="2478"/>
                    <a:pt x="17664" y="2478"/>
                  </a:cubicBezTo>
                  <a:cubicBezTo>
                    <a:pt x="16886" y="2478"/>
                    <a:pt x="16255" y="3110"/>
                    <a:pt x="16255" y="3912"/>
                  </a:cubicBezTo>
                  <a:cubicBezTo>
                    <a:pt x="16255" y="4689"/>
                    <a:pt x="16886" y="5321"/>
                    <a:pt x="17664" y="5321"/>
                  </a:cubicBezTo>
                  <a:cubicBezTo>
                    <a:pt x="17664" y="21600"/>
                    <a:pt x="17664" y="21600"/>
                    <a:pt x="17664" y="21600"/>
                  </a:cubicBezTo>
                  <a:cubicBezTo>
                    <a:pt x="3936" y="21600"/>
                    <a:pt x="3936" y="21600"/>
                    <a:pt x="3936" y="21600"/>
                  </a:cubicBezTo>
                  <a:cubicBezTo>
                    <a:pt x="3936" y="5321"/>
                    <a:pt x="3936" y="5321"/>
                    <a:pt x="3936" y="5321"/>
                  </a:cubicBezTo>
                  <a:cubicBezTo>
                    <a:pt x="3936" y="5321"/>
                    <a:pt x="3936" y="5321"/>
                    <a:pt x="3936" y="5321"/>
                  </a:cubicBezTo>
                  <a:cubicBezTo>
                    <a:pt x="4738" y="5321"/>
                    <a:pt x="5370" y="4689"/>
                    <a:pt x="5370" y="3912"/>
                  </a:cubicBezTo>
                  <a:cubicBezTo>
                    <a:pt x="5370" y="3110"/>
                    <a:pt x="4738" y="2478"/>
                    <a:pt x="3936" y="2478"/>
                  </a:cubicBezTo>
                  <a:cubicBezTo>
                    <a:pt x="3936" y="2478"/>
                    <a:pt x="3936" y="2478"/>
                    <a:pt x="3936" y="2478"/>
                  </a:cubicBezTo>
                  <a:lnTo>
                    <a:pt x="3936" y="0"/>
                  </a:lnTo>
                  <a:close/>
                  <a:moveTo>
                    <a:pt x="3766" y="0"/>
                  </a:moveTo>
                  <a:cubicBezTo>
                    <a:pt x="3936" y="0"/>
                    <a:pt x="3936" y="0"/>
                    <a:pt x="3936" y="0"/>
                  </a:cubicBezTo>
                  <a:cubicBezTo>
                    <a:pt x="3936" y="2478"/>
                    <a:pt x="3936" y="2478"/>
                    <a:pt x="3936" y="2478"/>
                  </a:cubicBezTo>
                  <a:cubicBezTo>
                    <a:pt x="3159" y="2478"/>
                    <a:pt x="2527" y="3110"/>
                    <a:pt x="2527" y="3912"/>
                  </a:cubicBezTo>
                  <a:cubicBezTo>
                    <a:pt x="2527" y="4689"/>
                    <a:pt x="3159" y="5321"/>
                    <a:pt x="3936" y="5321"/>
                  </a:cubicBezTo>
                  <a:cubicBezTo>
                    <a:pt x="3936" y="21600"/>
                    <a:pt x="3936" y="21600"/>
                    <a:pt x="3936" y="21600"/>
                  </a:cubicBezTo>
                  <a:cubicBezTo>
                    <a:pt x="3766" y="21600"/>
                    <a:pt x="3766" y="21600"/>
                    <a:pt x="3766" y="21600"/>
                  </a:cubicBezTo>
                  <a:cubicBezTo>
                    <a:pt x="1701" y="21600"/>
                    <a:pt x="0" y="19899"/>
                    <a:pt x="0" y="17834"/>
                  </a:cubicBezTo>
                  <a:cubicBezTo>
                    <a:pt x="0" y="3742"/>
                    <a:pt x="0" y="3742"/>
                    <a:pt x="0" y="3742"/>
                  </a:cubicBezTo>
                  <a:cubicBezTo>
                    <a:pt x="0" y="1676"/>
                    <a:pt x="1701" y="0"/>
                    <a:pt x="3766" y="0"/>
                  </a:cubicBezTo>
                  <a:close/>
                </a:path>
              </a:pathLst>
            </a:cu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29" name="Shape 111"/>
            <p:cNvSpPr/>
            <p:nvPr/>
          </p:nvSpPr>
          <p:spPr>
            <a:xfrm>
              <a:off x="-1" y="122705"/>
              <a:ext cx="2512983" cy="908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64" y="0"/>
                  </a:moveTo>
                  <a:cubicBezTo>
                    <a:pt x="17858" y="0"/>
                    <a:pt x="17858" y="0"/>
                    <a:pt x="17858" y="0"/>
                  </a:cubicBezTo>
                  <a:cubicBezTo>
                    <a:pt x="19924" y="0"/>
                    <a:pt x="21600" y="4629"/>
                    <a:pt x="21600" y="1033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664" y="21600"/>
                    <a:pt x="17664" y="21600"/>
                    <a:pt x="17664" y="21600"/>
                  </a:cubicBezTo>
                  <a:cubicBezTo>
                    <a:pt x="17664" y="14691"/>
                    <a:pt x="17664" y="14691"/>
                    <a:pt x="17664" y="14691"/>
                  </a:cubicBezTo>
                  <a:cubicBezTo>
                    <a:pt x="18466" y="14691"/>
                    <a:pt x="19097" y="12947"/>
                    <a:pt x="19097" y="10800"/>
                  </a:cubicBezTo>
                  <a:cubicBezTo>
                    <a:pt x="19097" y="8586"/>
                    <a:pt x="18466" y="6842"/>
                    <a:pt x="17664" y="6842"/>
                  </a:cubicBezTo>
                  <a:lnTo>
                    <a:pt x="17664" y="0"/>
                  </a:lnTo>
                  <a:close/>
                  <a:moveTo>
                    <a:pt x="3936" y="0"/>
                  </a:moveTo>
                  <a:cubicBezTo>
                    <a:pt x="17664" y="0"/>
                    <a:pt x="17664" y="0"/>
                    <a:pt x="17664" y="0"/>
                  </a:cubicBezTo>
                  <a:cubicBezTo>
                    <a:pt x="17664" y="6842"/>
                    <a:pt x="17664" y="6842"/>
                    <a:pt x="17664" y="6842"/>
                  </a:cubicBezTo>
                  <a:cubicBezTo>
                    <a:pt x="16886" y="6842"/>
                    <a:pt x="16255" y="8586"/>
                    <a:pt x="16255" y="10800"/>
                  </a:cubicBezTo>
                  <a:cubicBezTo>
                    <a:pt x="16255" y="12947"/>
                    <a:pt x="16886" y="14691"/>
                    <a:pt x="17664" y="14691"/>
                  </a:cubicBezTo>
                  <a:cubicBezTo>
                    <a:pt x="17664" y="21600"/>
                    <a:pt x="17664" y="21600"/>
                    <a:pt x="17664" y="21600"/>
                  </a:cubicBezTo>
                  <a:cubicBezTo>
                    <a:pt x="3936" y="21600"/>
                    <a:pt x="3936" y="21600"/>
                    <a:pt x="3936" y="21600"/>
                  </a:cubicBezTo>
                  <a:cubicBezTo>
                    <a:pt x="3936" y="14691"/>
                    <a:pt x="3936" y="14691"/>
                    <a:pt x="3936" y="14691"/>
                  </a:cubicBezTo>
                  <a:cubicBezTo>
                    <a:pt x="3936" y="14691"/>
                    <a:pt x="3936" y="14691"/>
                    <a:pt x="3936" y="14691"/>
                  </a:cubicBezTo>
                  <a:cubicBezTo>
                    <a:pt x="4738" y="14691"/>
                    <a:pt x="5370" y="12947"/>
                    <a:pt x="5370" y="10800"/>
                  </a:cubicBezTo>
                  <a:cubicBezTo>
                    <a:pt x="5370" y="8586"/>
                    <a:pt x="4738" y="6842"/>
                    <a:pt x="3936" y="6842"/>
                  </a:cubicBezTo>
                  <a:cubicBezTo>
                    <a:pt x="3936" y="6842"/>
                    <a:pt x="3936" y="6842"/>
                    <a:pt x="3936" y="6842"/>
                  </a:cubicBezTo>
                  <a:lnTo>
                    <a:pt x="3936" y="0"/>
                  </a:lnTo>
                  <a:close/>
                  <a:moveTo>
                    <a:pt x="3766" y="0"/>
                  </a:moveTo>
                  <a:cubicBezTo>
                    <a:pt x="3936" y="0"/>
                    <a:pt x="3936" y="0"/>
                    <a:pt x="3936" y="0"/>
                  </a:cubicBezTo>
                  <a:cubicBezTo>
                    <a:pt x="3936" y="6842"/>
                    <a:pt x="3936" y="6842"/>
                    <a:pt x="3936" y="6842"/>
                  </a:cubicBezTo>
                  <a:cubicBezTo>
                    <a:pt x="3159" y="6842"/>
                    <a:pt x="2527" y="8586"/>
                    <a:pt x="2527" y="10800"/>
                  </a:cubicBezTo>
                  <a:cubicBezTo>
                    <a:pt x="2527" y="12947"/>
                    <a:pt x="3159" y="14691"/>
                    <a:pt x="3936" y="14691"/>
                  </a:cubicBezTo>
                  <a:cubicBezTo>
                    <a:pt x="3936" y="21600"/>
                    <a:pt x="3936" y="21600"/>
                    <a:pt x="3936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10330"/>
                    <a:pt x="0" y="10330"/>
                    <a:pt x="0" y="10330"/>
                  </a:cubicBezTo>
                  <a:cubicBezTo>
                    <a:pt x="0" y="4629"/>
                    <a:pt x="1701" y="0"/>
                    <a:pt x="3766" y="0"/>
                  </a:cubicBez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30" name="Shape 112"/>
            <p:cNvSpPr/>
            <p:nvPr/>
          </p:nvSpPr>
          <p:spPr>
            <a:xfrm>
              <a:off x="1992715" y="-1"/>
              <a:ext cx="127613" cy="579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60" y="0"/>
                  </a:moveTo>
                  <a:cubicBezTo>
                    <a:pt x="10560" y="0"/>
                    <a:pt x="10560" y="0"/>
                    <a:pt x="10560" y="0"/>
                  </a:cubicBezTo>
                  <a:cubicBezTo>
                    <a:pt x="16800" y="0"/>
                    <a:pt x="21600" y="1059"/>
                    <a:pt x="21600" y="2435"/>
                  </a:cubicBezTo>
                  <a:cubicBezTo>
                    <a:pt x="21600" y="19165"/>
                    <a:pt x="21600" y="19165"/>
                    <a:pt x="21600" y="19165"/>
                  </a:cubicBezTo>
                  <a:cubicBezTo>
                    <a:pt x="21600" y="20435"/>
                    <a:pt x="16800" y="21600"/>
                    <a:pt x="10560" y="21600"/>
                  </a:cubicBezTo>
                  <a:cubicBezTo>
                    <a:pt x="10560" y="21600"/>
                    <a:pt x="10560" y="21600"/>
                    <a:pt x="10560" y="21600"/>
                  </a:cubicBezTo>
                  <a:cubicBezTo>
                    <a:pt x="4800" y="21600"/>
                    <a:pt x="0" y="20435"/>
                    <a:pt x="0" y="19165"/>
                  </a:cubicBezTo>
                  <a:cubicBezTo>
                    <a:pt x="0" y="2435"/>
                    <a:pt x="0" y="2435"/>
                    <a:pt x="0" y="2435"/>
                  </a:cubicBezTo>
                  <a:cubicBezTo>
                    <a:pt x="0" y="1059"/>
                    <a:pt x="4800" y="0"/>
                    <a:pt x="10560" y="0"/>
                  </a:cubicBezTo>
                  <a:close/>
                </a:path>
              </a:pathLst>
            </a:cu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131" name="文本框 130"/>
          <p:cNvSpPr txBox="1"/>
          <p:nvPr/>
        </p:nvSpPr>
        <p:spPr>
          <a:xfrm>
            <a:off x="21369825" y="2635288"/>
            <a:ext cx="1760768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4400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Sun</a:t>
            </a:r>
            <a:endParaRPr kumimoji="0" lang="zh-CN" altLang="en-US" sz="4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Black" panose="020B0A02040204020203" pitchFamily="34" charset="0"/>
              <a:cs typeface="Segoe UI Black" panose="020B0A02040204020203" pitchFamily="34" charset="0"/>
              <a:sym typeface="Trebuchet MS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21183262" y="3545322"/>
            <a:ext cx="1871944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9600" dirty="0" smtClean="0">
                <a:solidFill>
                  <a:srgbClr val="214A5C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</a:t>
            </a:r>
            <a:r>
              <a:rPr lang="en-US" altLang="zh-CN" sz="9600" dirty="0">
                <a:solidFill>
                  <a:srgbClr val="214A5C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9</a:t>
            </a:r>
            <a:endParaRPr kumimoji="0" lang="zh-CN" altLang="en-US" sz="9600" b="0" i="0" u="none" strike="noStrike" cap="none" spc="0" normalizeH="0" baseline="0" dirty="0">
              <a:ln>
                <a:noFill/>
              </a:ln>
              <a:solidFill>
                <a:srgbClr val="214A5C"/>
              </a:solidFill>
              <a:effectLst/>
              <a:uFillTx/>
              <a:latin typeface="Segoe UI Black" panose="020B0A02040204020203" pitchFamily="34" charset="0"/>
              <a:cs typeface="Segoe UI Black" panose="020B0A02040204020203" pitchFamily="34" charset="0"/>
              <a:sym typeface="Trebuchet MS"/>
            </a:endParaRPr>
          </a:p>
        </p:txBody>
      </p:sp>
      <p:pic>
        <p:nvPicPr>
          <p:cNvPr id="133" name="图片 1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84191" y="2653999"/>
            <a:ext cx="2661216" cy="901250"/>
          </a:xfrm>
          <a:prstGeom prst="rect">
            <a:avLst/>
          </a:prstGeom>
        </p:spPr>
      </p:pic>
      <p:pic>
        <p:nvPicPr>
          <p:cNvPr id="134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5"/>
          <p:cNvGrpSpPr/>
          <p:nvPr/>
        </p:nvGrpSpPr>
        <p:grpSpPr>
          <a:xfrm>
            <a:off x="-2103940" y="-7292589"/>
            <a:ext cx="28459842" cy="28059532"/>
            <a:chOff x="4663051" y="4605343"/>
            <a:chExt cx="28459841" cy="28059531"/>
          </a:xfrm>
        </p:grpSpPr>
        <p:sp>
          <p:nvSpPr>
            <p:cNvPr id="189" name="Shape 189"/>
            <p:cNvSpPr/>
            <p:nvPr/>
          </p:nvSpPr>
          <p:spPr>
            <a:xfrm rot="14896333">
              <a:off x="24445478" y="8518517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rot="4096333" flipH="1">
              <a:off x="10720882" y="13988609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rot="12219129">
              <a:off x="20563701" y="4508101"/>
              <a:ext cx="2617696" cy="1481699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rot="1492205" flipH="1">
              <a:off x="14481593" y="17984466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 rot="9337947" flipH="1">
              <a:off x="14545011" y="4503469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 rot="20107795">
              <a:off x="20693375" y="17913002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 rot="6703667" flipH="1">
              <a:off x="10743158" y="8508282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 rot="17503667">
              <a:off x="24447370" y="13973904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 rot="10800000" flipH="1">
              <a:off x="17603220" y="6534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7603221" y="18635733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 rot="5400000">
              <a:off x="11556950" y="12572435"/>
              <a:ext cx="2617694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00" name="Shape 200"/>
            <p:cNvSpPr/>
            <p:nvPr/>
          </p:nvSpPr>
          <p:spPr>
            <a:xfrm rot="16200000" flipH="1">
              <a:off x="23698682" y="12508827"/>
              <a:ext cx="2617696" cy="12286920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rot="2700000" flipH="1">
              <a:off x="13322886" y="16868900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 rot="18900000">
              <a:off x="21910020" y="1688082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 rot="13500000" flipH="1">
              <a:off x="21935345" y="8263429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 rot="8126060">
              <a:off x="13344894" y="8253550"/>
              <a:ext cx="2617695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67" name="Group 367"/>
          <p:cNvGrpSpPr/>
          <p:nvPr/>
        </p:nvGrpSpPr>
        <p:grpSpPr>
          <a:xfrm>
            <a:off x="457200" y="501582"/>
            <a:ext cx="23355303" cy="12712834"/>
            <a:chOff x="0" y="-1"/>
            <a:chExt cx="15295404" cy="12712832"/>
          </a:xfrm>
        </p:grpSpPr>
        <p:grpSp>
          <p:nvGrpSpPr>
            <p:cNvPr id="337" name="Group 337"/>
            <p:cNvGrpSpPr/>
            <p:nvPr/>
          </p:nvGrpSpPr>
          <p:grpSpPr>
            <a:xfrm>
              <a:off x="273761" y="-2"/>
              <a:ext cx="15021644" cy="12712834"/>
              <a:chOff x="0" y="0"/>
              <a:chExt cx="15021642" cy="12712832"/>
            </a:xfrm>
          </p:grpSpPr>
          <p:sp>
            <p:nvSpPr>
              <p:cNvPr id="335" name="Shape 335"/>
              <p:cNvSpPr/>
              <p:nvPr/>
            </p:nvSpPr>
            <p:spPr>
              <a:xfrm>
                <a:off x="-1" y="-1"/>
                <a:ext cx="15021644" cy="12712833"/>
              </a:xfrm>
              <a:prstGeom prst="rect">
                <a:avLst/>
              </a:prstGeom>
              <a:solidFill>
                <a:srgbClr val="4E4D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139251" y="161816"/>
                <a:ext cx="14615692" cy="12389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8" y="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883" y="20628"/>
                      <a:pt x="996" y="20553"/>
                      <a:pt x="996" y="20460"/>
                    </a:cubicBezTo>
                    <a:cubicBezTo>
                      <a:pt x="996" y="19810"/>
                      <a:pt x="996" y="19810"/>
                      <a:pt x="996" y="19810"/>
                    </a:cubicBezTo>
                    <a:cubicBezTo>
                      <a:pt x="996" y="19717"/>
                      <a:pt x="883" y="19642"/>
                      <a:pt x="748" y="19642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883" y="19191"/>
                      <a:pt x="996" y="19116"/>
                      <a:pt x="996" y="19023"/>
                    </a:cubicBezTo>
                    <a:cubicBezTo>
                      <a:pt x="996" y="18373"/>
                      <a:pt x="996" y="18373"/>
                      <a:pt x="996" y="18373"/>
                    </a:cubicBezTo>
                    <a:cubicBezTo>
                      <a:pt x="996" y="18280"/>
                      <a:pt x="883" y="18205"/>
                      <a:pt x="748" y="1820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883" y="17755"/>
                      <a:pt x="996" y="17680"/>
                      <a:pt x="996" y="17587"/>
                    </a:cubicBezTo>
                    <a:cubicBezTo>
                      <a:pt x="996" y="16936"/>
                      <a:pt x="996" y="16936"/>
                      <a:pt x="996" y="16936"/>
                    </a:cubicBezTo>
                    <a:cubicBezTo>
                      <a:pt x="996" y="16843"/>
                      <a:pt x="883" y="16768"/>
                      <a:pt x="748" y="16768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883" y="16322"/>
                      <a:pt x="996" y="16243"/>
                      <a:pt x="996" y="16150"/>
                    </a:cubicBezTo>
                    <a:cubicBezTo>
                      <a:pt x="996" y="15503"/>
                      <a:pt x="996" y="15503"/>
                      <a:pt x="996" y="15503"/>
                    </a:cubicBezTo>
                    <a:cubicBezTo>
                      <a:pt x="996" y="15407"/>
                      <a:pt x="883" y="15332"/>
                      <a:pt x="748" y="15332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883" y="14885"/>
                      <a:pt x="996" y="14806"/>
                      <a:pt x="996" y="14713"/>
                    </a:cubicBezTo>
                    <a:cubicBezTo>
                      <a:pt x="996" y="14066"/>
                      <a:pt x="996" y="14066"/>
                      <a:pt x="996" y="14066"/>
                    </a:cubicBezTo>
                    <a:cubicBezTo>
                      <a:pt x="996" y="13974"/>
                      <a:pt x="883" y="13895"/>
                      <a:pt x="748" y="13895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883" y="13448"/>
                      <a:pt x="996" y="13373"/>
                      <a:pt x="996" y="13280"/>
                    </a:cubicBezTo>
                    <a:cubicBezTo>
                      <a:pt x="996" y="12630"/>
                      <a:pt x="996" y="12630"/>
                      <a:pt x="996" y="12630"/>
                    </a:cubicBezTo>
                    <a:cubicBezTo>
                      <a:pt x="996" y="12537"/>
                      <a:pt x="883" y="12458"/>
                      <a:pt x="748" y="12458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883" y="12012"/>
                      <a:pt x="996" y="11936"/>
                      <a:pt x="996" y="11844"/>
                    </a:cubicBezTo>
                    <a:cubicBezTo>
                      <a:pt x="996" y="11193"/>
                      <a:pt x="996" y="11193"/>
                      <a:pt x="996" y="11193"/>
                    </a:cubicBezTo>
                    <a:cubicBezTo>
                      <a:pt x="996" y="11100"/>
                      <a:pt x="883" y="11025"/>
                      <a:pt x="748" y="1102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883" y="10575"/>
                      <a:pt x="996" y="10500"/>
                      <a:pt x="996" y="10407"/>
                    </a:cubicBezTo>
                    <a:cubicBezTo>
                      <a:pt x="996" y="9756"/>
                      <a:pt x="996" y="9756"/>
                      <a:pt x="996" y="9756"/>
                    </a:cubicBezTo>
                    <a:cubicBezTo>
                      <a:pt x="996" y="9664"/>
                      <a:pt x="883" y="9588"/>
                      <a:pt x="748" y="9588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883" y="9142"/>
                      <a:pt x="996" y="9063"/>
                      <a:pt x="996" y="8970"/>
                    </a:cubicBezTo>
                    <a:cubicBezTo>
                      <a:pt x="996" y="8320"/>
                      <a:pt x="996" y="8320"/>
                      <a:pt x="996" y="8320"/>
                    </a:cubicBezTo>
                    <a:cubicBezTo>
                      <a:pt x="996" y="8227"/>
                      <a:pt x="883" y="8152"/>
                      <a:pt x="748" y="8152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883" y="7705"/>
                      <a:pt x="996" y="7626"/>
                      <a:pt x="996" y="7534"/>
                    </a:cubicBezTo>
                    <a:cubicBezTo>
                      <a:pt x="996" y="6887"/>
                      <a:pt x="996" y="6887"/>
                      <a:pt x="996" y="6887"/>
                    </a:cubicBezTo>
                    <a:cubicBezTo>
                      <a:pt x="996" y="6794"/>
                      <a:pt x="883" y="6715"/>
                      <a:pt x="748" y="6715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883" y="6268"/>
                      <a:pt x="996" y="6193"/>
                      <a:pt x="996" y="6100"/>
                    </a:cubicBezTo>
                    <a:cubicBezTo>
                      <a:pt x="996" y="5450"/>
                      <a:pt x="996" y="5450"/>
                      <a:pt x="996" y="5450"/>
                    </a:cubicBezTo>
                    <a:cubicBezTo>
                      <a:pt x="996" y="5357"/>
                      <a:pt x="883" y="5278"/>
                      <a:pt x="748" y="5278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883" y="4832"/>
                      <a:pt x="996" y="4757"/>
                      <a:pt x="996" y="4664"/>
                    </a:cubicBezTo>
                    <a:cubicBezTo>
                      <a:pt x="996" y="4013"/>
                      <a:pt x="996" y="4013"/>
                      <a:pt x="996" y="4013"/>
                    </a:cubicBezTo>
                    <a:cubicBezTo>
                      <a:pt x="996" y="3920"/>
                      <a:pt x="883" y="3845"/>
                      <a:pt x="748" y="384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883" y="3395"/>
                      <a:pt x="996" y="3320"/>
                      <a:pt x="996" y="3227"/>
                    </a:cubicBezTo>
                    <a:cubicBezTo>
                      <a:pt x="996" y="2577"/>
                      <a:pt x="996" y="2577"/>
                      <a:pt x="996" y="2577"/>
                    </a:cubicBezTo>
                    <a:cubicBezTo>
                      <a:pt x="996" y="2484"/>
                      <a:pt x="883" y="2409"/>
                      <a:pt x="748" y="2409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883" y="1958"/>
                      <a:pt x="996" y="1883"/>
                      <a:pt x="996" y="1790"/>
                    </a:cubicBezTo>
                    <a:cubicBezTo>
                      <a:pt x="996" y="1140"/>
                      <a:pt x="996" y="1140"/>
                      <a:pt x="996" y="1140"/>
                    </a:cubicBezTo>
                    <a:cubicBezTo>
                      <a:pt x="996" y="1047"/>
                      <a:pt x="883" y="972"/>
                      <a:pt x="748" y="972"/>
                    </a:cubicBezTo>
                    <a:cubicBezTo>
                      <a:pt x="748" y="0"/>
                      <a:pt x="748" y="0"/>
                      <a:pt x="748" y="0"/>
                    </a:cubicBezTo>
                    <a:close/>
                    <a:moveTo>
                      <a:pt x="748" y="972"/>
                    </a:moveTo>
                    <a:cubicBezTo>
                      <a:pt x="748" y="972"/>
                      <a:pt x="748" y="972"/>
                      <a:pt x="748" y="972"/>
                    </a:cubicBezTo>
                    <a:close/>
                    <a:moveTo>
                      <a:pt x="748" y="2409"/>
                    </a:moveTo>
                    <a:cubicBezTo>
                      <a:pt x="748" y="2409"/>
                      <a:pt x="748" y="2409"/>
                      <a:pt x="748" y="2409"/>
                    </a:cubicBezTo>
                    <a:close/>
                    <a:moveTo>
                      <a:pt x="748" y="3845"/>
                    </a:moveTo>
                    <a:cubicBezTo>
                      <a:pt x="748" y="3845"/>
                      <a:pt x="748" y="3845"/>
                      <a:pt x="748" y="3845"/>
                    </a:cubicBezTo>
                    <a:close/>
                    <a:moveTo>
                      <a:pt x="748" y="5278"/>
                    </a:moveTo>
                    <a:cubicBezTo>
                      <a:pt x="748" y="5278"/>
                      <a:pt x="748" y="5278"/>
                      <a:pt x="748" y="5278"/>
                    </a:cubicBezTo>
                    <a:close/>
                    <a:moveTo>
                      <a:pt x="748" y="6715"/>
                    </a:moveTo>
                    <a:cubicBezTo>
                      <a:pt x="748" y="6715"/>
                      <a:pt x="748" y="6715"/>
                      <a:pt x="748" y="6715"/>
                    </a:cubicBezTo>
                    <a:close/>
                    <a:moveTo>
                      <a:pt x="748" y="8152"/>
                    </a:moveTo>
                    <a:cubicBezTo>
                      <a:pt x="748" y="8152"/>
                      <a:pt x="748" y="8152"/>
                      <a:pt x="748" y="8152"/>
                    </a:cubicBezTo>
                    <a:close/>
                    <a:moveTo>
                      <a:pt x="748" y="9588"/>
                    </a:moveTo>
                    <a:cubicBezTo>
                      <a:pt x="748" y="9588"/>
                      <a:pt x="748" y="9588"/>
                      <a:pt x="748" y="9588"/>
                    </a:cubicBezTo>
                    <a:close/>
                    <a:moveTo>
                      <a:pt x="748" y="11025"/>
                    </a:moveTo>
                    <a:cubicBezTo>
                      <a:pt x="748" y="11025"/>
                      <a:pt x="748" y="11025"/>
                      <a:pt x="748" y="11025"/>
                    </a:cubicBezTo>
                    <a:close/>
                    <a:moveTo>
                      <a:pt x="748" y="12458"/>
                    </a:moveTo>
                    <a:cubicBezTo>
                      <a:pt x="748" y="12458"/>
                      <a:pt x="748" y="12458"/>
                      <a:pt x="748" y="12458"/>
                    </a:cubicBezTo>
                    <a:close/>
                    <a:moveTo>
                      <a:pt x="748" y="13895"/>
                    </a:moveTo>
                    <a:cubicBezTo>
                      <a:pt x="748" y="13895"/>
                      <a:pt x="748" y="13895"/>
                      <a:pt x="748" y="13895"/>
                    </a:cubicBezTo>
                    <a:close/>
                    <a:moveTo>
                      <a:pt x="748" y="15332"/>
                    </a:moveTo>
                    <a:cubicBezTo>
                      <a:pt x="748" y="15332"/>
                      <a:pt x="748" y="15332"/>
                      <a:pt x="748" y="15332"/>
                    </a:cubicBezTo>
                    <a:close/>
                    <a:moveTo>
                      <a:pt x="748" y="16768"/>
                    </a:moveTo>
                    <a:cubicBezTo>
                      <a:pt x="748" y="16768"/>
                      <a:pt x="748" y="16768"/>
                      <a:pt x="748" y="16768"/>
                    </a:cubicBezTo>
                    <a:close/>
                    <a:moveTo>
                      <a:pt x="748" y="18205"/>
                    </a:moveTo>
                    <a:cubicBezTo>
                      <a:pt x="748" y="18205"/>
                      <a:pt x="748" y="18205"/>
                      <a:pt x="748" y="18205"/>
                    </a:cubicBezTo>
                    <a:close/>
                    <a:moveTo>
                      <a:pt x="748" y="19642"/>
                    </a:moveTo>
                    <a:cubicBezTo>
                      <a:pt x="748" y="19642"/>
                      <a:pt x="748" y="19642"/>
                      <a:pt x="748" y="19642"/>
                    </a:cubicBezTo>
                    <a:moveTo>
                      <a:pt x="0" y="0"/>
                    </a:moveTo>
                    <a:cubicBezTo>
                      <a:pt x="748" y="0"/>
                      <a:pt x="748" y="0"/>
                      <a:pt x="748" y="0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614" y="972"/>
                      <a:pt x="506" y="1047"/>
                      <a:pt x="506" y="1140"/>
                    </a:cubicBezTo>
                    <a:cubicBezTo>
                      <a:pt x="506" y="1790"/>
                      <a:pt x="506" y="1790"/>
                      <a:pt x="506" y="1790"/>
                    </a:cubicBezTo>
                    <a:cubicBezTo>
                      <a:pt x="506" y="1883"/>
                      <a:pt x="614" y="1958"/>
                      <a:pt x="748" y="1958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614" y="2409"/>
                      <a:pt x="506" y="2484"/>
                      <a:pt x="506" y="2577"/>
                    </a:cubicBezTo>
                    <a:cubicBezTo>
                      <a:pt x="506" y="3227"/>
                      <a:pt x="506" y="3227"/>
                      <a:pt x="506" y="3227"/>
                    </a:cubicBezTo>
                    <a:cubicBezTo>
                      <a:pt x="506" y="3320"/>
                      <a:pt x="614" y="3395"/>
                      <a:pt x="748" y="339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614" y="3845"/>
                      <a:pt x="506" y="3920"/>
                      <a:pt x="506" y="4013"/>
                    </a:cubicBezTo>
                    <a:cubicBezTo>
                      <a:pt x="506" y="4664"/>
                      <a:pt x="506" y="4664"/>
                      <a:pt x="506" y="4664"/>
                    </a:cubicBezTo>
                    <a:cubicBezTo>
                      <a:pt x="506" y="4757"/>
                      <a:pt x="614" y="4832"/>
                      <a:pt x="748" y="4832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614" y="5278"/>
                      <a:pt x="506" y="5357"/>
                      <a:pt x="506" y="5450"/>
                    </a:cubicBezTo>
                    <a:cubicBezTo>
                      <a:pt x="506" y="6100"/>
                      <a:pt x="506" y="6100"/>
                      <a:pt x="506" y="6100"/>
                    </a:cubicBezTo>
                    <a:cubicBezTo>
                      <a:pt x="506" y="6193"/>
                      <a:pt x="614" y="6268"/>
                      <a:pt x="748" y="6268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614" y="6715"/>
                      <a:pt x="506" y="6794"/>
                      <a:pt x="506" y="6887"/>
                    </a:cubicBezTo>
                    <a:cubicBezTo>
                      <a:pt x="506" y="7534"/>
                      <a:pt x="506" y="7534"/>
                      <a:pt x="506" y="7534"/>
                    </a:cubicBezTo>
                    <a:cubicBezTo>
                      <a:pt x="506" y="7626"/>
                      <a:pt x="614" y="7705"/>
                      <a:pt x="748" y="7705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614" y="8152"/>
                      <a:pt x="506" y="8227"/>
                      <a:pt x="506" y="8320"/>
                    </a:cubicBezTo>
                    <a:cubicBezTo>
                      <a:pt x="506" y="8970"/>
                      <a:pt x="506" y="8970"/>
                      <a:pt x="506" y="8970"/>
                    </a:cubicBezTo>
                    <a:cubicBezTo>
                      <a:pt x="506" y="9063"/>
                      <a:pt x="614" y="9142"/>
                      <a:pt x="748" y="9142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614" y="9588"/>
                      <a:pt x="506" y="9664"/>
                      <a:pt x="506" y="9756"/>
                    </a:cubicBezTo>
                    <a:cubicBezTo>
                      <a:pt x="506" y="10407"/>
                      <a:pt x="506" y="10407"/>
                      <a:pt x="506" y="10407"/>
                    </a:cubicBezTo>
                    <a:cubicBezTo>
                      <a:pt x="506" y="10500"/>
                      <a:pt x="614" y="10575"/>
                      <a:pt x="748" y="1057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614" y="11025"/>
                      <a:pt x="506" y="11100"/>
                      <a:pt x="506" y="11193"/>
                    </a:cubicBezTo>
                    <a:cubicBezTo>
                      <a:pt x="506" y="11844"/>
                      <a:pt x="506" y="11844"/>
                      <a:pt x="506" y="11844"/>
                    </a:cubicBezTo>
                    <a:cubicBezTo>
                      <a:pt x="506" y="11936"/>
                      <a:pt x="614" y="12012"/>
                      <a:pt x="748" y="12012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614" y="12458"/>
                      <a:pt x="506" y="12537"/>
                      <a:pt x="506" y="12630"/>
                    </a:cubicBezTo>
                    <a:cubicBezTo>
                      <a:pt x="506" y="13280"/>
                      <a:pt x="506" y="13280"/>
                      <a:pt x="506" y="13280"/>
                    </a:cubicBezTo>
                    <a:cubicBezTo>
                      <a:pt x="506" y="13373"/>
                      <a:pt x="614" y="13448"/>
                      <a:pt x="748" y="13448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614" y="13895"/>
                      <a:pt x="506" y="13974"/>
                      <a:pt x="506" y="14066"/>
                    </a:cubicBezTo>
                    <a:cubicBezTo>
                      <a:pt x="506" y="14713"/>
                      <a:pt x="506" y="14713"/>
                      <a:pt x="506" y="14713"/>
                    </a:cubicBezTo>
                    <a:cubicBezTo>
                      <a:pt x="506" y="14806"/>
                      <a:pt x="614" y="14885"/>
                      <a:pt x="748" y="14885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614" y="15332"/>
                      <a:pt x="506" y="15407"/>
                      <a:pt x="506" y="15503"/>
                    </a:cubicBezTo>
                    <a:cubicBezTo>
                      <a:pt x="506" y="16150"/>
                      <a:pt x="506" y="16150"/>
                      <a:pt x="506" y="16150"/>
                    </a:cubicBezTo>
                    <a:cubicBezTo>
                      <a:pt x="506" y="16243"/>
                      <a:pt x="614" y="16322"/>
                      <a:pt x="748" y="16322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614" y="16768"/>
                      <a:pt x="506" y="16843"/>
                      <a:pt x="506" y="16936"/>
                    </a:cubicBezTo>
                    <a:cubicBezTo>
                      <a:pt x="506" y="17587"/>
                      <a:pt x="506" y="17587"/>
                      <a:pt x="506" y="17587"/>
                    </a:cubicBezTo>
                    <a:cubicBezTo>
                      <a:pt x="506" y="17680"/>
                      <a:pt x="614" y="17755"/>
                      <a:pt x="748" y="1775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614" y="18205"/>
                      <a:pt x="506" y="18280"/>
                      <a:pt x="506" y="18373"/>
                    </a:cubicBezTo>
                    <a:cubicBezTo>
                      <a:pt x="506" y="19023"/>
                      <a:pt x="506" y="19023"/>
                      <a:pt x="506" y="19023"/>
                    </a:cubicBezTo>
                    <a:cubicBezTo>
                      <a:pt x="506" y="19116"/>
                      <a:pt x="614" y="19191"/>
                      <a:pt x="748" y="19191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614" y="19642"/>
                      <a:pt x="506" y="19717"/>
                      <a:pt x="506" y="19810"/>
                    </a:cubicBezTo>
                    <a:cubicBezTo>
                      <a:pt x="506" y="20460"/>
                      <a:pt x="506" y="20460"/>
                      <a:pt x="506" y="20460"/>
                    </a:cubicBezTo>
                    <a:cubicBezTo>
                      <a:pt x="506" y="20553"/>
                      <a:pt x="614" y="20628"/>
                      <a:pt x="748" y="20628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748" y="1958"/>
                    </a:moveTo>
                    <a:cubicBezTo>
                      <a:pt x="748" y="1958"/>
                      <a:pt x="748" y="1958"/>
                      <a:pt x="748" y="1958"/>
                    </a:cubicBezTo>
                    <a:close/>
                    <a:moveTo>
                      <a:pt x="748" y="3395"/>
                    </a:moveTo>
                    <a:cubicBezTo>
                      <a:pt x="748" y="3395"/>
                      <a:pt x="748" y="3395"/>
                      <a:pt x="748" y="3395"/>
                    </a:cubicBezTo>
                    <a:close/>
                    <a:moveTo>
                      <a:pt x="748" y="4832"/>
                    </a:moveTo>
                    <a:cubicBezTo>
                      <a:pt x="748" y="4832"/>
                      <a:pt x="748" y="4832"/>
                      <a:pt x="748" y="4832"/>
                    </a:cubicBezTo>
                    <a:close/>
                    <a:moveTo>
                      <a:pt x="748" y="6268"/>
                    </a:moveTo>
                    <a:cubicBezTo>
                      <a:pt x="748" y="6268"/>
                      <a:pt x="748" y="6268"/>
                      <a:pt x="748" y="6268"/>
                    </a:cubicBezTo>
                    <a:close/>
                    <a:moveTo>
                      <a:pt x="748" y="7705"/>
                    </a:moveTo>
                    <a:cubicBezTo>
                      <a:pt x="748" y="7705"/>
                      <a:pt x="748" y="7705"/>
                      <a:pt x="748" y="7705"/>
                    </a:cubicBezTo>
                    <a:close/>
                    <a:moveTo>
                      <a:pt x="748" y="9142"/>
                    </a:moveTo>
                    <a:cubicBezTo>
                      <a:pt x="748" y="9142"/>
                      <a:pt x="748" y="9142"/>
                      <a:pt x="748" y="9142"/>
                    </a:cubicBezTo>
                    <a:close/>
                    <a:moveTo>
                      <a:pt x="748" y="10575"/>
                    </a:moveTo>
                    <a:cubicBezTo>
                      <a:pt x="748" y="10575"/>
                      <a:pt x="748" y="10575"/>
                      <a:pt x="748" y="10575"/>
                    </a:cubicBezTo>
                    <a:close/>
                    <a:moveTo>
                      <a:pt x="748" y="12012"/>
                    </a:moveTo>
                    <a:cubicBezTo>
                      <a:pt x="748" y="12012"/>
                      <a:pt x="748" y="12012"/>
                      <a:pt x="748" y="12012"/>
                    </a:cubicBezTo>
                    <a:close/>
                    <a:moveTo>
                      <a:pt x="748" y="13448"/>
                    </a:moveTo>
                    <a:cubicBezTo>
                      <a:pt x="748" y="13448"/>
                      <a:pt x="748" y="13448"/>
                      <a:pt x="748" y="13448"/>
                    </a:cubicBezTo>
                    <a:close/>
                    <a:moveTo>
                      <a:pt x="748" y="14885"/>
                    </a:moveTo>
                    <a:cubicBezTo>
                      <a:pt x="748" y="14885"/>
                      <a:pt x="748" y="14885"/>
                      <a:pt x="748" y="14885"/>
                    </a:cubicBezTo>
                    <a:close/>
                    <a:moveTo>
                      <a:pt x="748" y="16322"/>
                    </a:moveTo>
                    <a:cubicBezTo>
                      <a:pt x="748" y="16322"/>
                      <a:pt x="748" y="16322"/>
                      <a:pt x="748" y="16322"/>
                    </a:cubicBezTo>
                    <a:close/>
                    <a:moveTo>
                      <a:pt x="748" y="17755"/>
                    </a:moveTo>
                    <a:cubicBezTo>
                      <a:pt x="748" y="17755"/>
                      <a:pt x="748" y="17755"/>
                      <a:pt x="748" y="17755"/>
                    </a:cubicBezTo>
                    <a:close/>
                    <a:moveTo>
                      <a:pt x="748" y="19191"/>
                    </a:moveTo>
                    <a:cubicBezTo>
                      <a:pt x="748" y="19191"/>
                      <a:pt x="748" y="19191"/>
                      <a:pt x="748" y="19191"/>
                    </a:cubicBezTo>
                    <a:close/>
                    <a:moveTo>
                      <a:pt x="748" y="20628"/>
                    </a:moveTo>
                    <a:cubicBezTo>
                      <a:pt x="748" y="20628"/>
                      <a:pt x="748" y="20628"/>
                      <a:pt x="748" y="20628"/>
                    </a:cubicBezTo>
                  </a:path>
                </a:pathLst>
              </a:cu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grpSp>
          <p:nvGrpSpPr>
            <p:cNvPr id="366" name="Group 366"/>
            <p:cNvGrpSpPr/>
            <p:nvPr/>
          </p:nvGrpSpPr>
          <p:grpSpPr>
            <a:xfrm>
              <a:off x="0" y="823789"/>
              <a:ext cx="909111" cy="11053487"/>
              <a:chOff x="0" y="0"/>
              <a:chExt cx="909110" cy="11053486"/>
            </a:xfrm>
          </p:grpSpPr>
          <p:sp>
            <p:nvSpPr>
              <p:cNvPr id="338" name="Shape 338"/>
              <p:cNvSpPr/>
              <p:nvPr/>
            </p:nvSpPr>
            <p:spPr>
              <a:xfrm>
                <a:off x="-1" y="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-1" y="241252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-1" y="82084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-1" y="106210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-1" y="1644637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-1" y="1885889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-1" y="2465483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-1" y="2709678"/>
                <a:ext cx="909112" cy="117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6" name="Shape 346"/>
              <p:cNvSpPr/>
              <p:nvPr/>
            </p:nvSpPr>
            <p:spPr>
              <a:xfrm>
                <a:off x="-1" y="328927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7" name="Shape 347"/>
              <p:cNvSpPr/>
              <p:nvPr/>
            </p:nvSpPr>
            <p:spPr>
              <a:xfrm>
                <a:off x="-1" y="3530525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-1" y="4113061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-1" y="435137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-1" y="493390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-1" y="517516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-1" y="5757698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-1" y="5998951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-1" y="658148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-1" y="6819797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-1" y="7402334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-1" y="7643586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-1" y="822318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-1" y="846737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-1" y="9046971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-1" y="928822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-1" y="987076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-1" y="10112013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4" name="Shape 364"/>
              <p:cNvSpPr/>
              <p:nvPr/>
            </p:nvSpPr>
            <p:spPr>
              <a:xfrm>
                <a:off x="-1" y="1069160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-1" y="1093285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699" y="2416328"/>
            <a:ext cx="17858765" cy="9021060"/>
          </a:xfrm>
          <a:prstGeom prst="rect">
            <a:avLst/>
          </a:prstGeom>
        </p:spPr>
      </p:pic>
      <p:pic>
        <p:nvPicPr>
          <p:cNvPr id="53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609" y="75649"/>
            <a:ext cx="5739206" cy="2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548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Trebuchet MS"/>
        <a:ea typeface="Trebuchet MS"/>
        <a:cs typeface="Trebuchet M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1BBA9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1BBA9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Trebuchet MS"/>
        <a:ea typeface="Trebuchet MS"/>
        <a:cs typeface="Trebuchet M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1BBA9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1BBA9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7725</TotalTime>
  <Words>1691</Words>
  <Application>Microsoft Office PowerPoint</Application>
  <PresentationFormat>自定义</PresentationFormat>
  <Paragraphs>320</Paragraphs>
  <Slides>85</Slides>
  <Notes>61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85</vt:i4>
      </vt:variant>
    </vt:vector>
  </HeadingPairs>
  <TitlesOfParts>
    <vt:vector size="86" baseType="lpstr">
      <vt:lpstr>White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深闺无人识？ 请到图书馆来使用 优秀外语学习资源</vt:lpstr>
      <vt:lpstr>移动互联时代 还需要依赖图书馆 不会太OUT了吧！</vt:lpstr>
      <vt:lpstr>幻灯片 51</vt:lpstr>
      <vt:lpstr>“图书馆”一下，你就知道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  <vt:lpstr>幻灯片 63</vt:lpstr>
      <vt:lpstr>幻灯片 64</vt:lpstr>
      <vt:lpstr>幻灯片 65</vt:lpstr>
      <vt:lpstr>幻灯片 66</vt:lpstr>
      <vt:lpstr>幻灯片 67</vt:lpstr>
      <vt:lpstr>幻灯片 68</vt:lpstr>
      <vt:lpstr>幻灯片 69</vt:lpstr>
      <vt:lpstr>幻灯片 70</vt:lpstr>
      <vt:lpstr>幻灯片 71</vt:lpstr>
      <vt:lpstr>幻灯片 72</vt:lpstr>
      <vt:lpstr>幻灯片 73</vt:lpstr>
      <vt:lpstr>海量资源  一生相伴</vt:lpstr>
      <vt:lpstr>幻灯片 75</vt:lpstr>
      <vt:lpstr>幻灯片 76</vt:lpstr>
      <vt:lpstr>幻灯片 77</vt:lpstr>
      <vt:lpstr>幻灯片 78</vt:lpstr>
      <vt:lpstr>幻灯片 79</vt:lpstr>
      <vt:lpstr>幻灯片 80</vt:lpstr>
      <vt:lpstr>幻灯片 81</vt:lpstr>
      <vt:lpstr>幻灯片 82</vt:lpstr>
      <vt:lpstr>幻灯片 83</vt:lpstr>
      <vt:lpstr>幻灯片 84</vt:lpstr>
      <vt:lpstr>幻灯片 85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lala la</dc:creator>
  <cp:lastModifiedBy>Windows 用户</cp:lastModifiedBy>
  <cp:revision>346</cp:revision>
  <dcterms:modified xsi:type="dcterms:W3CDTF">2017-10-27T07:23:20Z</dcterms:modified>
</cp:coreProperties>
</file>