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82" r:id="rId5"/>
    <p:sldId id="273" r:id="rId6"/>
    <p:sldId id="274" r:id="rId7"/>
    <p:sldId id="277" r:id="rId8"/>
    <p:sldId id="275" r:id="rId9"/>
    <p:sldId id="265" r:id="rId10"/>
    <p:sldId id="266" r:id="rId11"/>
    <p:sldId id="261" r:id="rId12"/>
    <p:sldId id="270" r:id="rId13"/>
    <p:sldId id="267" r:id="rId14"/>
    <p:sldId id="268" r:id="rId15"/>
    <p:sldId id="278" r:id="rId16"/>
    <p:sldId id="284" r:id="rId17"/>
    <p:sldId id="285" r:id="rId18"/>
    <p:sldId id="280" r:id="rId19"/>
    <p:sldId id="281"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541F5B6-3502-4565-B788-E225E3F304F7}"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zh-CN" altLang="en-US"/>
        </a:p>
      </dgm:t>
    </dgm:pt>
    <dgm:pt modelId="{FC2AAA89-50CB-4900-ABE1-7B95C140654B}">
      <dgm:prSet phldrT="[文本]"/>
      <dgm:spPr/>
      <dgm:t>
        <a:bodyPr/>
        <a:lstStyle/>
        <a:p>
          <a:r>
            <a:rPr lang="en-US" altLang="zh-CN" dirty="0" smtClean="0"/>
            <a:t>01</a:t>
          </a:r>
          <a:endParaRPr lang="zh-CN" altLang="en-US" dirty="0"/>
        </a:p>
      </dgm:t>
    </dgm:pt>
    <dgm:pt modelId="{8E8D2AC5-0F7B-47D1-AA27-2508EEA547D6}" cxnId="{A3A890B0-E48F-4705-981F-E086C6B64785}" type="parTrans">
      <dgm:prSet/>
      <dgm:spPr/>
      <dgm:t>
        <a:bodyPr/>
        <a:lstStyle/>
        <a:p>
          <a:endParaRPr lang="zh-CN" altLang="en-US"/>
        </a:p>
      </dgm:t>
    </dgm:pt>
    <dgm:pt modelId="{8462C23C-969A-4542-8139-2B61D7D9638D}" cxnId="{A3A890B0-E48F-4705-981F-E086C6B64785}" type="sibTrans">
      <dgm:prSet/>
      <dgm:spPr/>
      <dgm:t>
        <a:bodyPr/>
        <a:lstStyle/>
        <a:p>
          <a:endParaRPr lang="zh-CN" altLang="en-US"/>
        </a:p>
      </dgm:t>
    </dgm:pt>
    <dgm:pt modelId="{2C231E03-4214-47C3-AAE4-E72796A64063}">
      <dgm:prSet phldrT="[文本]"/>
      <dgm:spPr/>
      <dgm:t>
        <a:bodyPr/>
        <a:lstStyle/>
        <a:p>
          <a:r>
            <a:rPr lang="zh-CN" altLang="en-US" dirty="0" smtClean="0"/>
            <a:t>“双创”下的创客空间发展</a:t>
          </a:r>
          <a:endParaRPr lang="zh-CN" altLang="en-US" dirty="0"/>
        </a:p>
      </dgm:t>
    </dgm:pt>
    <dgm:pt modelId="{FB0A3CF0-09E0-4EC5-A108-1E167FE96FB9}" cxnId="{95EDA786-E5B6-441A-BC66-2195E82E55BF}" type="parTrans">
      <dgm:prSet/>
      <dgm:spPr/>
      <dgm:t>
        <a:bodyPr/>
        <a:lstStyle/>
        <a:p>
          <a:endParaRPr lang="zh-CN" altLang="en-US"/>
        </a:p>
      </dgm:t>
    </dgm:pt>
    <dgm:pt modelId="{67476043-03E8-4865-BF6C-BDC9FC5E46BC}" cxnId="{95EDA786-E5B6-441A-BC66-2195E82E55BF}" type="sibTrans">
      <dgm:prSet/>
      <dgm:spPr/>
      <dgm:t>
        <a:bodyPr/>
        <a:lstStyle/>
        <a:p>
          <a:endParaRPr lang="zh-CN" altLang="en-US"/>
        </a:p>
      </dgm:t>
    </dgm:pt>
    <dgm:pt modelId="{51FF6308-5F7C-4F78-99DD-4D503C207DAC}">
      <dgm:prSet phldrT="[文本]"/>
      <dgm:spPr/>
      <dgm:t>
        <a:bodyPr/>
        <a:lstStyle/>
        <a:p>
          <a:r>
            <a:rPr lang="en-US" altLang="zh-CN" dirty="0" smtClean="0"/>
            <a:t>02</a:t>
          </a:r>
          <a:endParaRPr lang="zh-CN" altLang="en-US" dirty="0"/>
        </a:p>
      </dgm:t>
    </dgm:pt>
    <dgm:pt modelId="{E5BC2796-D42B-413B-BF01-F8C402329036}" cxnId="{411BC224-4C40-4F78-B4E2-2DEFFA6BC913}" type="parTrans">
      <dgm:prSet/>
      <dgm:spPr/>
      <dgm:t>
        <a:bodyPr/>
        <a:lstStyle/>
        <a:p>
          <a:endParaRPr lang="zh-CN" altLang="en-US"/>
        </a:p>
      </dgm:t>
    </dgm:pt>
    <dgm:pt modelId="{A5299AB0-509C-4B3A-9387-8A55428A6554}" cxnId="{411BC224-4C40-4F78-B4E2-2DEFFA6BC913}" type="sibTrans">
      <dgm:prSet/>
      <dgm:spPr/>
      <dgm:t>
        <a:bodyPr/>
        <a:lstStyle/>
        <a:p>
          <a:endParaRPr lang="zh-CN" altLang="en-US"/>
        </a:p>
      </dgm:t>
    </dgm:pt>
    <dgm:pt modelId="{AA0D0717-0AB2-44A4-90EA-3AF36E5CEE42}">
      <dgm:prSet phldrT="[文本]"/>
      <dgm:spPr/>
      <dgm:t>
        <a:bodyPr/>
        <a:lstStyle/>
        <a:p>
          <a:r>
            <a:rPr lang="zh-CN" altLang="en-US" dirty="0" smtClean="0"/>
            <a:t>国家对“双创”的各种扶持，并提出大数据助力“双创”概念</a:t>
          </a:r>
          <a:endParaRPr lang="zh-CN" altLang="en-US" dirty="0"/>
        </a:p>
      </dgm:t>
    </dgm:pt>
    <dgm:pt modelId="{A727B7A0-596A-4E5A-92E4-2C3B573713DF}" cxnId="{890A2FF3-9993-449F-952D-E184ACC0D74B}" type="parTrans">
      <dgm:prSet/>
      <dgm:spPr/>
      <dgm:t>
        <a:bodyPr/>
        <a:lstStyle/>
        <a:p>
          <a:endParaRPr lang="zh-CN" altLang="en-US"/>
        </a:p>
      </dgm:t>
    </dgm:pt>
    <dgm:pt modelId="{23CD25C0-5FA0-432C-986F-356739777F9B}" cxnId="{890A2FF3-9993-449F-952D-E184ACC0D74B}" type="sibTrans">
      <dgm:prSet/>
      <dgm:spPr/>
      <dgm:t>
        <a:bodyPr/>
        <a:lstStyle/>
        <a:p>
          <a:endParaRPr lang="zh-CN" altLang="en-US"/>
        </a:p>
      </dgm:t>
    </dgm:pt>
    <dgm:pt modelId="{06F32131-0139-4B31-A0EB-68F718E8D588}">
      <dgm:prSet phldrT="[文本]"/>
      <dgm:spPr/>
      <dgm:t>
        <a:bodyPr/>
        <a:lstStyle/>
        <a:p>
          <a:r>
            <a:rPr lang="en-US" altLang="zh-CN" dirty="0" smtClean="0"/>
            <a:t>03</a:t>
          </a:r>
          <a:endParaRPr lang="zh-CN" altLang="en-US" dirty="0"/>
        </a:p>
      </dgm:t>
    </dgm:pt>
    <dgm:pt modelId="{9C7571F6-8165-4BF1-91A4-7B25EAABB48D}" cxnId="{CCF3E4FD-ADC1-4AAA-B246-8BAD54FC06FD}" type="parTrans">
      <dgm:prSet/>
      <dgm:spPr/>
      <dgm:t>
        <a:bodyPr/>
        <a:lstStyle/>
        <a:p>
          <a:endParaRPr lang="zh-CN" altLang="en-US"/>
        </a:p>
      </dgm:t>
    </dgm:pt>
    <dgm:pt modelId="{5612EC81-9339-481E-9A5F-FDAF270A5CF6}" cxnId="{CCF3E4FD-ADC1-4AAA-B246-8BAD54FC06FD}" type="sibTrans">
      <dgm:prSet/>
      <dgm:spPr/>
      <dgm:t>
        <a:bodyPr/>
        <a:lstStyle/>
        <a:p>
          <a:endParaRPr lang="zh-CN" altLang="en-US"/>
        </a:p>
      </dgm:t>
    </dgm:pt>
    <dgm:pt modelId="{E7540DAF-D780-431C-8836-CE12FF83BF4B}">
      <dgm:prSet phldrT="[文本]"/>
      <dgm:spPr/>
      <dgm:t>
        <a:bodyPr/>
        <a:lstStyle/>
        <a:p>
          <a:r>
            <a:rPr lang="zh-CN" altLang="en-US" dirty="0" smtClean="0"/>
            <a:t>大数据服务企业、个人创新创业案例</a:t>
          </a:r>
          <a:r>
            <a:rPr lang="zh-CN" altLang="en-US" dirty="0" smtClean="0"/>
            <a:t>分享</a:t>
          </a:r>
          <a:r>
            <a:rPr lang="zh-CN" altLang="en-US" smtClean="0"/>
            <a:t>及数据获取方式</a:t>
          </a:r>
          <a:endParaRPr lang="zh-CN" altLang="en-US" dirty="0"/>
        </a:p>
      </dgm:t>
    </dgm:pt>
    <dgm:pt modelId="{5FBAE698-B44B-45BE-8415-523DEE1D91BA}" cxnId="{1C84AB44-F63B-45AC-9929-D11F13711C34}" type="parTrans">
      <dgm:prSet/>
      <dgm:spPr/>
      <dgm:t>
        <a:bodyPr/>
        <a:lstStyle/>
        <a:p>
          <a:endParaRPr lang="zh-CN" altLang="en-US"/>
        </a:p>
      </dgm:t>
    </dgm:pt>
    <dgm:pt modelId="{29991EE0-71D0-4E22-AFDF-2B80CB27EA6D}" cxnId="{1C84AB44-F63B-45AC-9929-D11F13711C34}" type="sibTrans">
      <dgm:prSet/>
      <dgm:spPr/>
      <dgm:t>
        <a:bodyPr/>
        <a:lstStyle/>
        <a:p>
          <a:endParaRPr lang="zh-CN" altLang="en-US"/>
        </a:p>
      </dgm:t>
    </dgm:pt>
    <dgm:pt modelId="{3F3E4F80-0ACB-4261-860C-F795A303B0B6}">
      <dgm:prSet phldrT="[文本]"/>
      <dgm:spPr/>
      <dgm:t>
        <a:bodyPr/>
        <a:lstStyle/>
        <a:p>
          <a:r>
            <a:rPr lang="en-US" altLang="zh-CN" smtClean="0"/>
            <a:t>04</a:t>
          </a:r>
          <a:endParaRPr lang="zh-CN" altLang="en-US" dirty="0"/>
        </a:p>
      </dgm:t>
    </dgm:pt>
    <dgm:pt modelId="{1F2C35FE-1FF8-46DB-A583-4B6879909A0C}" cxnId="{7303DEBF-346F-4116-A0C2-34AD21E868C2}" type="parTrans">
      <dgm:prSet/>
      <dgm:spPr/>
      <dgm:t>
        <a:bodyPr/>
        <a:lstStyle/>
        <a:p>
          <a:endParaRPr lang="zh-CN" altLang="en-US"/>
        </a:p>
      </dgm:t>
    </dgm:pt>
    <dgm:pt modelId="{2A882BA0-ABDB-489E-B212-623AE0BCC7CA}" cxnId="{7303DEBF-346F-4116-A0C2-34AD21E868C2}" type="sibTrans">
      <dgm:prSet/>
      <dgm:spPr/>
      <dgm:t>
        <a:bodyPr/>
        <a:lstStyle/>
        <a:p>
          <a:endParaRPr lang="zh-CN" altLang="en-US"/>
        </a:p>
      </dgm:t>
    </dgm:pt>
    <dgm:pt modelId="{2B0B1F9B-5B38-49BA-B23F-5A8E2FE4A2C9}">
      <dgm:prSet/>
      <dgm:spPr/>
      <dgm:t>
        <a:bodyPr/>
        <a:lstStyle/>
        <a:p>
          <a:r>
            <a:rPr lang="zh-CN" altLang="en-US" dirty="0" smtClean="0"/>
            <a:t>大数据的定义及来源、和分析的重要性</a:t>
          </a:r>
          <a:endParaRPr lang="zh-CN" altLang="en-US" dirty="0"/>
        </a:p>
      </dgm:t>
    </dgm:pt>
    <dgm:pt modelId="{EE78AF7B-43F6-40DF-A0E8-454C3EF2B5D4}" cxnId="{848E22F9-0ACE-4206-B075-B1F5DA1C1A2B}" type="parTrans">
      <dgm:prSet/>
      <dgm:spPr/>
      <dgm:t>
        <a:bodyPr/>
        <a:lstStyle/>
        <a:p>
          <a:endParaRPr lang="zh-CN" altLang="en-US"/>
        </a:p>
      </dgm:t>
    </dgm:pt>
    <dgm:pt modelId="{27771D4D-A26E-4D16-A6F4-9C399F0876F8}" cxnId="{848E22F9-0ACE-4206-B075-B1F5DA1C1A2B}" type="sibTrans">
      <dgm:prSet/>
      <dgm:spPr/>
      <dgm:t>
        <a:bodyPr/>
        <a:lstStyle/>
        <a:p>
          <a:endParaRPr lang="zh-CN" altLang="en-US"/>
        </a:p>
      </dgm:t>
    </dgm:pt>
    <dgm:pt modelId="{CF3D8946-9B3F-4A92-B955-356C4BDD05AD}" type="pres">
      <dgm:prSet presAssocID="{F541F5B6-3502-4565-B788-E225E3F304F7}" presName="linearFlow" presStyleCnt="0">
        <dgm:presLayoutVars>
          <dgm:dir/>
          <dgm:animLvl val="lvl"/>
          <dgm:resizeHandles val="exact"/>
        </dgm:presLayoutVars>
      </dgm:prSet>
      <dgm:spPr/>
      <dgm:t>
        <a:bodyPr/>
        <a:lstStyle/>
        <a:p>
          <a:endParaRPr lang="zh-CN" altLang="en-US"/>
        </a:p>
      </dgm:t>
    </dgm:pt>
    <dgm:pt modelId="{F2094253-158C-4DA4-BBA7-0C4E6C757A98}" type="pres">
      <dgm:prSet presAssocID="{FC2AAA89-50CB-4900-ABE1-7B95C140654B}" presName="composite" presStyleCnt="0"/>
      <dgm:spPr/>
    </dgm:pt>
    <dgm:pt modelId="{C75259AC-DD8A-4B53-BD77-DAF00D725F26}" type="pres">
      <dgm:prSet presAssocID="{FC2AAA89-50CB-4900-ABE1-7B95C140654B}" presName="parentText" presStyleLbl="alignNode1" presStyleIdx="0" presStyleCnt="4">
        <dgm:presLayoutVars>
          <dgm:chMax val="1"/>
          <dgm:bulletEnabled val="1"/>
        </dgm:presLayoutVars>
      </dgm:prSet>
      <dgm:spPr/>
      <dgm:t>
        <a:bodyPr/>
        <a:lstStyle/>
        <a:p>
          <a:endParaRPr lang="zh-CN" altLang="en-US"/>
        </a:p>
      </dgm:t>
    </dgm:pt>
    <dgm:pt modelId="{E0FB184C-C7B1-41C4-9362-CF1274B59B4E}" type="pres">
      <dgm:prSet presAssocID="{FC2AAA89-50CB-4900-ABE1-7B95C140654B}" presName="descendantText" presStyleLbl="alignAcc1" presStyleIdx="0" presStyleCnt="4">
        <dgm:presLayoutVars>
          <dgm:bulletEnabled val="1"/>
        </dgm:presLayoutVars>
      </dgm:prSet>
      <dgm:spPr/>
      <dgm:t>
        <a:bodyPr/>
        <a:lstStyle/>
        <a:p>
          <a:endParaRPr lang="zh-CN" altLang="en-US"/>
        </a:p>
      </dgm:t>
    </dgm:pt>
    <dgm:pt modelId="{9591BB16-1921-45BD-997B-365B8AF9128B}" type="pres">
      <dgm:prSet presAssocID="{8462C23C-969A-4542-8139-2B61D7D9638D}" presName="sp" presStyleCnt="0"/>
      <dgm:spPr/>
    </dgm:pt>
    <dgm:pt modelId="{3D3A1891-45C0-49D3-BD63-EDED62D81A5E}" type="pres">
      <dgm:prSet presAssocID="{51FF6308-5F7C-4F78-99DD-4D503C207DAC}" presName="composite" presStyleCnt="0"/>
      <dgm:spPr/>
    </dgm:pt>
    <dgm:pt modelId="{1EDCC29C-7989-4CB2-88A6-517E863FC14D}" type="pres">
      <dgm:prSet presAssocID="{51FF6308-5F7C-4F78-99DD-4D503C207DAC}" presName="parentText" presStyleLbl="alignNode1" presStyleIdx="1" presStyleCnt="4">
        <dgm:presLayoutVars>
          <dgm:chMax val="1"/>
          <dgm:bulletEnabled val="1"/>
        </dgm:presLayoutVars>
      </dgm:prSet>
      <dgm:spPr/>
      <dgm:t>
        <a:bodyPr/>
        <a:lstStyle/>
        <a:p>
          <a:endParaRPr lang="zh-CN" altLang="en-US"/>
        </a:p>
      </dgm:t>
    </dgm:pt>
    <dgm:pt modelId="{4183CF0A-4984-4D30-B683-22B19F938647}" type="pres">
      <dgm:prSet presAssocID="{51FF6308-5F7C-4F78-99DD-4D503C207DAC}" presName="descendantText" presStyleLbl="alignAcc1" presStyleIdx="1" presStyleCnt="4">
        <dgm:presLayoutVars>
          <dgm:bulletEnabled val="1"/>
        </dgm:presLayoutVars>
      </dgm:prSet>
      <dgm:spPr/>
      <dgm:t>
        <a:bodyPr/>
        <a:lstStyle/>
        <a:p>
          <a:endParaRPr lang="zh-CN" altLang="en-US"/>
        </a:p>
      </dgm:t>
    </dgm:pt>
    <dgm:pt modelId="{D138EB33-07E1-4DE9-88F3-0E799907336D}" type="pres">
      <dgm:prSet presAssocID="{A5299AB0-509C-4B3A-9387-8A55428A6554}" presName="sp" presStyleCnt="0"/>
      <dgm:spPr/>
    </dgm:pt>
    <dgm:pt modelId="{3F781C1A-1EEB-4A9F-AEBF-ADE0B5B542C1}" type="pres">
      <dgm:prSet presAssocID="{06F32131-0139-4B31-A0EB-68F718E8D588}" presName="composite" presStyleCnt="0"/>
      <dgm:spPr/>
    </dgm:pt>
    <dgm:pt modelId="{302D9856-E055-4E43-81B6-64BC46B61876}" type="pres">
      <dgm:prSet presAssocID="{06F32131-0139-4B31-A0EB-68F718E8D588}" presName="parentText" presStyleLbl="alignNode1" presStyleIdx="2" presStyleCnt="4">
        <dgm:presLayoutVars>
          <dgm:chMax val="1"/>
          <dgm:bulletEnabled val="1"/>
        </dgm:presLayoutVars>
      </dgm:prSet>
      <dgm:spPr/>
      <dgm:t>
        <a:bodyPr/>
        <a:lstStyle/>
        <a:p>
          <a:endParaRPr lang="zh-CN" altLang="en-US"/>
        </a:p>
      </dgm:t>
    </dgm:pt>
    <dgm:pt modelId="{4382586C-ABD6-4CC9-A308-F886A2036D92}" type="pres">
      <dgm:prSet presAssocID="{06F32131-0139-4B31-A0EB-68F718E8D588}" presName="descendantText" presStyleLbl="alignAcc1" presStyleIdx="2" presStyleCnt="4">
        <dgm:presLayoutVars>
          <dgm:bulletEnabled val="1"/>
        </dgm:presLayoutVars>
      </dgm:prSet>
      <dgm:spPr/>
      <dgm:t>
        <a:bodyPr/>
        <a:lstStyle/>
        <a:p>
          <a:endParaRPr lang="zh-CN" altLang="en-US"/>
        </a:p>
      </dgm:t>
    </dgm:pt>
    <dgm:pt modelId="{1FBFC483-5DA4-4D8D-87ED-C25566D036F8}" type="pres">
      <dgm:prSet presAssocID="{5612EC81-9339-481E-9A5F-FDAF270A5CF6}" presName="sp" presStyleCnt="0"/>
      <dgm:spPr/>
    </dgm:pt>
    <dgm:pt modelId="{715D3C1B-6408-4E93-9827-6232FCE71DB4}" type="pres">
      <dgm:prSet presAssocID="{3F3E4F80-0ACB-4261-860C-F795A303B0B6}" presName="composite" presStyleCnt="0"/>
      <dgm:spPr/>
    </dgm:pt>
    <dgm:pt modelId="{E1062168-19E0-48FD-8E8C-17FB47675DA1}" type="pres">
      <dgm:prSet presAssocID="{3F3E4F80-0ACB-4261-860C-F795A303B0B6}" presName="parentText" presStyleLbl="alignNode1" presStyleIdx="3" presStyleCnt="4">
        <dgm:presLayoutVars>
          <dgm:chMax val="1"/>
          <dgm:bulletEnabled val="1"/>
        </dgm:presLayoutVars>
      </dgm:prSet>
      <dgm:spPr/>
      <dgm:t>
        <a:bodyPr/>
        <a:lstStyle/>
        <a:p>
          <a:endParaRPr lang="zh-CN" altLang="en-US"/>
        </a:p>
      </dgm:t>
    </dgm:pt>
    <dgm:pt modelId="{CB11EEB4-64F3-407E-997C-E43C8255ED6E}" type="pres">
      <dgm:prSet presAssocID="{3F3E4F80-0ACB-4261-860C-F795A303B0B6}" presName="descendantText" presStyleLbl="alignAcc1" presStyleIdx="3" presStyleCnt="4">
        <dgm:presLayoutVars>
          <dgm:bulletEnabled val="1"/>
        </dgm:presLayoutVars>
      </dgm:prSet>
      <dgm:spPr/>
      <dgm:t>
        <a:bodyPr/>
        <a:lstStyle/>
        <a:p>
          <a:endParaRPr lang="zh-CN" altLang="en-US"/>
        </a:p>
      </dgm:t>
    </dgm:pt>
  </dgm:ptLst>
  <dgm:cxnLst>
    <dgm:cxn modelId="{7303DEBF-346F-4116-A0C2-34AD21E868C2}" srcId="{F541F5B6-3502-4565-B788-E225E3F304F7}" destId="{3F3E4F80-0ACB-4261-860C-F795A303B0B6}" srcOrd="3" destOrd="0" parTransId="{1F2C35FE-1FF8-46DB-A583-4B6879909A0C}" sibTransId="{2A882BA0-ABDB-489E-B212-623AE0BCC7CA}"/>
    <dgm:cxn modelId="{E9664202-6F18-473A-9B8E-750643B8062C}" type="presOf" srcId="{51FF6308-5F7C-4F78-99DD-4D503C207DAC}" destId="{1EDCC29C-7989-4CB2-88A6-517E863FC14D}" srcOrd="0" destOrd="0" presId="urn:microsoft.com/office/officeart/2005/8/layout/chevron2"/>
    <dgm:cxn modelId="{9DE2BD30-66FE-4688-9CAB-D550871E28BF}" type="presOf" srcId="{2C231E03-4214-47C3-AAE4-E72796A64063}" destId="{E0FB184C-C7B1-41C4-9362-CF1274B59B4E}" srcOrd="0" destOrd="0" presId="urn:microsoft.com/office/officeart/2005/8/layout/chevron2"/>
    <dgm:cxn modelId="{331B8CF6-EC80-45B8-A7F6-6B127C1474D6}" type="presOf" srcId="{2B0B1F9B-5B38-49BA-B23F-5A8E2FE4A2C9}" destId="{4382586C-ABD6-4CC9-A308-F886A2036D92}" srcOrd="0" destOrd="0" presId="urn:microsoft.com/office/officeart/2005/8/layout/chevron2"/>
    <dgm:cxn modelId="{411BC224-4C40-4F78-B4E2-2DEFFA6BC913}" srcId="{F541F5B6-3502-4565-B788-E225E3F304F7}" destId="{51FF6308-5F7C-4F78-99DD-4D503C207DAC}" srcOrd="1" destOrd="0" parTransId="{E5BC2796-D42B-413B-BF01-F8C402329036}" sibTransId="{A5299AB0-509C-4B3A-9387-8A55428A6554}"/>
    <dgm:cxn modelId="{C8673D7B-6700-4596-897E-B0AE5F026E38}" type="presOf" srcId="{3F3E4F80-0ACB-4261-860C-F795A303B0B6}" destId="{E1062168-19E0-48FD-8E8C-17FB47675DA1}" srcOrd="0" destOrd="0" presId="urn:microsoft.com/office/officeart/2005/8/layout/chevron2"/>
    <dgm:cxn modelId="{DA986343-F63E-450C-BA4C-D6FD10FAC7DC}" type="presOf" srcId="{AA0D0717-0AB2-44A4-90EA-3AF36E5CEE42}" destId="{4183CF0A-4984-4D30-B683-22B19F938647}" srcOrd="0" destOrd="0" presId="urn:microsoft.com/office/officeart/2005/8/layout/chevron2"/>
    <dgm:cxn modelId="{CD8DDBFA-8FEC-48E5-832A-D9370D0E2D28}" type="presOf" srcId="{F541F5B6-3502-4565-B788-E225E3F304F7}" destId="{CF3D8946-9B3F-4A92-B955-356C4BDD05AD}" srcOrd="0" destOrd="0" presId="urn:microsoft.com/office/officeart/2005/8/layout/chevron2"/>
    <dgm:cxn modelId="{95EDA786-E5B6-441A-BC66-2195E82E55BF}" srcId="{FC2AAA89-50CB-4900-ABE1-7B95C140654B}" destId="{2C231E03-4214-47C3-AAE4-E72796A64063}" srcOrd="0" destOrd="0" parTransId="{FB0A3CF0-09E0-4EC5-A108-1E167FE96FB9}" sibTransId="{67476043-03E8-4865-BF6C-BDC9FC5E46BC}"/>
    <dgm:cxn modelId="{A3A890B0-E48F-4705-981F-E086C6B64785}" srcId="{F541F5B6-3502-4565-B788-E225E3F304F7}" destId="{FC2AAA89-50CB-4900-ABE1-7B95C140654B}" srcOrd="0" destOrd="0" parTransId="{8E8D2AC5-0F7B-47D1-AA27-2508EEA547D6}" sibTransId="{8462C23C-969A-4542-8139-2B61D7D9638D}"/>
    <dgm:cxn modelId="{1C84AB44-F63B-45AC-9929-D11F13711C34}" srcId="{3F3E4F80-0ACB-4261-860C-F795A303B0B6}" destId="{E7540DAF-D780-431C-8836-CE12FF83BF4B}" srcOrd="0" destOrd="0" parTransId="{5FBAE698-B44B-45BE-8415-523DEE1D91BA}" sibTransId="{29991EE0-71D0-4E22-AFDF-2B80CB27EA6D}"/>
    <dgm:cxn modelId="{3E90236C-031B-4735-A461-4A9F31552CC4}" type="presOf" srcId="{E7540DAF-D780-431C-8836-CE12FF83BF4B}" destId="{CB11EEB4-64F3-407E-997C-E43C8255ED6E}" srcOrd="0" destOrd="0" presId="urn:microsoft.com/office/officeart/2005/8/layout/chevron2"/>
    <dgm:cxn modelId="{848E22F9-0ACE-4206-B075-B1F5DA1C1A2B}" srcId="{06F32131-0139-4B31-A0EB-68F718E8D588}" destId="{2B0B1F9B-5B38-49BA-B23F-5A8E2FE4A2C9}" srcOrd="0" destOrd="0" parTransId="{EE78AF7B-43F6-40DF-A0E8-454C3EF2B5D4}" sibTransId="{27771D4D-A26E-4D16-A6F4-9C399F0876F8}"/>
    <dgm:cxn modelId="{890A2FF3-9993-449F-952D-E184ACC0D74B}" srcId="{51FF6308-5F7C-4F78-99DD-4D503C207DAC}" destId="{AA0D0717-0AB2-44A4-90EA-3AF36E5CEE42}" srcOrd="0" destOrd="0" parTransId="{A727B7A0-596A-4E5A-92E4-2C3B573713DF}" sibTransId="{23CD25C0-5FA0-432C-986F-356739777F9B}"/>
    <dgm:cxn modelId="{5D2A8037-68FF-4D42-9411-8E3B3ABDC97F}" type="presOf" srcId="{FC2AAA89-50CB-4900-ABE1-7B95C140654B}" destId="{C75259AC-DD8A-4B53-BD77-DAF00D725F26}" srcOrd="0" destOrd="0" presId="urn:microsoft.com/office/officeart/2005/8/layout/chevron2"/>
    <dgm:cxn modelId="{CCF3E4FD-ADC1-4AAA-B246-8BAD54FC06FD}" srcId="{F541F5B6-3502-4565-B788-E225E3F304F7}" destId="{06F32131-0139-4B31-A0EB-68F718E8D588}" srcOrd="2" destOrd="0" parTransId="{9C7571F6-8165-4BF1-91A4-7B25EAABB48D}" sibTransId="{5612EC81-9339-481E-9A5F-FDAF270A5CF6}"/>
    <dgm:cxn modelId="{BC68B4F2-EAB4-4E1E-89F4-C85808FF37E5}" type="presOf" srcId="{06F32131-0139-4B31-A0EB-68F718E8D588}" destId="{302D9856-E055-4E43-81B6-64BC46B61876}" srcOrd="0" destOrd="0" presId="urn:microsoft.com/office/officeart/2005/8/layout/chevron2"/>
    <dgm:cxn modelId="{BF7D11A6-04AA-4D48-A3BC-0F6FDB9F3BFB}" type="presParOf" srcId="{CF3D8946-9B3F-4A92-B955-356C4BDD05AD}" destId="{F2094253-158C-4DA4-BBA7-0C4E6C757A98}" srcOrd="0" destOrd="0" presId="urn:microsoft.com/office/officeart/2005/8/layout/chevron2"/>
    <dgm:cxn modelId="{61B8E736-F295-4D75-8F17-E73EE9116422}" type="presParOf" srcId="{F2094253-158C-4DA4-BBA7-0C4E6C757A98}" destId="{C75259AC-DD8A-4B53-BD77-DAF00D725F26}" srcOrd="0" destOrd="0" presId="urn:microsoft.com/office/officeart/2005/8/layout/chevron2"/>
    <dgm:cxn modelId="{3453BF59-3D68-45F7-8140-95BA3CD2F7DD}" type="presParOf" srcId="{F2094253-158C-4DA4-BBA7-0C4E6C757A98}" destId="{E0FB184C-C7B1-41C4-9362-CF1274B59B4E}" srcOrd="1" destOrd="0" presId="urn:microsoft.com/office/officeart/2005/8/layout/chevron2"/>
    <dgm:cxn modelId="{C7DA4185-F824-42A5-9AE7-735F5FB0C6D4}" type="presParOf" srcId="{CF3D8946-9B3F-4A92-B955-356C4BDD05AD}" destId="{9591BB16-1921-45BD-997B-365B8AF9128B}" srcOrd="1" destOrd="0" presId="urn:microsoft.com/office/officeart/2005/8/layout/chevron2"/>
    <dgm:cxn modelId="{34C3F91A-8A15-4347-8BC2-1CC4FDA29D1E}" type="presParOf" srcId="{CF3D8946-9B3F-4A92-B955-356C4BDD05AD}" destId="{3D3A1891-45C0-49D3-BD63-EDED62D81A5E}" srcOrd="2" destOrd="0" presId="urn:microsoft.com/office/officeart/2005/8/layout/chevron2"/>
    <dgm:cxn modelId="{7E75FFE4-0DE5-44F8-8616-09E4BFA7A6F7}" type="presParOf" srcId="{3D3A1891-45C0-49D3-BD63-EDED62D81A5E}" destId="{1EDCC29C-7989-4CB2-88A6-517E863FC14D}" srcOrd="0" destOrd="0" presId="urn:microsoft.com/office/officeart/2005/8/layout/chevron2"/>
    <dgm:cxn modelId="{34F1C227-BEDB-447B-814B-8355D76349BF}" type="presParOf" srcId="{3D3A1891-45C0-49D3-BD63-EDED62D81A5E}" destId="{4183CF0A-4984-4D30-B683-22B19F938647}" srcOrd="1" destOrd="0" presId="urn:microsoft.com/office/officeart/2005/8/layout/chevron2"/>
    <dgm:cxn modelId="{0B70686B-8199-491B-9B1A-CC5D8986CB3E}" type="presParOf" srcId="{CF3D8946-9B3F-4A92-B955-356C4BDD05AD}" destId="{D138EB33-07E1-4DE9-88F3-0E799907336D}" srcOrd="3" destOrd="0" presId="urn:microsoft.com/office/officeart/2005/8/layout/chevron2"/>
    <dgm:cxn modelId="{A094AB7D-AA8C-4C2E-8F58-15E4DD38B382}" type="presParOf" srcId="{CF3D8946-9B3F-4A92-B955-356C4BDD05AD}" destId="{3F781C1A-1EEB-4A9F-AEBF-ADE0B5B542C1}" srcOrd="4" destOrd="0" presId="urn:microsoft.com/office/officeart/2005/8/layout/chevron2"/>
    <dgm:cxn modelId="{51430287-4FF6-4D64-BAF6-78101C30ACE3}" type="presParOf" srcId="{3F781C1A-1EEB-4A9F-AEBF-ADE0B5B542C1}" destId="{302D9856-E055-4E43-81B6-64BC46B61876}" srcOrd="0" destOrd="0" presId="urn:microsoft.com/office/officeart/2005/8/layout/chevron2"/>
    <dgm:cxn modelId="{ABFE7F91-0F78-4C1A-9F10-0121802B2E09}" type="presParOf" srcId="{3F781C1A-1EEB-4A9F-AEBF-ADE0B5B542C1}" destId="{4382586C-ABD6-4CC9-A308-F886A2036D92}" srcOrd="1" destOrd="0" presId="urn:microsoft.com/office/officeart/2005/8/layout/chevron2"/>
    <dgm:cxn modelId="{9106DD19-58A5-4819-9EC2-F799C06BF4F0}" type="presParOf" srcId="{CF3D8946-9B3F-4A92-B955-356C4BDD05AD}" destId="{1FBFC483-5DA4-4D8D-87ED-C25566D036F8}" srcOrd="5" destOrd="0" presId="urn:microsoft.com/office/officeart/2005/8/layout/chevron2"/>
    <dgm:cxn modelId="{CC66EC7D-4699-4732-ABFA-020EE00A2871}" type="presParOf" srcId="{CF3D8946-9B3F-4A92-B955-356C4BDD05AD}" destId="{715D3C1B-6408-4E93-9827-6232FCE71DB4}" srcOrd="6" destOrd="0" presId="urn:microsoft.com/office/officeart/2005/8/layout/chevron2"/>
    <dgm:cxn modelId="{42A289AD-7DBB-4F22-94EC-732EB35494EF}" type="presParOf" srcId="{715D3C1B-6408-4E93-9827-6232FCE71DB4}" destId="{E1062168-19E0-48FD-8E8C-17FB47675DA1}" srcOrd="0" destOrd="0" presId="urn:microsoft.com/office/officeart/2005/8/layout/chevron2"/>
    <dgm:cxn modelId="{3E0DAC9E-1B54-4E41-9248-1086669E1B60}" type="presParOf" srcId="{715D3C1B-6408-4E93-9827-6232FCE71DB4}" destId="{CB11EEB4-64F3-407E-997C-E43C8255ED6E}"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CBFBF-29C1-4072-A3D1-208A15876CBB}" type="doc">
      <dgm:prSet loTypeId="urn:microsoft.com/office/officeart/2005/8/layout/cycle2" loCatId="cycle" qsTypeId="urn:microsoft.com/office/officeart/2005/8/quickstyle/3d1" qsCatId="3D" csTypeId="urn:microsoft.com/office/officeart/2005/8/colors/accent2_3" csCatId="accent2" phldr="1"/>
      <dgm:spPr/>
      <dgm:t>
        <a:bodyPr/>
        <a:lstStyle/>
        <a:p>
          <a:endParaRPr lang="zh-CN" altLang="en-US"/>
        </a:p>
      </dgm:t>
    </dgm:pt>
    <dgm:pt modelId="{DF81E9E9-4FA6-4955-98FD-D00A6BC859E6}">
      <dgm:prSet phldrT="[文本]"/>
      <dgm:spPr/>
      <dgm:t>
        <a:bodyPr/>
        <a:lstStyle/>
        <a:p>
          <a:r>
            <a:rPr lang="en-US" altLang="zh-CN" dirty="0" smtClean="0"/>
            <a:t>VOLUME</a:t>
          </a:r>
        </a:p>
        <a:p>
          <a:r>
            <a:rPr lang="zh-CN" altLang="en-US" dirty="0" smtClean="0"/>
            <a:t>高容量</a:t>
          </a:r>
          <a:endParaRPr lang="zh-CN" altLang="en-US" dirty="0"/>
        </a:p>
      </dgm:t>
    </dgm:pt>
    <dgm:pt modelId="{BD4A4D51-4225-463A-8259-03C2FC5089BA}" cxnId="{97D052F0-041B-41BE-AE8E-5306546C9635}" type="parTrans">
      <dgm:prSet/>
      <dgm:spPr/>
      <dgm:t>
        <a:bodyPr/>
        <a:lstStyle/>
        <a:p>
          <a:endParaRPr lang="zh-CN" altLang="en-US"/>
        </a:p>
      </dgm:t>
    </dgm:pt>
    <dgm:pt modelId="{B4820D10-1AE6-4CDA-B223-B96D4159236D}" cxnId="{97D052F0-041B-41BE-AE8E-5306546C9635}" type="sibTrans">
      <dgm:prSet/>
      <dgm:spPr/>
      <dgm:t>
        <a:bodyPr/>
        <a:lstStyle/>
        <a:p>
          <a:endParaRPr lang="zh-CN" altLang="en-US"/>
        </a:p>
      </dgm:t>
    </dgm:pt>
    <dgm:pt modelId="{F9C09443-83A0-4289-9CEE-463BC75243F8}">
      <dgm:prSet phldrT="[文本]"/>
      <dgm:spPr/>
      <dgm:t>
        <a:bodyPr/>
        <a:lstStyle/>
        <a:p>
          <a:r>
            <a:rPr lang="en-US" altLang="zh-CN" dirty="0" smtClean="0"/>
            <a:t>VARIETY</a:t>
          </a:r>
        </a:p>
        <a:p>
          <a:r>
            <a:rPr lang="zh-CN" altLang="en-US" dirty="0" smtClean="0"/>
            <a:t>高度复杂</a:t>
          </a:r>
          <a:endParaRPr lang="zh-CN" altLang="en-US" dirty="0"/>
        </a:p>
      </dgm:t>
    </dgm:pt>
    <dgm:pt modelId="{FEE388BC-3E5B-4CC3-A39F-EBC20B6B54C6}" cxnId="{0EB5EA48-C56D-42D6-A048-3FDF7A80444A}" type="parTrans">
      <dgm:prSet/>
      <dgm:spPr/>
      <dgm:t>
        <a:bodyPr/>
        <a:lstStyle/>
        <a:p>
          <a:endParaRPr lang="zh-CN" altLang="en-US"/>
        </a:p>
      </dgm:t>
    </dgm:pt>
    <dgm:pt modelId="{15568361-E596-457B-A4F7-4F03FFB57D8D}" cxnId="{0EB5EA48-C56D-42D6-A048-3FDF7A80444A}" type="sibTrans">
      <dgm:prSet/>
      <dgm:spPr/>
      <dgm:t>
        <a:bodyPr/>
        <a:lstStyle/>
        <a:p>
          <a:endParaRPr lang="zh-CN" altLang="en-US"/>
        </a:p>
      </dgm:t>
    </dgm:pt>
    <dgm:pt modelId="{AE7114CB-26D8-4128-BF7F-9192D7E45F14}">
      <dgm:prSet phldrT="[文本]"/>
      <dgm:spPr/>
      <dgm:t>
        <a:bodyPr/>
        <a:lstStyle/>
        <a:p>
          <a:r>
            <a:rPr lang="en-US" altLang="zh-CN" dirty="0" smtClean="0"/>
            <a:t>VELOCITY</a:t>
          </a:r>
        </a:p>
        <a:p>
          <a:r>
            <a:rPr lang="zh-CN" altLang="en-US" dirty="0" smtClean="0"/>
            <a:t>高速变化</a:t>
          </a:r>
          <a:endParaRPr lang="zh-CN" altLang="en-US" dirty="0"/>
        </a:p>
      </dgm:t>
    </dgm:pt>
    <dgm:pt modelId="{6ADC6D7B-6B08-4DCC-8AD1-45171F25B92E}" cxnId="{D7FE2C71-D8CC-44DE-88D2-47D98E284472}" type="parTrans">
      <dgm:prSet/>
      <dgm:spPr/>
      <dgm:t>
        <a:bodyPr/>
        <a:lstStyle/>
        <a:p>
          <a:endParaRPr lang="zh-CN" altLang="en-US"/>
        </a:p>
      </dgm:t>
    </dgm:pt>
    <dgm:pt modelId="{8A877237-0005-4688-8138-BD8E6281424C}" cxnId="{D7FE2C71-D8CC-44DE-88D2-47D98E284472}" type="sibTrans">
      <dgm:prSet/>
      <dgm:spPr/>
      <dgm:t>
        <a:bodyPr/>
        <a:lstStyle/>
        <a:p>
          <a:endParaRPr lang="zh-CN" altLang="en-US"/>
        </a:p>
      </dgm:t>
    </dgm:pt>
    <dgm:pt modelId="{9D76948D-9594-4E67-BB7F-75C749D58E11}">
      <dgm:prSet phldrT="[文本]"/>
      <dgm:spPr/>
      <dgm:t>
        <a:bodyPr/>
        <a:lstStyle/>
        <a:p>
          <a:r>
            <a:rPr lang="en-US" altLang="zh-CN" dirty="0" smtClean="0"/>
            <a:t>VERACITY</a:t>
          </a:r>
        </a:p>
        <a:p>
          <a:r>
            <a:rPr lang="zh-CN" altLang="en-US" dirty="0" smtClean="0"/>
            <a:t>高度真实</a:t>
          </a:r>
          <a:endParaRPr lang="zh-CN" altLang="en-US" dirty="0"/>
        </a:p>
      </dgm:t>
    </dgm:pt>
    <dgm:pt modelId="{D2FDAB2A-2A34-45A0-93D3-4A627ACCEF85}" cxnId="{8ED89A22-F2C5-42AA-A958-9ED9B96529FA}" type="parTrans">
      <dgm:prSet/>
      <dgm:spPr/>
      <dgm:t>
        <a:bodyPr/>
        <a:lstStyle/>
        <a:p>
          <a:endParaRPr lang="zh-CN" altLang="en-US"/>
        </a:p>
      </dgm:t>
    </dgm:pt>
    <dgm:pt modelId="{53711BF7-54ED-4335-8AFA-7C1FD401D42C}" cxnId="{8ED89A22-F2C5-42AA-A958-9ED9B96529FA}" type="sibTrans">
      <dgm:prSet/>
      <dgm:spPr/>
      <dgm:t>
        <a:bodyPr/>
        <a:lstStyle/>
        <a:p>
          <a:endParaRPr lang="zh-CN" altLang="en-US"/>
        </a:p>
      </dgm:t>
    </dgm:pt>
    <dgm:pt modelId="{76B2FEB6-458B-4F9D-9BC6-A8387C87619B}">
      <dgm:prSet phldrT="[文本]"/>
      <dgm:spPr/>
      <dgm:t>
        <a:bodyPr/>
        <a:lstStyle/>
        <a:p>
          <a:r>
            <a:rPr lang="en-US" altLang="zh-CN" dirty="0" smtClean="0"/>
            <a:t>VALUE</a:t>
          </a:r>
        </a:p>
        <a:p>
          <a:r>
            <a:rPr lang="zh-CN" altLang="en-US" dirty="0" smtClean="0"/>
            <a:t>高价值</a:t>
          </a:r>
          <a:endParaRPr lang="zh-CN" altLang="en-US" dirty="0"/>
        </a:p>
      </dgm:t>
    </dgm:pt>
    <dgm:pt modelId="{62DC884B-3F0D-421F-8F9D-F7C54C233A5D}" cxnId="{6CFCED12-8F74-43FB-8C10-ED972CBE7852}" type="parTrans">
      <dgm:prSet/>
      <dgm:spPr/>
      <dgm:t>
        <a:bodyPr/>
        <a:lstStyle/>
        <a:p>
          <a:endParaRPr lang="zh-CN" altLang="en-US"/>
        </a:p>
      </dgm:t>
    </dgm:pt>
    <dgm:pt modelId="{74977C66-5A98-4331-9D4E-E7513417AA0A}" cxnId="{6CFCED12-8F74-43FB-8C10-ED972CBE7852}" type="sibTrans">
      <dgm:prSet/>
      <dgm:spPr/>
      <dgm:t>
        <a:bodyPr/>
        <a:lstStyle/>
        <a:p>
          <a:endParaRPr lang="zh-CN" altLang="en-US"/>
        </a:p>
      </dgm:t>
    </dgm:pt>
    <dgm:pt modelId="{C6732E16-5992-4E10-B26E-3BCDD3273FF0}" type="pres">
      <dgm:prSet presAssocID="{9BFCBFBF-29C1-4072-A3D1-208A15876CBB}" presName="cycle" presStyleCnt="0">
        <dgm:presLayoutVars>
          <dgm:dir/>
          <dgm:resizeHandles val="exact"/>
        </dgm:presLayoutVars>
      </dgm:prSet>
      <dgm:spPr/>
      <dgm:t>
        <a:bodyPr/>
        <a:lstStyle/>
        <a:p>
          <a:endParaRPr lang="zh-CN" altLang="en-US"/>
        </a:p>
      </dgm:t>
    </dgm:pt>
    <dgm:pt modelId="{9D2DA06E-0752-4C89-97E2-6439816EC011}" type="pres">
      <dgm:prSet presAssocID="{DF81E9E9-4FA6-4955-98FD-D00A6BC859E6}" presName="node" presStyleLbl="node1" presStyleIdx="0" presStyleCnt="5" custScaleX="154729" custRadScaleRad="100060" custRadScaleInc="1733">
        <dgm:presLayoutVars>
          <dgm:bulletEnabled val="1"/>
        </dgm:presLayoutVars>
      </dgm:prSet>
      <dgm:spPr/>
      <dgm:t>
        <a:bodyPr/>
        <a:lstStyle/>
        <a:p>
          <a:endParaRPr lang="zh-CN" altLang="en-US"/>
        </a:p>
      </dgm:t>
    </dgm:pt>
    <dgm:pt modelId="{D96FB4B1-23D4-47A8-A57C-BF9BE89A18D8}" type="pres">
      <dgm:prSet presAssocID="{B4820D10-1AE6-4CDA-B223-B96D4159236D}" presName="sibTrans" presStyleLbl="sibTrans2D1" presStyleIdx="0" presStyleCnt="5"/>
      <dgm:spPr/>
      <dgm:t>
        <a:bodyPr/>
        <a:lstStyle/>
        <a:p>
          <a:endParaRPr lang="zh-CN" altLang="en-US"/>
        </a:p>
      </dgm:t>
    </dgm:pt>
    <dgm:pt modelId="{E6EABEF8-A397-48DA-9916-46D98F7E4163}" type="pres">
      <dgm:prSet presAssocID="{B4820D10-1AE6-4CDA-B223-B96D4159236D}" presName="connectorText" presStyleLbl="sibTrans2D1" presStyleIdx="0" presStyleCnt="5"/>
      <dgm:spPr/>
      <dgm:t>
        <a:bodyPr/>
        <a:lstStyle/>
        <a:p>
          <a:endParaRPr lang="zh-CN" altLang="en-US"/>
        </a:p>
      </dgm:t>
    </dgm:pt>
    <dgm:pt modelId="{BAE5E2AC-FD2E-49AE-94B9-41AD682DA095}" type="pres">
      <dgm:prSet presAssocID="{F9C09443-83A0-4289-9CEE-463BC75243F8}" presName="node" presStyleLbl="node1" presStyleIdx="1" presStyleCnt="5" custScaleX="137449" custRadScaleRad="110141" custRadScaleInc="18194">
        <dgm:presLayoutVars>
          <dgm:bulletEnabled val="1"/>
        </dgm:presLayoutVars>
      </dgm:prSet>
      <dgm:spPr/>
      <dgm:t>
        <a:bodyPr/>
        <a:lstStyle/>
        <a:p>
          <a:endParaRPr lang="zh-CN" altLang="en-US"/>
        </a:p>
      </dgm:t>
    </dgm:pt>
    <dgm:pt modelId="{0DCAD479-D696-4257-94C2-E93909FFFBAC}" type="pres">
      <dgm:prSet presAssocID="{15568361-E596-457B-A4F7-4F03FFB57D8D}" presName="sibTrans" presStyleLbl="sibTrans2D1" presStyleIdx="1" presStyleCnt="5" custLinFactX="1059" custLinFactNeighborX="100000" custLinFactNeighborY="5960"/>
      <dgm:spPr/>
      <dgm:t>
        <a:bodyPr/>
        <a:lstStyle/>
        <a:p>
          <a:endParaRPr lang="zh-CN" altLang="en-US"/>
        </a:p>
      </dgm:t>
    </dgm:pt>
    <dgm:pt modelId="{9CCB34BF-0A70-4B9A-BC3F-25EA7455CBB5}" type="pres">
      <dgm:prSet presAssocID="{15568361-E596-457B-A4F7-4F03FFB57D8D}" presName="connectorText" presStyleLbl="sibTrans2D1" presStyleIdx="1" presStyleCnt="5"/>
      <dgm:spPr/>
      <dgm:t>
        <a:bodyPr/>
        <a:lstStyle/>
        <a:p>
          <a:endParaRPr lang="zh-CN" altLang="en-US"/>
        </a:p>
      </dgm:t>
    </dgm:pt>
    <dgm:pt modelId="{ACE8FBB1-EEE7-4F86-A366-F0BAFA69108E}" type="pres">
      <dgm:prSet presAssocID="{AE7114CB-26D8-4128-BF7F-9192D7E45F14}" presName="node" presStyleLbl="node1" presStyleIdx="2" presStyleCnt="5" custScaleX="150587" custRadScaleRad="120529" custRadScaleInc="-32675">
        <dgm:presLayoutVars>
          <dgm:bulletEnabled val="1"/>
        </dgm:presLayoutVars>
      </dgm:prSet>
      <dgm:spPr/>
      <dgm:t>
        <a:bodyPr/>
        <a:lstStyle/>
        <a:p>
          <a:endParaRPr lang="zh-CN" altLang="en-US"/>
        </a:p>
      </dgm:t>
    </dgm:pt>
    <dgm:pt modelId="{BE0A0D79-CAF7-4ACE-ABFE-C2760CE5F1A9}" type="pres">
      <dgm:prSet presAssocID="{8A877237-0005-4688-8138-BD8E6281424C}" presName="sibTrans" presStyleLbl="sibTrans2D1" presStyleIdx="2" presStyleCnt="5"/>
      <dgm:spPr/>
      <dgm:t>
        <a:bodyPr/>
        <a:lstStyle/>
        <a:p>
          <a:endParaRPr lang="zh-CN" altLang="en-US"/>
        </a:p>
      </dgm:t>
    </dgm:pt>
    <dgm:pt modelId="{C63C47D9-C215-4684-A6EC-BB09898A3825}" type="pres">
      <dgm:prSet presAssocID="{8A877237-0005-4688-8138-BD8E6281424C}" presName="connectorText" presStyleLbl="sibTrans2D1" presStyleIdx="2" presStyleCnt="5"/>
      <dgm:spPr/>
      <dgm:t>
        <a:bodyPr/>
        <a:lstStyle/>
        <a:p>
          <a:endParaRPr lang="zh-CN" altLang="en-US"/>
        </a:p>
      </dgm:t>
    </dgm:pt>
    <dgm:pt modelId="{E266E45F-C072-4F0A-945C-1A08F1327C51}" type="pres">
      <dgm:prSet presAssocID="{9D76948D-9594-4E67-BB7F-75C749D58E11}" presName="node" presStyleLbl="node1" presStyleIdx="3" presStyleCnt="5" custScaleX="151655" custRadScaleRad="104529" custRadScaleInc="9685">
        <dgm:presLayoutVars>
          <dgm:bulletEnabled val="1"/>
        </dgm:presLayoutVars>
      </dgm:prSet>
      <dgm:spPr/>
      <dgm:t>
        <a:bodyPr/>
        <a:lstStyle/>
        <a:p>
          <a:endParaRPr lang="zh-CN" altLang="en-US"/>
        </a:p>
      </dgm:t>
    </dgm:pt>
    <dgm:pt modelId="{6F0C7E3F-D270-4B34-B367-3879EE2FD32C}" type="pres">
      <dgm:prSet presAssocID="{53711BF7-54ED-4335-8AFA-7C1FD401D42C}" presName="sibTrans" presStyleLbl="sibTrans2D1" presStyleIdx="3" presStyleCnt="5"/>
      <dgm:spPr/>
      <dgm:t>
        <a:bodyPr/>
        <a:lstStyle/>
        <a:p>
          <a:endParaRPr lang="zh-CN" altLang="en-US"/>
        </a:p>
      </dgm:t>
    </dgm:pt>
    <dgm:pt modelId="{0241F9F7-7842-4DA6-9256-547A407E6533}" type="pres">
      <dgm:prSet presAssocID="{53711BF7-54ED-4335-8AFA-7C1FD401D42C}" presName="connectorText" presStyleLbl="sibTrans2D1" presStyleIdx="3" presStyleCnt="5"/>
      <dgm:spPr/>
      <dgm:t>
        <a:bodyPr/>
        <a:lstStyle/>
        <a:p>
          <a:endParaRPr lang="zh-CN" altLang="en-US"/>
        </a:p>
      </dgm:t>
    </dgm:pt>
    <dgm:pt modelId="{FBC5BE0C-C0F8-4360-876B-0FBEB80CFDE8}" type="pres">
      <dgm:prSet presAssocID="{76B2FEB6-458B-4F9D-9BC6-A8387C87619B}" presName="node" presStyleLbl="node1" presStyleIdx="4" presStyleCnt="5" custScaleX="140327" custRadScaleRad="106356" custRadScaleInc="-17046">
        <dgm:presLayoutVars>
          <dgm:bulletEnabled val="1"/>
        </dgm:presLayoutVars>
      </dgm:prSet>
      <dgm:spPr/>
      <dgm:t>
        <a:bodyPr/>
        <a:lstStyle/>
        <a:p>
          <a:endParaRPr lang="zh-CN" altLang="en-US"/>
        </a:p>
      </dgm:t>
    </dgm:pt>
    <dgm:pt modelId="{83D0C516-9289-47B8-9516-6E55E2E64CE8}" type="pres">
      <dgm:prSet presAssocID="{74977C66-5A98-4331-9D4E-E7513417AA0A}" presName="sibTrans" presStyleLbl="sibTrans2D1" presStyleIdx="4" presStyleCnt="5"/>
      <dgm:spPr/>
      <dgm:t>
        <a:bodyPr/>
        <a:lstStyle/>
        <a:p>
          <a:endParaRPr lang="zh-CN" altLang="en-US"/>
        </a:p>
      </dgm:t>
    </dgm:pt>
    <dgm:pt modelId="{16166C48-0E8B-4F9C-BA08-580650F0F8AE}" type="pres">
      <dgm:prSet presAssocID="{74977C66-5A98-4331-9D4E-E7513417AA0A}" presName="connectorText" presStyleLbl="sibTrans2D1" presStyleIdx="4" presStyleCnt="5"/>
      <dgm:spPr/>
      <dgm:t>
        <a:bodyPr/>
        <a:lstStyle/>
        <a:p>
          <a:endParaRPr lang="zh-CN" altLang="en-US"/>
        </a:p>
      </dgm:t>
    </dgm:pt>
  </dgm:ptLst>
  <dgm:cxnLst>
    <dgm:cxn modelId="{97D052F0-041B-41BE-AE8E-5306546C9635}" srcId="{9BFCBFBF-29C1-4072-A3D1-208A15876CBB}" destId="{DF81E9E9-4FA6-4955-98FD-D00A6BC859E6}" srcOrd="0" destOrd="0" parTransId="{BD4A4D51-4225-463A-8259-03C2FC5089BA}" sibTransId="{B4820D10-1AE6-4CDA-B223-B96D4159236D}"/>
    <dgm:cxn modelId="{0EB5EA48-C56D-42D6-A048-3FDF7A80444A}" srcId="{9BFCBFBF-29C1-4072-A3D1-208A15876CBB}" destId="{F9C09443-83A0-4289-9CEE-463BC75243F8}" srcOrd="1" destOrd="0" parTransId="{FEE388BC-3E5B-4CC3-A39F-EBC20B6B54C6}" sibTransId="{15568361-E596-457B-A4F7-4F03FFB57D8D}"/>
    <dgm:cxn modelId="{9436B022-2F4B-4577-9C5D-04EE5A5425F3}" type="presOf" srcId="{B4820D10-1AE6-4CDA-B223-B96D4159236D}" destId="{D96FB4B1-23D4-47A8-A57C-BF9BE89A18D8}" srcOrd="0" destOrd="0" presId="urn:microsoft.com/office/officeart/2005/8/layout/cycle2"/>
    <dgm:cxn modelId="{90FB5B4D-1B4A-4B21-B7B7-D178748BA3A6}" type="presOf" srcId="{74977C66-5A98-4331-9D4E-E7513417AA0A}" destId="{83D0C516-9289-47B8-9516-6E55E2E64CE8}" srcOrd="0" destOrd="0" presId="urn:microsoft.com/office/officeart/2005/8/layout/cycle2"/>
    <dgm:cxn modelId="{8092C1E5-25FB-4495-808C-97742D5EAD34}" type="presOf" srcId="{AE7114CB-26D8-4128-BF7F-9192D7E45F14}" destId="{ACE8FBB1-EEE7-4F86-A366-F0BAFA69108E}" srcOrd="0" destOrd="0" presId="urn:microsoft.com/office/officeart/2005/8/layout/cycle2"/>
    <dgm:cxn modelId="{DA504597-3BFA-469C-841B-D37FA74BABD8}" type="presOf" srcId="{F9C09443-83A0-4289-9CEE-463BC75243F8}" destId="{BAE5E2AC-FD2E-49AE-94B9-41AD682DA095}" srcOrd="0" destOrd="0" presId="urn:microsoft.com/office/officeart/2005/8/layout/cycle2"/>
    <dgm:cxn modelId="{214D19BB-8885-465A-BD24-3C3333F2DCE4}" type="presOf" srcId="{53711BF7-54ED-4335-8AFA-7C1FD401D42C}" destId="{0241F9F7-7842-4DA6-9256-547A407E6533}" srcOrd="1" destOrd="0" presId="urn:microsoft.com/office/officeart/2005/8/layout/cycle2"/>
    <dgm:cxn modelId="{D7FE2C71-D8CC-44DE-88D2-47D98E284472}" srcId="{9BFCBFBF-29C1-4072-A3D1-208A15876CBB}" destId="{AE7114CB-26D8-4128-BF7F-9192D7E45F14}" srcOrd="2" destOrd="0" parTransId="{6ADC6D7B-6B08-4DCC-8AD1-45171F25B92E}" sibTransId="{8A877237-0005-4688-8138-BD8E6281424C}"/>
    <dgm:cxn modelId="{6F1E8D75-A05D-4949-8B2F-F7E981767C11}" type="presOf" srcId="{8A877237-0005-4688-8138-BD8E6281424C}" destId="{BE0A0D79-CAF7-4ACE-ABFE-C2760CE5F1A9}" srcOrd="0" destOrd="0" presId="urn:microsoft.com/office/officeart/2005/8/layout/cycle2"/>
    <dgm:cxn modelId="{8ED89A22-F2C5-42AA-A958-9ED9B96529FA}" srcId="{9BFCBFBF-29C1-4072-A3D1-208A15876CBB}" destId="{9D76948D-9594-4E67-BB7F-75C749D58E11}" srcOrd="3" destOrd="0" parTransId="{D2FDAB2A-2A34-45A0-93D3-4A627ACCEF85}" sibTransId="{53711BF7-54ED-4335-8AFA-7C1FD401D42C}"/>
    <dgm:cxn modelId="{0F665B7B-9769-4EFD-9054-33871796362E}" type="presOf" srcId="{9D76948D-9594-4E67-BB7F-75C749D58E11}" destId="{E266E45F-C072-4F0A-945C-1A08F1327C51}" srcOrd="0" destOrd="0" presId="urn:microsoft.com/office/officeart/2005/8/layout/cycle2"/>
    <dgm:cxn modelId="{12F18394-ADAA-4E81-A961-CF0C74F3BB51}" type="presOf" srcId="{9BFCBFBF-29C1-4072-A3D1-208A15876CBB}" destId="{C6732E16-5992-4E10-B26E-3BCDD3273FF0}" srcOrd="0" destOrd="0" presId="urn:microsoft.com/office/officeart/2005/8/layout/cycle2"/>
    <dgm:cxn modelId="{6BF6B6D3-238F-475C-8A6F-11CFE8AB176E}" type="presOf" srcId="{15568361-E596-457B-A4F7-4F03FFB57D8D}" destId="{9CCB34BF-0A70-4B9A-BC3F-25EA7455CBB5}" srcOrd="1" destOrd="0" presId="urn:microsoft.com/office/officeart/2005/8/layout/cycle2"/>
    <dgm:cxn modelId="{D46C7231-945B-4008-B242-815716232528}" type="presOf" srcId="{74977C66-5A98-4331-9D4E-E7513417AA0A}" destId="{16166C48-0E8B-4F9C-BA08-580650F0F8AE}" srcOrd="1" destOrd="0" presId="urn:microsoft.com/office/officeart/2005/8/layout/cycle2"/>
    <dgm:cxn modelId="{FCFC7715-7D3A-4A0E-A65A-6F3B367AAFEE}" type="presOf" srcId="{53711BF7-54ED-4335-8AFA-7C1FD401D42C}" destId="{6F0C7E3F-D270-4B34-B367-3879EE2FD32C}" srcOrd="0" destOrd="0" presId="urn:microsoft.com/office/officeart/2005/8/layout/cycle2"/>
    <dgm:cxn modelId="{DF57CBBF-AE2A-417F-868E-74F32F2211A4}" type="presOf" srcId="{B4820D10-1AE6-4CDA-B223-B96D4159236D}" destId="{E6EABEF8-A397-48DA-9916-46D98F7E4163}" srcOrd="1" destOrd="0" presId="urn:microsoft.com/office/officeart/2005/8/layout/cycle2"/>
    <dgm:cxn modelId="{37C5A32F-B516-4B51-9ED2-D2DDAEFF137C}" type="presOf" srcId="{8A877237-0005-4688-8138-BD8E6281424C}" destId="{C63C47D9-C215-4684-A6EC-BB09898A3825}" srcOrd="1" destOrd="0" presId="urn:microsoft.com/office/officeart/2005/8/layout/cycle2"/>
    <dgm:cxn modelId="{55A351D9-3433-43AA-8EF1-96F9634719E9}" type="presOf" srcId="{DF81E9E9-4FA6-4955-98FD-D00A6BC859E6}" destId="{9D2DA06E-0752-4C89-97E2-6439816EC011}" srcOrd="0" destOrd="0" presId="urn:microsoft.com/office/officeart/2005/8/layout/cycle2"/>
    <dgm:cxn modelId="{6CFCED12-8F74-43FB-8C10-ED972CBE7852}" srcId="{9BFCBFBF-29C1-4072-A3D1-208A15876CBB}" destId="{76B2FEB6-458B-4F9D-9BC6-A8387C87619B}" srcOrd="4" destOrd="0" parTransId="{62DC884B-3F0D-421F-8F9D-F7C54C233A5D}" sibTransId="{74977C66-5A98-4331-9D4E-E7513417AA0A}"/>
    <dgm:cxn modelId="{A6C3B0F5-0F0A-480E-9DEA-8A8615193CF4}" type="presOf" srcId="{15568361-E596-457B-A4F7-4F03FFB57D8D}" destId="{0DCAD479-D696-4257-94C2-E93909FFFBAC}" srcOrd="0" destOrd="0" presId="urn:microsoft.com/office/officeart/2005/8/layout/cycle2"/>
    <dgm:cxn modelId="{16CB9656-4393-4F31-8737-A06D27238520}" type="presOf" srcId="{76B2FEB6-458B-4F9D-9BC6-A8387C87619B}" destId="{FBC5BE0C-C0F8-4360-876B-0FBEB80CFDE8}" srcOrd="0" destOrd="0" presId="urn:microsoft.com/office/officeart/2005/8/layout/cycle2"/>
    <dgm:cxn modelId="{D6BA78F7-6A58-4C33-943D-16FB4969D10B}" type="presParOf" srcId="{C6732E16-5992-4E10-B26E-3BCDD3273FF0}" destId="{9D2DA06E-0752-4C89-97E2-6439816EC011}" srcOrd="0" destOrd="0" presId="urn:microsoft.com/office/officeart/2005/8/layout/cycle2"/>
    <dgm:cxn modelId="{5F062CAB-8A1D-4533-B3BA-63577CF7B09D}" type="presParOf" srcId="{C6732E16-5992-4E10-B26E-3BCDD3273FF0}" destId="{D96FB4B1-23D4-47A8-A57C-BF9BE89A18D8}" srcOrd="1" destOrd="0" presId="urn:microsoft.com/office/officeart/2005/8/layout/cycle2"/>
    <dgm:cxn modelId="{CAF788FD-C30E-484F-BDA3-D5B5E9B5F8F3}" type="presParOf" srcId="{D96FB4B1-23D4-47A8-A57C-BF9BE89A18D8}" destId="{E6EABEF8-A397-48DA-9916-46D98F7E4163}" srcOrd="0" destOrd="0" presId="urn:microsoft.com/office/officeart/2005/8/layout/cycle2"/>
    <dgm:cxn modelId="{1E116D13-EEFE-4CC2-9CD1-3A8BC2CC0AD3}" type="presParOf" srcId="{C6732E16-5992-4E10-B26E-3BCDD3273FF0}" destId="{BAE5E2AC-FD2E-49AE-94B9-41AD682DA095}" srcOrd="2" destOrd="0" presId="urn:microsoft.com/office/officeart/2005/8/layout/cycle2"/>
    <dgm:cxn modelId="{4192FB4C-C03F-4538-8171-FE4B00BDF388}" type="presParOf" srcId="{C6732E16-5992-4E10-B26E-3BCDD3273FF0}" destId="{0DCAD479-D696-4257-94C2-E93909FFFBAC}" srcOrd="3" destOrd="0" presId="urn:microsoft.com/office/officeart/2005/8/layout/cycle2"/>
    <dgm:cxn modelId="{43B32106-E72A-4087-8AD4-9C9FE3EC6B84}" type="presParOf" srcId="{0DCAD479-D696-4257-94C2-E93909FFFBAC}" destId="{9CCB34BF-0A70-4B9A-BC3F-25EA7455CBB5}" srcOrd="0" destOrd="0" presId="urn:microsoft.com/office/officeart/2005/8/layout/cycle2"/>
    <dgm:cxn modelId="{06984BF1-6CFB-4CA3-9739-0A0A28B4A8A0}" type="presParOf" srcId="{C6732E16-5992-4E10-B26E-3BCDD3273FF0}" destId="{ACE8FBB1-EEE7-4F86-A366-F0BAFA69108E}" srcOrd="4" destOrd="0" presId="urn:microsoft.com/office/officeart/2005/8/layout/cycle2"/>
    <dgm:cxn modelId="{4C332B41-0D97-4111-A157-5F595CC580FB}" type="presParOf" srcId="{C6732E16-5992-4E10-B26E-3BCDD3273FF0}" destId="{BE0A0D79-CAF7-4ACE-ABFE-C2760CE5F1A9}" srcOrd="5" destOrd="0" presId="urn:microsoft.com/office/officeart/2005/8/layout/cycle2"/>
    <dgm:cxn modelId="{8CB2B975-91BA-4FD4-A51F-B247F35D5907}" type="presParOf" srcId="{BE0A0D79-CAF7-4ACE-ABFE-C2760CE5F1A9}" destId="{C63C47D9-C215-4684-A6EC-BB09898A3825}" srcOrd="0" destOrd="0" presId="urn:microsoft.com/office/officeart/2005/8/layout/cycle2"/>
    <dgm:cxn modelId="{4F193501-7FC1-4E11-88BC-57019429DABB}" type="presParOf" srcId="{C6732E16-5992-4E10-B26E-3BCDD3273FF0}" destId="{E266E45F-C072-4F0A-945C-1A08F1327C51}" srcOrd="6" destOrd="0" presId="urn:microsoft.com/office/officeart/2005/8/layout/cycle2"/>
    <dgm:cxn modelId="{BE6EB155-0497-4DD6-8143-EBC203382B06}" type="presParOf" srcId="{C6732E16-5992-4E10-B26E-3BCDD3273FF0}" destId="{6F0C7E3F-D270-4B34-B367-3879EE2FD32C}" srcOrd="7" destOrd="0" presId="urn:microsoft.com/office/officeart/2005/8/layout/cycle2"/>
    <dgm:cxn modelId="{0E72B1D5-73FE-458A-AF0C-0FC0637ACF3E}" type="presParOf" srcId="{6F0C7E3F-D270-4B34-B367-3879EE2FD32C}" destId="{0241F9F7-7842-4DA6-9256-547A407E6533}" srcOrd="0" destOrd="0" presId="urn:microsoft.com/office/officeart/2005/8/layout/cycle2"/>
    <dgm:cxn modelId="{5FE31C41-BB77-45C5-8617-B8D82A89D4EA}" type="presParOf" srcId="{C6732E16-5992-4E10-B26E-3BCDD3273FF0}" destId="{FBC5BE0C-C0F8-4360-876B-0FBEB80CFDE8}" srcOrd="8" destOrd="0" presId="urn:microsoft.com/office/officeart/2005/8/layout/cycle2"/>
    <dgm:cxn modelId="{45D11512-0FC1-4BE3-8A85-6403A3223021}" type="presParOf" srcId="{C6732E16-5992-4E10-B26E-3BCDD3273FF0}" destId="{83D0C516-9289-47B8-9516-6E55E2E64CE8}" srcOrd="9" destOrd="0" presId="urn:microsoft.com/office/officeart/2005/8/layout/cycle2"/>
    <dgm:cxn modelId="{E377CDC2-EC29-4ECF-AEA5-4D7EDC81A311}" type="presParOf" srcId="{83D0C516-9289-47B8-9516-6E55E2E64CE8}" destId="{16166C48-0E8B-4F9C-BA08-580650F0F8AE}"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FE742E-B300-4D9A-8E50-C349EB9FB4DF}" type="doc">
      <dgm:prSet loTypeId="urn:microsoft.com/office/officeart/2005/8/layout/pList2" loCatId="picture" qsTypeId="urn:microsoft.com/office/officeart/2005/8/quickstyle/simple1" qsCatId="simple" csTypeId="urn:microsoft.com/office/officeart/2005/8/colors/accent1_2" csCatId="accent1" phldr="1"/>
      <dgm:spPr/>
    </dgm:pt>
    <dgm:pt modelId="{7D55CE84-42D2-4FDA-9652-9CC93D08480D}">
      <dgm:prSet phldrT="[文本]"/>
      <dgm:spPr/>
      <dgm:t>
        <a:bodyPr/>
        <a:lstStyle/>
        <a:p>
          <a:r>
            <a:rPr lang="zh-CN" altLang="en-US" dirty="0" smtClean="0"/>
            <a:t>企业自身累积的数据</a:t>
          </a:r>
          <a:endParaRPr lang="zh-CN" altLang="en-US" dirty="0"/>
        </a:p>
      </dgm:t>
    </dgm:pt>
    <dgm:pt modelId="{3B288E09-A61A-454B-836A-EB3754DAF945}" cxnId="{2D63D0DF-DA70-4495-9223-50EBE5DAED10}" type="parTrans">
      <dgm:prSet/>
      <dgm:spPr/>
      <dgm:t>
        <a:bodyPr/>
        <a:lstStyle/>
        <a:p>
          <a:endParaRPr lang="zh-CN" altLang="en-US"/>
        </a:p>
      </dgm:t>
    </dgm:pt>
    <dgm:pt modelId="{73A963BE-47AE-4B02-B95E-F6A927D613CD}" cxnId="{2D63D0DF-DA70-4495-9223-50EBE5DAED10}" type="sibTrans">
      <dgm:prSet/>
      <dgm:spPr/>
      <dgm:t>
        <a:bodyPr/>
        <a:lstStyle/>
        <a:p>
          <a:endParaRPr lang="zh-CN" altLang="en-US"/>
        </a:p>
      </dgm:t>
    </dgm:pt>
    <dgm:pt modelId="{250C2851-59CC-4590-A2A1-5565D8A5BE9C}">
      <dgm:prSet phldrT="[文本]"/>
      <dgm:spPr/>
      <dgm:t>
        <a:bodyPr/>
        <a:lstStyle/>
        <a:p>
          <a:r>
            <a:rPr lang="zh-CN" altLang="en-US" dirty="0" smtClean="0"/>
            <a:t>社交媒体产生的数据</a:t>
          </a:r>
          <a:endParaRPr lang="zh-CN" altLang="en-US" dirty="0"/>
        </a:p>
      </dgm:t>
    </dgm:pt>
    <dgm:pt modelId="{799759CB-9300-482A-A07B-19F8320BD079}" cxnId="{C21D0D2D-3DE4-4A38-B7F8-50C4B09BEB7D}" type="parTrans">
      <dgm:prSet/>
      <dgm:spPr/>
      <dgm:t>
        <a:bodyPr/>
        <a:lstStyle/>
        <a:p>
          <a:endParaRPr lang="zh-CN" altLang="en-US"/>
        </a:p>
      </dgm:t>
    </dgm:pt>
    <dgm:pt modelId="{A3D838D1-907F-4D37-AB22-F51977D857A8}" cxnId="{C21D0D2D-3DE4-4A38-B7F8-50C4B09BEB7D}" type="sibTrans">
      <dgm:prSet/>
      <dgm:spPr/>
      <dgm:t>
        <a:bodyPr/>
        <a:lstStyle/>
        <a:p>
          <a:endParaRPr lang="zh-CN" altLang="en-US"/>
        </a:p>
      </dgm:t>
    </dgm:pt>
    <dgm:pt modelId="{7BD52547-AD6F-45BA-A955-D9D26E62C77D}">
      <dgm:prSet phldrT="[文本]"/>
      <dgm:spPr/>
      <dgm:t>
        <a:bodyPr/>
        <a:lstStyle/>
        <a:p>
          <a:r>
            <a:rPr lang="zh-CN" altLang="en-US" dirty="0" smtClean="0"/>
            <a:t>感知设备产生的数据</a:t>
          </a:r>
          <a:endParaRPr lang="zh-CN" altLang="en-US" dirty="0"/>
        </a:p>
      </dgm:t>
    </dgm:pt>
    <dgm:pt modelId="{E7A0B4F1-D3C8-4A63-ACC7-43ACCD8CD079}" cxnId="{5FED5486-3FC3-4985-996A-09AAC905DD64}" type="parTrans">
      <dgm:prSet/>
      <dgm:spPr/>
      <dgm:t>
        <a:bodyPr/>
        <a:lstStyle/>
        <a:p>
          <a:endParaRPr lang="zh-CN" altLang="en-US"/>
        </a:p>
      </dgm:t>
    </dgm:pt>
    <dgm:pt modelId="{E0EDD0C1-9A21-44D1-AA2A-2A660C044B1D}" cxnId="{5FED5486-3FC3-4985-996A-09AAC905DD64}" type="sibTrans">
      <dgm:prSet/>
      <dgm:spPr/>
      <dgm:t>
        <a:bodyPr/>
        <a:lstStyle/>
        <a:p>
          <a:endParaRPr lang="zh-CN" altLang="en-US"/>
        </a:p>
      </dgm:t>
    </dgm:pt>
    <dgm:pt modelId="{3B4396DF-619F-4604-AFD3-897106BEF6F8}" type="pres">
      <dgm:prSet presAssocID="{47FE742E-B300-4D9A-8E50-C349EB9FB4DF}" presName="Name0" presStyleCnt="0">
        <dgm:presLayoutVars>
          <dgm:dir/>
          <dgm:resizeHandles val="exact"/>
        </dgm:presLayoutVars>
      </dgm:prSet>
      <dgm:spPr/>
    </dgm:pt>
    <dgm:pt modelId="{36AF6B07-00D3-403A-AEDF-44FC070A8D48}" type="pres">
      <dgm:prSet presAssocID="{47FE742E-B300-4D9A-8E50-C349EB9FB4DF}" presName="bkgdShp" presStyleLbl="alignAccFollowNode1" presStyleIdx="0" presStyleCnt="1" custFlipHor="1" custScaleX="29646" custScaleY="169504" custLinFactNeighborX="957" custLinFactNeighborY="64969"/>
      <dgm:spPr/>
    </dgm:pt>
    <dgm:pt modelId="{2F7BEC09-487F-4477-9ABC-F656FDDF01E1}" type="pres">
      <dgm:prSet presAssocID="{47FE742E-B300-4D9A-8E50-C349EB9FB4DF}" presName="linComp" presStyleCnt="0"/>
      <dgm:spPr/>
    </dgm:pt>
    <dgm:pt modelId="{22B940A2-55D0-4D02-9B37-A2048D42E9DC}" type="pres">
      <dgm:prSet presAssocID="{7D55CE84-42D2-4FDA-9652-9CC93D08480D}" presName="compNode" presStyleCnt="0"/>
      <dgm:spPr/>
    </dgm:pt>
    <dgm:pt modelId="{F0B62884-684C-4E65-BEC7-238636581A90}" type="pres">
      <dgm:prSet presAssocID="{7D55CE84-42D2-4FDA-9652-9CC93D08480D}" presName="node" presStyleLbl="node1" presStyleIdx="0" presStyleCnt="3" custScaleY="26451" custLinFactY="-42880" custLinFactNeighborX="-433" custLinFactNeighborY="-100000">
        <dgm:presLayoutVars>
          <dgm:bulletEnabled val="1"/>
        </dgm:presLayoutVars>
      </dgm:prSet>
      <dgm:spPr/>
      <dgm:t>
        <a:bodyPr/>
        <a:lstStyle/>
        <a:p>
          <a:endParaRPr lang="zh-CN" altLang="en-US"/>
        </a:p>
      </dgm:t>
    </dgm:pt>
    <dgm:pt modelId="{759EB5B6-5D0B-4A85-A878-0FE91808E62B}" type="pres">
      <dgm:prSet presAssocID="{7D55CE84-42D2-4FDA-9652-9CC93D08480D}" presName="invisiNode" presStyleLbl="node1" presStyleIdx="0" presStyleCnt="3"/>
      <dgm:spPr/>
    </dgm:pt>
    <dgm:pt modelId="{511B4D47-29DC-4135-A01D-5E6FB6791F9C}" type="pres">
      <dgm:prSet presAssocID="{7D55CE84-42D2-4FDA-9652-9CC93D08480D}" presName="imagNode" presStyleLbl="fgImgPlace1" presStyleIdx="0" presStyleCnt="3" custScaleX="52084" custScaleY="33467" custLinFactNeighborX="97225" custLinFactNeighborY="-30616"/>
      <dgm:spPr>
        <a:blipFill rotWithShape="1">
          <a:blip xmlns:r="http://schemas.openxmlformats.org/officeDocument/2006/relationships" r:embed="rId1"/>
          <a:stretch>
            <a:fillRect/>
          </a:stretch>
        </a:blipFill>
      </dgm:spPr>
    </dgm:pt>
    <dgm:pt modelId="{2DA8E300-B1C7-43C6-B75A-AB4E4DE9034C}" type="pres">
      <dgm:prSet presAssocID="{73A963BE-47AE-4B02-B95E-F6A927D613CD}" presName="sibTrans" presStyleLbl="sibTrans2D1" presStyleIdx="0" presStyleCnt="0"/>
      <dgm:spPr/>
      <dgm:t>
        <a:bodyPr/>
        <a:lstStyle/>
        <a:p>
          <a:endParaRPr lang="zh-CN" altLang="en-US"/>
        </a:p>
      </dgm:t>
    </dgm:pt>
    <dgm:pt modelId="{4D84DB6B-16D3-4114-A1B0-161E7815D215}" type="pres">
      <dgm:prSet presAssocID="{250C2851-59CC-4590-A2A1-5565D8A5BE9C}" presName="compNode" presStyleCnt="0"/>
      <dgm:spPr/>
    </dgm:pt>
    <dgm:pt modelId="{9BBDCAED-A322-42CF-90CE-A6142A1129E9}" type="pres">
      <dgm:prSet presAssocID="{250C2851-59CC-4590-A2A1-5565D8A5BE9C}" presName="node" presStyleLbl="node1" presStyleIdx="1" presStyleCnt="3" custScaleY="29439" custLinFactY="-56380" custLinFactNeighborX="2798" custLinFactNeighborY="-100000">
        <dgm:presLayoutVars>
          <dgm:bulletEnabled val="1"/>
        </dgm:presLayoutVars>
      </dgm:prSet>
      <dgm:spPr/>
      <dgm:t>
        <a:bodyPr/>
        <a:lstStyle/>
        <a:p>
          <a:endParaRPr lang="zh-CN" altLang="en-US"/>
        </a:p>
      </dgm:t>
    </dgm:pt>
    <dgm:pt modelId="{3CEFED2F-5FD8-475A-ADD5-BD2731FE09E6}" type="pres">
      <dgm:prSet presAssocID="{250C2851-59CC-4590-A2A1-5565D8A5BE9C}" presName="invisiNode" presStyleLbl="node1" presStyleIdx="1" presStyleCnt="3"/>
      <dgm:spPr/>
    </dgm:pt>
    <dgm:pt modelId="{4DB0B1C7-FB39-4018-837A-64982182A022}" type="pres">
      <dgm:prSet presAssocID="{250C2851-59CC-4590-A2A1-5565D8A5BE9C}" presName="imagNode" presStyleLbl="fgImgPlace1" presStyleIdx="1" presStyleCnt="3" custScaleY="238962" custLinFactX="20088" custLinFactNeighborX="100000" custLinFactNeighborY="42883"/>
      <dgm:spPr>
        <a:blipFill>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dgm:spPr>
    </dgm:pt>
    <dgm:pt modelId="{2F28EAE0-9E8A-48A9-95E4-5D15C9585FB6}" type="pres">
      <dgm:prSet presAssocID="{A3D838D1-907F-4D37-AB22-F51977D857A8}" presName="sibTrans" presStyleLbl="sibTrans2D1" presStyleIdx="0" presStyleCnt="0"/>
      <dgm:spPr/>
      <dgm:t>
        <a:bodyPr/>
        <a:lstStyle/>
        <a:p>
          <a:endParaRPr lang="zh-CN" altLang="en-US"/>
        </a:p>
      </dgm:t>
    </dgm:pt>
    <dgm:pt modelId="{48E1CEA9-172E-4C5C-8537-BBDC66AF8E80}" type="pres">
      <dgm:prSet presAssocID="{7BD52547-AD6F-45BA-A955-D9D26E62C77D}" presName="compNode" presStyleCnt="0"/>
      <dgm:spPr/>
    </dgm:pt>
    <dgm:pt modelId="{BF4E49C2-7BCF-4AAC-AFDC-BAE0750A285B}" type="pres">
      <dgm:prSet presAssocID="{7BD52547-AD6F-45BA-A955-D9D26E62C77D}" presName="node" presStyleLbl="node1" presStyleIdx="2" presStyleCnt="3" custScaleY="26035" custLinFactY="-57033" custLinFactNeighborX="7227" custLinFactNeighborY="-100000">
        <dgm:presLayoutVars>
          <dgm:bulletEnabled val="1"/>
        </dgm:presLayoutVars>
      </dgm:prSet>
      <dgm:spPr/>
      <dgm:t>
        <a:bodyPr/>
        <a:lstStyle/>
        <a:p>
          <a:endParaRPr lang="zh-CN" altLang="en-US"/>
        </a:p>
      </dgm:t>
    </dgm:pt>
    <dgm:pt modelId="{6660CC39-64C6-48D8-A1E8-2C30037559D8}" type="pres">
      <dgm:prSet presAssocID="{7BD52547-AD6F-45BA-A955-D9D26E62C77D}" presName="invisiNode" presStyleLbl="node1" presStyleIdx="2" presStyleCnt="3"/>
      <dgm:spPr/>
    </dgm:pt>
    <dgm:pt modelId="{DA8E2717-2ADC-41FC-8ECA-A93FA9F33A02}" type="pres">
      <dgm:prSet presAssocID="{7BD52547-AD6F-45BA-A955-D9D26E62C77D}" presName="imagNode" presStyleLbl="fgImgPlace1" presStyleIdx="2" presStyleCnt="3" custScaleY="233739" custLinFactX="-100000" custLinFactNeighborX="-124491" custLinFactNeighborY="34730"/>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Lst>
  <dgm:cxnLst>
    <dgm:cxn modelId="{C21D0D2D-3DE4-4A38-B7F8-50C4B09BEB7D}" srcId="{47FE742E-B300-4D9A-8E50-C349EB9FB4DF}" destId="{250C2851-59CC-4590-A2A1-5565D8A5BE9C}" srcOrd="1" destOrd="0" parTransId="{799759CB-9300-482A-A07B-19F8320BD079}" sibTransId="{A3D838D1-907F-4D37-AB22-F51977D857A8}"/>
    <dgm:cxn modelId="{ABF9E490-0871-4E91-9D3B-6E79E41C231D}" type="presOf" srcId="{47FE742E-B300-4D9A-8E50-C349EB9FB4DF}" destId="{3B4396DF-619F-4604-AFD3-897106BEF6F8}" srcOrd="0" destOrd="0" presId="urn:microsoft.com/office/officeart/2005/8/layout/pList2"/>
    <dgm:cxn modelId="{AD54C5A4-0940-44A7-A369-529479C60C1E}" type="presOf" srcId="{250C2851-59CC-4590-A2A1-5565D8A5BE9C}" destId="{9BBDCAED-A322-42CF-90CE-A6142A1129E9}" srcOrd="0" destOrd="0" presId="urn:microsoft.com/office/officeart/2005/8/layout/pList2"/>
    <dgm:cxn modelId="{2D63D0DF-DA70-4495-9223-50EBE5DAED10}" srcId="{47FE742E-B300-4D9A-8E50-C349EB9FB4DF}" destId="{7D55CE84-42D2-4FDA-9652-9CC93D08480D}" srcOrd="0" destOrd="0" parTransId="{3B288E09-A61A-454B-836A-EB3754DAF945}" sibTransId="{73A963BE-47AE-4B02-B95E-F6A927D613CD}"/>
    <dgm:cxn modelId="{F2DB14D8-1E5A-4C93-9E7B-9D48F1FCD49A}" type="presOf" srcId="{73A963BE-47AE-4B02-B95E-F6A927D613CD}" destId="{2DA8E300-B1C7-43C6-B75A-AB4E4DE9034C}" srcOrd="0" destOrd="0" presId="urn:microsoft.com/office/officeart/2005/8/layout/pList2"/>
    <dgm:cxn modelId="{5FED5486-3FC3-4985-996A-09AAC905DD64}" srcId="{47FE742E-B300-4D9A-8E50-C349EB9FB4DF}" destId="{7BD52547-AD6F-45BA-A955-D9D26E62C77D}" srcOrd="2" destOrd="0" parTransId="{E7A0B4F1-D3C8-4A63-ACC7-43ACCD8CD079}" sibTransId="{E0EDD0C1-9A21-44D1-AA2A-2A660C044B1D}"/>
    <dgm:cxn modelId="{B6A7DC08-C86C-4D20-B871-99587EBAC5C4}" type="presOf" srcId="{7D55CE84-42D2-4FDA-9652-9CC93D08480D}" destId="{F0B62884-684C-4E65-BEC7-238636581A90}" srcOrd="0" destOrd="0" presId="urn:microsoft.com/office/officeart/2005/8/layout/pList2"/>
    <dgm:cxn modelId="{05C0D2F5-5EC6-4F7B-A6AB-196E519042DE}" type="presOf" srcId="{7BD52547-AD6F-45BA-A955-D9D26E62C77D}" destId="{BF4E49C2-7BCF-4AAC-AFDC-BAE0750A285B}" srcOrd="0" destOrd="0" presId="urn:microsoft.com/office/officeart/2005/8/layout/pList2"/>
    <dgm:cxn modelId="{F0435A96-B848-43AD-A64D-4D1BC4851CBB}" type="presOf" srcId="{A3D838D1-907F-4D37-AB22-F51977D857A8}" destId="{2F28EAE0-9E8A-48A9-95E4-5D15C9585FB6}" srcOrd="0" destOrd="0" presId="urn:microsoft.com/office/officeart/2005/8/layout/pList2"/>
    <dgm:cxn modelId="{36EB37FC-9321-4696-8FA7-C5A26DD8C9CA}" type="presParOf" srcId="{3B4396DF-619F-4604-AFD3-897106BEF6F8}" destId="{36AF6B07-00D3-403A-AEDF-44FC070A8D48}" srcOrd="0" destOrd="0" presId="urn:microsoft.com/office/officeart/2005/8/layout/pList2"/>
    <dgm:cxn modelId="{8B0F1ADA-B31E-437A-95A5-E6E11E4F8230}" type="presParOf" srcId="{3B4396DF-619F-4604-AFD3-897106BEF6F8}" destId="{2F7BEC09-487F-4477-9ABC-F656FDDF01E1}" srcOrd="1" destOrd="0" presId="urn:microsoft.com/office/officeart/2005/8/layout/pList2"/>
    <dgm:cxn modelId="{1F1D083F-20A9-4864-90A1-90333AF7BC0E}" type="presParOf" srcId="{2F7BEC09-487F-4477-9ABC-F656FDDF01E1}" destId="{22B940A2-55D0-4D02-9B37-A2048D42E9DC}" srcOrd="0" destOrd="0" presId="urn:microsoft.com/office/officeart/2005/8/layout/pList2"/>
    <dgm:cxn modelId="{A387EACC-4BF8-4184-8F75-694B0DBE7F30}" type="presParOf" srcId="{22B940A2-55D0-4D02-9B37-A2048D42E9DC}" destId="{F0B62884-684C-4E65-BEC7-238636581A90}" srcOrd="0" destOrd="0" presId="urn:microsoft.com/office/officeart/2005/8/layout/pList2"/>
    <dgm:cxn modelId="{3D6A1FAC-583F-4DFB-889B-5096E5CCE064}" type="presParOf" srcId="{22B940A2-55D0-4D02-9B37-A2048D42E9DC}" destId="{759EB5B6-5D0B-4A85-A878-0FE91808E62B}" srcOrd="1" destOrd="0" presId="urn:microsoft.com/office/officeart/2005/8/layout/pList2"/>
    <dgm:cxn modelId="{C2E5F033-F484-4729-B5DE-4AF9D9D799F8}" type="presParOf" srcId="{22B940A2-55D0-4D02-9B37-A2048D42E9DC}" destId="{511B4D47-29DC-4135-A01D-5E6FB6791F9C}" srcOrd="2" destOrd="0" presId="urn:microsoft.com/office/officeart/2005/8/layout/pList2"/>
    <dgm:cxn modelId="{31B763E3-B149-4F10-AE95-DC1BA7E0C729}" type="presParOf" srcId="{2F7BEC09-487F-4477-9ABC-F656FDDF01E1}" destId="{2DA8E300-B1C7-43C6-B75A-AB4E4DE9034C}" srcOrd="1" destOrd="0" presId="urn:microsoft.com/office/officeart/2005/8/layout/pList2"/>
    <dgm:cxn modelId="{032B18DF-C91C-4467-9A56-130D2FBD1E06}" type="presParOf" srcId="{2F7BEC09-487F-4477-9ABC-F656FDDF01E1}" destId="{4D84DB6B-16D3-4114-A1B0-161E7815D215}" srcOrd="2" destOrd="0" presId="urn:microsoft.com/office/officeart/2005/8/layout/pList2"/>
    <dgm:cxn modelId="{9167F01C-0F7E-4789-849D-51F105CDE5EF}" type="presParOf" srcId="{4D84DB6B-16D3-4114-A1B0-161E7815D215}" destId="{9BBDCAED-A322-42CF-90CE-A6142A1129E9}" srcOrd="0" destOrd="0" presId="urn:microsoft.com/office/officeart/2005/8/layout/pList2"/>
    <dgm:cxn modelId="{E0BAED8C-CDD7-4890-A229-EA8106F0980D}" type="presParOf" srcId="{4D84DB6B-16D3-4114-A1B0-161E7815D215}" destId="{3CEFED2F-5FD8-475A-ADD5-BD2731FE09E6}" srcOrd="1" destOrd="0" presId="urn:microsoft.com/office/officeart/2005/8/layout/pList2"/>
    <dgm:cxn modelId="{325170E6-FA82-445E-BB2F-7B6A4A069ACB}" type="presParOf" srcId="{4D84DB6B-16D3-4114-A1B0-161E7815D215}" destId="{4DB0B1C7-FB39-4018-837A-64982182A022}" srcOrd="2" destOrd="0" presId="urn:microsoft.com/office/officeart/2005/8/layout/pList2"/>
    <dgm:cxn modelId="{3E6BF9CA-D10A-4E1C-A72A-A7C098DCA6C4}" type="presParOf" srcId="{2F7BEC09-487F-4477-9ABC-F656FDDF01E1}" destId="{2F28EAE0-9E8A-48A9-95E4-5D15C9585FB6}" srcOrd="3" destOrd="0" presId="urn:microsoft.com/office/officeart/2005/8/layout/pList2"/>
    <dgm:cxn modelId="{555ED1F8-04ED-4E58-A84A-102D385938C8}" type="presParOf" srcId="{2F7BEC09-487F-4477-9ABC-F656FDDF01E1}" destId="{48E1CEA9-172E-4C5C-8537-BBDC66AF8E80}" srcOrd="4" destOrd="0" presId="urn:microsoft.com/office/officeart/2005/8/layout/pList2"/>
    <dgm:cxn modelId="{843B6C66-F896-4FF2-8418-6B309A29BC74}" type="presParOf" srcId="{48E1CEA9-172E-4C5C-8537-BBDC66AF8E80}" destId="{BF4E49C2-7BCF-4AAC-AFDC-BAE0750A285B}" srcOrd="0" destOrd="0" presId="urn:microsoft.com/office/officeart/2005/8/layout/pList2"/>
    <dgm:cxn modelId="{3231461B-F4B3-47C2-9ECE-F29BD4AB1F30}" type="presParOf" srcId="{48E1CEA9-172E-4C5C-8537-BBDC66AF8E80}" destId="{6660CC39-64C6-48D8-A1E8-2C30037559D8}" srcOrd="1" destOrd="0" presId="urn:microsoft.com/office/officeart/2005/8/layout/pList2"/>
    <dgm:cxn modelId="{6864376D-4339-4D37-92B9-AD6BA594BFC6}" type="presParOf" srcId="{48E1CEA9-172E-4C5C-8537-BBDC66AF8E80}" destId="{DA8E2717-2ADC-41FC-8ECA-A93FA9F33A02}" srcOrd="2" destOrd="0" presId="urn:microsoft.com/office/officeart/2005/8/layout/p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259AC-DD8A-4B53-BD77-DAF00D725F26}">
      <dsp:nvSpPr>
        <dsp:cNvPr id="0" name=""/>
        <dsp:cNvSpPr/>
      </dsp:nvSpPr>
      <dsp:spPr>
        <a:xfrm rot="5400000">
          <a:off x="-179489" y="180122"/>
          <a:ext cx="1196595" cy="8376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kern="1200" dirty="0" smtClean="0"/>
            <a:t>01</a:t>
          </a:r>
          <a:endParaRPr lang="zh-CN" altLang="en-US" sz="2500" kern="1200" dirty="0"/>
        </a:p>
      </dsp:txBody>
      <dsp:txXfrm rot="-5400000">
        <a:off x="1" y="419442"/>
        <a:ext cx="837617" cy="358978"/>
      </dsp:txXfrm>
    </dsp:sp>
    <dsp:sp modelId="{E0FB184C-C7B1-41C4-9362-CF1274B59B4E}">
      <dsp:nvSpPr>
        <dsp:cNvPr id="0" name=""/>
        <dsp:cNvSpPr/>
      </dsp:nvSpPr>
      <dsp:spPr>
        <a:xfrm rot="5400000">
          <a:off x="3790702" y="-2952452"/>
          <a:ext cx="777787" cy="66839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smtClean="0"/>
            <a:t>“双创”下的创客空间发展</a:t>
          </a:r>
          <a:endParaRPr lang="zh-CN" altLang="en-US" sz="2200" kern="1200" dirty="0"/>
        </a:p>
      </dsp:txBody>
      <dsp:txXfrm rot="-5400000">
        <a:off x="837617" y="38601"/>
        <a:ext cx="6645989" cy="701851"/>
      </dsp:txXfrm>
    </dsp:sp>
    <dsp:sp modelId="{1EDCC29C-7989-4CB2-88A6-517E863FC14D}">
      <dsp:nvSpPr>
        <dsp:cNvPr id="0" name=""/>
        <dsp:cNvSpPr/>
      </dsp:nvSpPr>
      <dsp:spPr>
        <a:xfrm rot="5400000">
          <a:off x="-179489" y="1229197"/>
          <a:ext cx="1196595" cy="8376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kern="1200" dirty="0" smtClean="0"/>
            <a:t>02</a:t>
          </a:r>
          <a:endParaRPr lang="zh-CN" altLang="en-US" sz="2500" kern="1200" dirty="0"/>
        </a:p>
      </dsp:txBody>
      <dsp:txXfrm rot="-5400000">
        <a:off x="1" y="1468517"/>
        <a:ext cx="837617" cy="358978"/>
      </dsp:txXfrm>
    </dsp:sp>
    <dsp:sp modelId="{4183CF0A-4984-4D30-B683-22B19F938647}">
      <dsp:nvSpPr>
        <dsp:cNvPr id="0" name=""/>
        <dsp:cNvSpPr/>
      </dsp:nvSpPr>
      <dsp:spPr>
        <a:xfrm rot="5400000">
          <a:off x="3790702" y="-1903377"/>
          <a:ext cx="777787" cy="66839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smtClean="0"/>
            <a:t>国家对“双创”的各种扶持，并提出大数据助力“双创”概念</a:t>
          </a:r>
          <a:endParaRPr lang="zh-CN" altLang="en-US" sz="2200" kern="1200" dirty="0"/>
        </a:p>
      </dsp:txBody>
      <dsp:txXfrm rot="-5400000">
        <a:off x="837617" y="1087676"/>
        <a:ext cx="6645989" cy="701851"/>
      </dsp:txXfrm>
    </dsp:sp>
    <dsp:sp modelId="{302D9856-E055-4E43-81B6-64BC46B61876}">
      <dsp:nvSpPr>
        <dsp:cNvPr id="0" name=""/>
        <dsp:cNvSpPr/>
      </dsp:nvSpPr>
      <dsp:spPr>
        <a:xfrm rot="5400000">
          <a:off x="-179489" y="2278271"/>
          <a:ext cx="1196595" cy="8376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kern="1200" dirty="0" smtClean="0"/>
            <a:t>03</a:t>
          </a:r>
          <a:endParaRPr lang="zh-CN" altLang="en-US" sz="2500" kern="1200" dirty="0"/>
        </a:p>
      </dsp:txBody>
      <dsp:txXfrm rot="-5400000">
        <a:off x="1" y="2517591"/>
        <a:ext cx="837617" cy="358978"/>
      </dsp:txXfrm>
    </dsp:sp>
    <dsp:sp modelId="{4382586C-ABD6-4CC9-A308-F886A2036D92}">
      <dsp:nvSpPr>
        <dsp:cNvPr id="0" name=""/>
        <dsp:cNvSpPr/>
      </dsp:nvSpPr>
      <dsp:spPr>
        <a:xfrm rot="5400000">
          <a:off x="3790702" y="-854302"/>
          <a:ext cx="777787" cy="66839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smtClean="0"/>
            <a:t>大数据的定义及来源、和分析的重要性</a:t>
          </a:r>
          <a:endParaRPr lang="zh-CN" altLang="en-US" sz="2200" kern="1200" dirty="0"/>
        </a:p>
      </dsp:txBody>
      <dsp:txXfrm rot="-5400000">
        <a:off x="837617" y="2136751"/>
        <a:ext cx="6645989" cy="701851"/>
      </dsp:txXfrm>
    </dsp:sp>
    <dsp:sp modelId="{E1062168-19E0-48FD-8E8C-17FB47675DA1}">
      <dsp:nvSpPr>
        <dsp:cNvPr id="0" name=""/>
        <dsp:cNvSpPr/>
      </dsp:nvSpPr>
      <dsp:spPr>
        <a:xfrm rot="5400000">
          <a:off x="-179489" y="3327346"/>
          <a:ext cx="1196595" cy="8376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kern="1200" smtClean="0"/>
            <a:t>04</a:t>
          </a:r>
          <a:endParaRPr lang="zh-CN" altLang="en-US" sz="2500" kern="1200" dirty="0"/>
        </a:p>
      </dsp:txBody>
      <dsp:txXfrm rot="-5400000">
        <a:off x="1" y="3566666"/>
        <a:ext cx="837617" cy="358978"/>
      </dsp:txXfrm>
    </dsp:sp>
    <dsp:sp modelId="{CB11EEB4-64F3-407E-997C-E43C8255ED6E}">
      <dsp:nvSpPr>
        <dsp:cNvPr id="0" name=""/>
        <dsp:cNvSpPr/>
      </dsp:nvSpPr>
      <dsp:spPr>
        <a:xfrm rot="5400000">
          <a:off x="3790702" y="194771"/>
          <a:ext cx="777787" cy="66839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smtClean="0"/>
            <a:t>大数据服务企业、个人创新创业案例</a:t>
          </a:r>
          <a:r>
            <a:rPr lang="zh-CN" altLang="en-US" sz="2200" kern="1200" dirty="0" smtClean="0"/>
            <a:t>分享</a:t>
          </a:r>
          <a:r>
            <a:rPr lang="zh-CN" altLang="en-US" sz="2200" kern="1200" smtClean="0"/>
            <a:t>及数据获取方式</a:t>
          </a:r>
          <a:endParaRPr lang="zh-CN" altLang="en-US" sz="2200" kern="1200" dirty="0"/>
        </a:p>
      </dsp:txBody>
      <dsp:txXfrm rot="-5400000">
        <a:off x="837617" y="3185824"/>
        <a:ext cx="6645989" cy="701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DA06E-0752-4C89-97E2-6439816EC011}">
      <dsp:nvSpPr>
        <dsp:cNvPr id="0" name=""/>
        <dsp:cNvSpPr/>
      </dsp:nvSpPr>
      <dsp:spPr>
        <a:xfrm>
          <a:off x="2880911" y="38"/>
          <a:ext cx="2220393" cy="1435020"/>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VOLUME</a:t>
          </a:r>
        </a:p>
        <a:p>
          <a:pPr lvl="0" algn="ctr" defTabSz="1155700">
            <a:lnSpc>
              <a:spcPct val="90000"/>
            </a:lnSpc>
            <a:spcBef>
              <a:spcPct val="0"/>
            </a:spcBef>
            <a:spcAft>
              <a:spcPct val="35000"/>
            </a:spcAft>
          </a:pPr>
          <a:r>
            <a:rPr lang="zh-CN" altLang="en-US" sz="2600" kern="1200" dirty="0" smtClean="0"/>
            <a:t>高容量</a:t>
          </a:r>
          <a:endParaRPr lang="zh-CN" altLang="en-US" sz="2600" kern="1200" dirty="0"/>
        </a:p>
      </dsp:txBody>
      <dsp:txXfrm>
        <a:off x="3206080" y="210192"/>
        <a:ext cx="1570055" cy="1014712"/>
      </dsp:txXfrm>
    </dsp:sp>
    <dsp:sp modelId="{D96FB4B1-23D4-47A8-A57C-BF9BE89A18D8}">
      <dsp:nvSpPr>
        <dsp:cNvPr id="0" name=""/>
        <dsp:cNvSpPr/>
      </dsp:nvSpPr>
      <dsp:spPr>
        <a:xfrm rot="2171583">
          <a:off x="4808831" y="1200673"/>
          <a:ext cx="347007" cy="484319"/>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4818875" y="1266800"/>
        <a:ext cx="242905" cy="290591"/>
      </dsp:txXfrm>
    </dsp:sp>
    <dsp:sp modelId="{BAE5E2AC-FD2E-49AE-94B9-41AD682DA095}">
      <dsp:nvSpPr>
        <dsp:cNvPr id="0" name=""/>
        <dsp:cNvSpPr/>
      </dsp:nvSpPr>
      <dsp:spPr>
        <a:xfrm>
          <a:off x="4963610" y="1433235"/>
          <a:ext cx="1972421" cy="1435020"/>
        </a:xfrm>
        <a:prstGeom prst="ellipse">
          <a:avLst/>
        </a:prstGeom>
        <a:gradFill rotWithShape="0">
          <a:gsLst>
            <a:gs pos="0">
              <a:schemeClr val="accent2">
                <a:shade val="80000"/>
                <a:hueOff val="-147901"/>
                <a:satOff val="2766"/>
                <a:lumOff val="7471"/>
                <a:alphaOff val="0"/>
                <a:shade val="51000"/>
                <a:satMod val="130000"/>
              </a:schemeClr>
            </a:gs>
            <a:gs pos="80000">
              <a:schemeClr val="accent2">
                <a:shade val="80000"/>
                <a:hueOff val="-147901"/>
                <a:satOff val="2766"/>
                <a:lumOff val="7471"/>
                <a:alphaOff val="0"/>
                <a:shade val="93000"/>
                <a:satMod val="130000"/>
              </a:schemeClr>
            </a:gs>
            <a:gs pos="100000">
              <a:schemeClr val="accent2">
                <a:shade val="80000"/>
                <a:hueOff val="-147901"/>
                <a:satOff val="2766"/>
                <a:lumOff val="7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VARIETY</a:t>
          </a:r>
        </a:p>
        <a:p>
          <a:pPr lvl="0" algn="ctr" defTabSz="1155700">
            <a:lnSpc>
              <a:spcPct val="90000"/>
            </a:lnSpc>
            <a:spcBef>
              <a:spcPct val="0"/>
            </a:spcBef>
            <a:spcAft>
              <a:spcPct val="35000"/>
            </a:spcAft>
          </a:pPr>
          <a:r>
            <a:rPr lang="zh-CN" altLang="en-US" sz="2600" kern="1200" dirty="0" smtClean="0"/>
            <a:t>高度复杂</a:t>
          </a:r>
          <a:endParaRPr lang="zh-CN" altLang="en-US" sz="2600" kern="1200" dirty="0"/>
        </a:p>
      </dsp:txBody>
      <dsp:txXfrm>
        <a:off x="5252464" y="1643389"/>
        <a:ext cx="1394713" cy="1014712"/>
      </dsp:txXfrm>
    </dsp:sp>
    <dsp:sp modelId="{0DCAD479-D696-4257-94C2-E93909FFFBAC}">
      <dsp:nvSpPr>
        <dsp:cNvPr id="0" name=""/>
        <dsp:cNvSpPr/>
      </dsp:nvSpPr>
      <dsp:spPr>
        <a:xfrm rot="6018867">
          <a:off x="5906498" y="2872382"/>
          <a:ext cx="248391" cy="484319"/>
        </a:xfrm>
        <a:prstGeom prst="rightArrow">
          <a:avLst>
            <a:gd name="adj1" fmla="val 60000"/>
            <a:gd name="adj2" fmla="val 50000"/>
          </a:avLst>
        </a:prstGeom>
        <a:gradFill rotWithShape="0">
          <a:gsLst>
            <a:gs pos="0">
              <a:schemeClr val="accent2">
                <a:shade val="90000"/>
                <a:hueOff val="-147941"/>
                <a:satOff val="1576"/>
                <a:lumOff val="6789"/>
                <a:alphaOff val="0"/>
                <a:shade val="51000"/>
                <a:satMod val="130000"/>
              </a:schemeClr>
            </a:gs>
            <a:gs pos="80000">
              <a:schemeClr val="accent2">
                <a:shade val="90000"/>
                <a:hueOff val="-147941"/>
                <a:satOff val="1576"/>
                <a:lumOff val="6789"/>
                <a:alphaOff val="0"/>
                <a:shade val="93000"/>
                <a:satMod val="130000"/>
              </a:schemeClr>
            </a:gs>
            <a:gs pos="100000">
              <a:schemeClr val="accent2">
                <a:shade val="90000"/>
                <a:hueOff val="-147941"/>
                <a:satOff val="1576"/>
                <a:lumOff val="67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rot="10800000">
        <a:off x="5950428" y="2932590"/>
        <a:ext cx="173874" cy="290591"/>
      </dsp:txXfrm>
    </dsp:sp>
    <dsp:sp modelId="{ACE8FBB1-EEE7-4F86-A366-F0BAFA69108E}">
      <dsp:nvSpPr>
        <dsp:cNvPr id="0" name=""/>
        <dsp:cNvSpPr/>
      </dsp:nvSpPr>
      <dsp:spPr>
        <a:xfrm>
          <a:off x="4526341" y="3317954"/>
          <a:ext cx="2160954" cy="1435020"/>
        </a:xfrm>
        <a:prstGeom prst="ellipse">
          <a:avLst/>
        </a:prstGeom>
        <a:gradFill rotWithShape="0">
          <a:gsLst>
            <a:gs pos="0">
              <a:schemeClr val="accent2">
                <a:shade val="80000"/>
                <a:hueOff val="-295802"/>
                <a:satOff val="5533"/>
                <a:lumOff val="14943"/>
                <a:alphaOff val="0"/>
                <a:shade val="51000"/>
                <a:satMod val="130000"/>
              </a:schemeClr>
            </a:gs>
            <a:gs pos="80000">
              <a:schemeClr val="accent2">
                <a:shade val="80000"/>
                <a:hueOff val="-295802"/>
                <a:satOff val="5533"/>
                <a:lumOff val="14943"/>
                <a:alphaOff val="0"/>
                <a:shade val="93000"/>
                <a:satMod val="130000"/>
              </a:schemeClr>
            </a:gs>
            <a:gs pos="100000">
              <a:schemeClr val="accent2">
                <a:shade val="80000"/>
                <a:hueOff val="-295802"/>
                <a:satOff val="5533"/>
                <a:lumOff val="149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VELOCITY</a:t>
          </a:r>
        </a:p>
        <a:p>
          <a:pPr lvl="0" algn="ctr" defTabSz="1155700">
            <a:lnSpc>
              <a:spcPct val="90000"/>
            </a:lnSpc>
            <a:spcBef>
              <a:spcPct val="0"/>
            </a:spcBef>
            <a:spcAft>
              <a:spcPct val="35000"/>
            </a:spcAft>
          </a:pPr>
          <a:r>
            <a:rPr lang="zh-CN" altLang="en-US" sz="2600" kern="1200" dirty="0" smtClean="0"/>
            <a:t>高速变化</a:t>
          </a:r>
          <a:endParaRPr lang="zh-CN" altLang="en-US" sz="2600" kern="1200" dirty="0"/>
        </a:p>
      </dsp:txBody>
      <dsp:txXfrm>
        <a:off x="4842805" y="3528108"/>
        <a:ext cx="1528026" cy="1014712"/>
      </dsp:txXfrm>
    </dsp:sp>
    <dsp:sp modelId="{BE0A0D79-CAF7-4ACE-ABFE-C2760CE5F1A9}">
      <dsp:nvSpPr>
        <dsp:cNvPr id="0" name=""/>
        <dsp:cNvSpPr/>
      </dsp:nvSpPr>
      <dsp:spPr>
        <a:xfrm rot="10806297">
          <a:off x="4012257" y="3790716"/>
          <a:ext cx="363289" cy="484319"/>
        </a:xfrm>
        <a:prstGeom prst="rightArrow">
          <a:avLst>
            <a:gd name="adj1" fmla="val 60000"/>
            <a:gd name="adj2" fmla="val 50000"/>
          </a:avLst>
        </a:prstGeom>
        <a:gradFill rotWithShape="0">
          <a:gsLst>
            <a:gs pos="0">
              <a:schemeClr val="accent2">
                <a:shade val="90000"/>
                <a:hueOff val="-295883"/>
                <a:satOff val="3152"/>
                <a:lumOff val="13577"/>
                <a:alphaOff val="0"/>
                <a:shade val="51000"/>
                <a:satMod val="130000"/>
              </a:schemeClr>
            </a:gs>
            <a:gs pos="80000">
              <a:schemeClr val="accent2">
                <a:shade val="90000"/>
                <a:hueOff val="-295883"/>
                <a:satOff val="3152"/>
                <a:lumOff val="13577"/>
                <a:alphaOff val="0"/>
                <a:shade val="93000"/>
                <a:satMod val="130000"/>
              </a:schemeClr>
            </a:gs>
            <a:gs pos="100000">
              <a:schemeClr val="accent2">
                <a:shade val="90000"/>
                <a:hueOff val="-295883"/>
                <a:satOff val="3152"/>
                <a:lumOff val="135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rot="10800000">
        <a:off x="4121244" y="3887680"/>
        <a:ext cx="254302" cy="290591"/>
      </dsp:txXfrm>
    </dsp:sp>
    <dsp:sp modelId="{E266E45F-C072-4F0A-945C-1A08F1327C51}">
      <dsp:nvSpPr>
        <dsp:cNvPr id="0" name=""/>
        <dsp:cNvSpPr/>
      </dsp:nvSpPr>
      <dsp:spPr>
        <a:xfrm>
          <a:off x="1664618" y="3312726"/>
          <a:ext cx="2176280" cy="1435020"/>
        </a:xfrm>
        <a:prstGeom prst="ellipse">
          <a:avLst/>
        </a:prstGeom>
        <a:gradFill rotWithShape="0">
          <a:gsLst>
            <a:gs pos="0">
              <a:schemeClr val="accent2">
                <a:shade val="80000"/>
                <a:hueOff val="-443703"/>
                <a:satOff val="8299"/>
                <a:lumOff val="22414"/>
                <a:alphaOff val="0"/>
                <a:shade val="51000"/>
                <a:satMod val="130000"/>
              </a:schemeClr>
            </a:gs>
            <a:gs pos="80000">
              <a:schemeClr val="accent2">
                <a:shade val="80000"/>
                <a:hueOff val="-443703"/>
                <a:satOff val="8299"/>
                <a:lumOff val="22414"/>
                <a:alphaOff val="0"/>
                <a:shade val="93000"/>
                <a:satMod val="130000"/>
              </a:schemeClr>
            </a:gs>
            <a:gs pos="100000">
              <a:schemeClr val="accent2">
                <a:shade val="80000"/>
                <a:hueOff val="-443703"/>
                <a:satOff val="8299"/>
                <a:lumOff val="224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VERACITY</a:t>
          </a:r>
        </a:p>
        <a:p>
          <a:pPr lvl="0" algn="ctr" defTabSz="1155700">
            <a:lnSpc>
              <a:spcPct val="90000"/>
            </a:lnSpc>
            <a:spcBef>
              <a:spcPct val="0"/>
            </a:spcBef>
            <a:spcAft>
              <a:spcPct val="35000"/>
            </a:spcAft>
          </a:pPr>
          <a:r>
            <a:rPr lang="zh-CN" altLang="en-US" sz="2600" kern="1200" dirty="0" smtClean="0"/>
            <a:t>高度真实</a:t>
          </a:r>
          <a:endParaRPr lang="zh-CN" altLang="en-US" sz="2600" kern="1200" dirty="0"/>
        </a:p>
      </dsp:txBody>
      <dsp:txXfrm>
        <a:off x="1983327" y="3522880"/>
        <a:ext cx="1538862" cy="1014712"/>
      </dsp:txXfrm>
    </dsp:sp>
    <dsp:sp modelId="{6F0C7E3F-D270-4B34-B367-3879EE2FD32C}">
      <dsp:nvSpPr>
        <dsp:cNvPr id="0" name=""/>
        <dsp:cNvSpPr/>
      </dsp:nvSpPr>
      <dsp:spPr>
        <a:xfrm rot="14991305">
          <a:off x="2272399" y="2854043"/>
          <a:ext cx="275442" cy="484319"/>
        </a:xfrm>
        <a:prstGeom prst="rightArrow">
          <a:avLst>
            <a:gd name="adj1" fmla="val 60000"/>
            <a:gd name="adj2" fmla="val 50000"/>
          </a:avLst>
        </a:prstGeom>
        <a:gradFill rotWithShape="0">
          <a:gsLst>
            <a:gs pos="0">
              <a:schemeClr val="accent2">
                <a:shade val="90000"/>
                <a:hueOff val="-443824"/>
                <a:satOff val="4728"/>
                <a:lumOff val="20366"/>
                <a:alphaOff val="0"/>
                <a:shade val="51000"/>
                <a:satMod val="130000"/>
              </a:schemeClr>
            </a:gs>
            <a:gs pos="80000">
              <a:schemeClr val="accent2">
                <a:shade val="90000"/>
                <a:hueOff val="-443824"/>
                <a:satOff val="4728"/>
                <a:lumOff val="20366"/>
                <a:alphaOff val="0"/>
                <a:shade val="93000"/>
                <a:satMod val="130000"/>
              </a:schemeClr>
            </a:gs>
            <a:gs pos="100000">
              <a:schemeClr val="accent2">
                <a:shade val="90000"/>
                <a:hueOff val="-443824"/>
                <a:satOff val="4728"/>
                <a:lumOff val="203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rot="10800000">
        <a:off x="2327945" y="2989696"/>
        <a:ext cx="192809" cy="290591"/>
      </dsp:txXfrm>
    </dsp:sp>
    <dsp:sp modelId="{FBC5BE0C-C0F8-4360-876B-0FBEB80CFDE8}">
      <dsp:nvSpPr>
        <dsp:cNvPr id="0" name=""/>
        <dsp:cNvSpPr/>
      </dsp:nvSpPr>
      <dsp:spPr>
        <a:xfrm>
          <a:off x="1056431" y="1433236"/>
          <a:ext cx="2013721" cy="1435020"/>
        </a:xfrm>
        <a:prstGeom prst="ellipse">
          <a:avLst/>
        </a:prstGeom>
        <a:gradFill rotWithShape="0">
          <a:gsLst>
            <a:gs pos="0">
              <a:schemeClr val="accent2">
                <a:shade val="80000"/>
                <a:hueOff val="-591604"/>
                <a:satOff val="11065"/>
                <a:lumOff val="29885"/>
                <a:alphaOff val="0"/>
                <a:shade val="51000"/>
                <a:satMod val="130000"/>
              </a:schemeClr>
            </a:gs>
            <a:gs pos="80000">
              <a:schemeClr val="accent2">
                <a:shade val="80000"/>
                <a:hueOff val="-591604"/>
                <a:satOff val="11065"/>
                <a:lumOff val="29885"/>
                <a:alphaOff val="0"/>
                <a:shade val="93000"/>
                <a:satMod val="130000"/>
              </a:schemeClr>
            </a:gs>
            <a:gs pos="100000">
              <a:schemeClr val="accent2">
                <a:shade val="80000"/>
                <a:hueOff val="-591604"/>
                <a:satOff val="11065"/>
                <a:lumOff val="298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VALUE</a:t>
          </a:r>
        </a:p>
        <a:p>
          <a:pPr lvl="0" algn="ctr" defTabSz="1155700">
            <a:lnSpc>
              <a:spcPct val="90000"/>
            </a:lnSpc>
            <a:spcBef>
              <a:spcPct val="0"/>
            </a:spcBef>
            <a:spcAft>
              <a:spcPct val="35000"/>
            </a:spcAft>
          </a:pPr>
          <a:r>
            <a:rPr lang="zh-CN" altLang="en-US" sz="2600" kern="1200" dirty="0" smtClean="0"/>
            <a:t>高价值</a:t>
          </a:r>
          <a:endParaRPr lang="zh-CN" altLang="en-US" sz="2600" kern="1200" dirty="0"/>
        </a:p>
      </dsp:txBody>
      <dsp:txXfrm>
        <a:off x="1351334" y="1643390"/>
        <a:ext cx="1423915" cy="1014712"/>
      </dsp:txXfrm>
    </dsp:sp>
    <dsp:sp modelId="{83D0C516-9289-47B8-9516-6E55E2E64CE8}">
      <dsp:nvSpPr>
        <dsp:cNvPr id="0" name=""/>
        <dsp:cNvSpPr/>
      </dsp:nvSpPr>
      <dsp:spPr>
        <a:xfrm rot="19402305">
          <a:off x="2837843" y="1209355"/>
          <a:ext cx="331991" cy="484319"/>
        </a:xfrm>
        <a:prstGeom prst="rightArrow">
          <a:avLst>
            <a:gd name="adj1" fmla="val 60000"/>
            <a:gd name="adj2" fmla="val 50000"/>
          </a:avLst>
        </a:prstGeom>
        <a:gradFill rotWithShape="0">
          <a:gsLst>
            <a:gs pos="0">
              <a:schemeClr val="accent2">
                <a:shade val="90000"/>
                <a:hueOff val="-591765"/>
                <a:satOff val="6304"/>
                <a:lumOff val="27154"/>
                <a:alphaOff val="0"/>
                <a:shade val="51000"/>
                <a:satMod val="130000"/>
              </a:schemeClr>
            </a:gs>
            <a:gs pos="80000">
              <a:schemeClr val="accent2">
                <a:shade val="90000"/>
                <a:hueOff val="-591765"/>
                <a:satOff val="6304"/>
                <a:lumOff val="27154"/>
                <a:alphaOff val="0"/>
                <a:shade val="93000"/>
                <a:satMod val="130000"/>
              </a:schemeClr>
            </a:gs>
            <a:gs pos="100000">
              <a:schemeClr val="accent2">
                <a:shade val="90000"/>
                <a:hueOff val="-591765"/>
                <a:satOff val="6304"/>
                <a:lumOff val="271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2847677" y="1335930"/>
        <a:ext cx="232394" cy="290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6B07-00D3-403A-AEDF-44FC070A8D48}">
      <dsp:nvSpPr>
        <dsp:cNvPr id="0" name=""/>
        <dsp:cNvSpPr/>
      </dsp:nvSpPr>
      <dsp:spPr>
        <a:xfrm flipH="1">
          <a:off x="3096305" y="936111"/>
          <a:ext cx="2540351" cy="324035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B4D47-29DC-4135-A01D-5E6FB6791F9C}">
      <dsp:nvSpPr>
        <dsp:cNvPr id="0" name=""/>
        <dsp:cNvSpPr/>
      </dsp:nvSpPr>
      <dsp:spPr>
        <a:xfrm>
          <a:off x="3307401" y="1080123"/>
          <a:ext cx="1311021" cy="46917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62884-684C-4E65-BEC7-238636581A90}">
      <dsp:nvSpPr>
        <dsp:cNvPr id="0" name=""/>
        <dsp:cNvSpPr/>
      </dsp:nvSpPr>
      <dsp:spPr>
        <a:xfrm rot="10800000">
          <a:off x="246169" y="220608"/>
          <a:ext cx="2517129" cy="6180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zh-CN" altLang="en-US" sz="1900" kern="1200" dirty="0" smtClean="0"/>
            <a:t>企业自身累积的数据</a:t>
          </a:r>
          <a:endParaRPr lang="zh-CN" altLang="en-US" sz="1900" kern="1200" dirty="0"/>
        </a:p>
      </dsp:txBody>
      <dsp:txXfrm rot="10800000">
        <a:off x="265175" y="220608"/>
        <a:ext cx="2479117" cy="599016"/>
      </dsp:txXfrm>
    </dsp:sp>
    <dsp:sp modelId="{4DB0B1C7-FB39-4018-837A-64982182A022}">
      <dsp:nvSpPr>
        <dsp:cNvPr id="0" name=""/>
        <dsp:cNvSpPr/>
      </dsp:nvSpPr>
      <dsp:spPr>
        <a:xfrm>
          <a:off x="6048681" y="898166"/>
          <a:ext cx="2517129" cy="33499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DCAED-A322-42CF-90CE-A6142A1129E9}">
      <dsp:nvSpPr>
        <dsp:cNvPr id="0" name=""/>
        <dsp:cNvSpPr/>
      </dsp:nvSpPr>
      <dsp:spPr>
        <a:xfrm rot="10800000">
          <a:off x="3096340" y="212401"/>
          <a:ext cx="2517129" cy="68783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zh-CN" altLang="en-US" sz="1900" kern="1200" dirty="0" smtClean="0"/>
            <a:t>社交媒体产生的数据</a:t>
          </a:r>
          <a:endParaRPr lang="zh-CN" altLang="en-US" sz="1900" kern="1200" dirty="0"/>
        </a:p>
      </dsp:txBody>
      <dsp:txXfrm rot="10800000">
        <a:off x="3117493" y="212401"/>
        <a:ext cx="2474823" cy="666684"/>
      </dsp:txXfrm>
    </dsp:sp>
    <dsp:sp modelId="{DA8E2717-2ADC-41FC-8ECA-A93FA9F33A02}">
      <dsp:nvSpPr>
        <dsp:cNvPr id="0" name=""/>
        <dsp:cNvSpPr/>
      </dsp:nvSpPr>
      <dsp:spPr>
        <a:xfrm>
          <a:off x="144024" y="936109"/>
          <a:ext cx="2517129" cy="32767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E49C2-7BCF-4AAC-AFDC-BAE0750A285B}">
      <dsp:nvSpPr>
        <dsp:cNvPr id="0" name=""/>
        <dsp:cNvSpPr/>
      </dsp:nvSpPr>
      <dsp:spPr>
        <a:xfrm rot="10800000">
          <a:off x="5976666" y="238489"/>
          <a:ext cx="2517129" cy="6083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zh-CN" altLang="en-US" sz="1900" kern="1200" dirty="0" smtClean="0"/>
            <a:t>感知设备产生的数据</a:t>
          </a:r>
          <a:endParaRPr lang="zh-CN" altLang="en-US" sz="1900" kern="1200" dirty="0"/>
        </a:p>
      </dsp:txBody>
      <dsp:txXfrm rot="10800000">
        <a:off x="5995373" y="238489"/>
        <a:ext cx="2479715" cy="5895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type="round2SameRect" r:blip="" rot="180">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A8F23B-E345-4D58-A1BD-69C369457C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C8B3E-1793-4A01-981A-90ED44C917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封面</a:t>
            </a:r>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国家对双创的扶持</a:t>
            </a:r>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创业梦想的实现需要更多的土壤，大众创业万众创新，更是需要一个比原先更为广阔的平台。而依托大数据搭建的平台，刚好为大众创业万众创新开辟出了一片广袤而富饶的疆土。</a:t>
            </a:r>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大数据的定义</a:t>
            </a:r>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数据来源：我觉得，社交媒体，尤其是大数据非结构化数据产生的来源，越来越多的感知设备或者感应器在产生越来越多的数据，这也不容置疑。而且，随着人而对数据处理能力进一步的了解，我们在每天都有很多很多人在想各种各样办法，说什么地方我还能放个感应器，从中获得更多的数据。但是千万不要忘了，我下面要说的可能是现在有一点点误区的地方，大数据并不光光是指新数据，在这个社会当中，最有价值的数据仍然是在企业内部本身几十年来已经累计下来的数据，也就是说在传统的数据管理核心系统当中产生出的，是仍然具有价值的，不一定是最大的数据，也不一定是最新潮的数据，但它一定是具有最大商业价值的数据。</a:t>
            </a:r>
            <a:endParaRPr lang="zh-CN" altLang="en-US" dirty="0" smtClean="0"/>
          </a:p>
          <a:p>
            <a:r>
              <a:rPr lang="zh-CN" altLang="en-US" dirty="0" smtClean="0"/>
              <a:t>　　我们要解决的问题是什么呢</a:t>
            </a:r>
            <a:r>
              <a:rPr lang="en-US" altLang="zh-CN" dirty="0" smtClean="0"/>
              <a:t>?</a:t>
            </a:r>
            <a:r>
              <a:rPr lang="zh-CN" altLang="en-US" dirty="0" smtClean="0"/>
              <a:t>放在一个智慧城市概念考虑，一个城市里有很多很多硬件、环境、设备，通过感应器在产生很多数据，这部分数据我们要有。这个城市里面一定生活了很多很多人，人的行为模式，他的情绪表达，社交媒体上面的一些评论，这肯定是我们需要考虑的。运营这个城市，给这个城市里的人提供民生服务的企业，银行、电信、保险、公安，所有这些政府单位和企业所拥有的数据，也是一个智慧城市所需要关注的和所需要考虑的大数据的一部分。</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大数据认识的误区</a:t>
            </a:r>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提到大数据不得不得云计算，讲两者之间的关系。我们在讲大数据的时候，不能忘记云，我个人认为大数据的交付方式，一定得通过云。为什么呢</a:t>
            </a:r>
            <a:r>
              <a:rPr lang="en-US" altLang="zh-CN" dirty="0" smtClean="0"/>
              <a:t>?</a:t>
            </a:r>
            <a:r>
              <a:rPr lang="zh-CN" altLang="en-US" dirty="0" smtClean="0"/>
              <a:t>如果我们结合刚才我所提到的那几个我的观点的话，数据已经超出了人类能够处理的极限，数据的难度、复杂性，需要有极高的技术支撑来做。我个人认为，真正能够提供大数据分析能力的公司，往后走，会越来越集中。因为你想，我们同时还说信息是资源，资源一定会被抢夺，资源一定不会被免费的放持续，拥有资源的人就想在资源上赚钱。所以我个人认为，拥有信息的人，他一定要成为提供大数据服务价值交付的人，这是开门做生意的思维。这种交付，受益者是大众，是很多中小型公司，包括我们老百姓，我们老百姓不可能去买一套系统，只有云的交付方式才能让我以一个承受得起的价格，来享受世界上最领先的数据分析能力。</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大数据应用案例</a:t>
            </a:r>
            <a:r>
              <a:rPr lang="en-US" altLang="zh-CN" dirty="0" smtClean="0"/>
              <a:t>1.2.3</a:t>
            </a:r>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数据如何带来大价值。数据是资源，确实是资源，谁掌握了数据、谁掌握了信息，那一定是站在竞争的高点。但问题是，石油也是源，石油在没有被加工之前其实是没有用的，从沙特阿拉伯运出来的一桶一桶石油你一点儿用都没有，不小心倒出来了你洗都洗不掉，但经过处理之后会发挥非常大的价值，人类的打仗基本上都是为了它，信息是一个道理，没有经过加工的信息是一个资源，但是它没啥用。</a:t>
            </a:r>
            <a:endParaRPr lang="zh-CN" altLang="en-US" dirty="0"/>
          </a:p>
        </p:txBody>
      </p:sp>
      <p:sp>
        <p:nvSpPr>
          <p:cNvPr id="4" name="灯片编号占位符 3"/>
          <p:cNvSpPr>
            <a:spLocks noGrp="1"/>
          </p:cNvSpPr>
          <p:nvPr>
            <p:ph type="sldNum" sz="quarter" idx="10"/>
          </p:nvPr>
        </p:nvSpPr>
        <p:spPr/>
        <p:txBody>
          <a:bodyPr/>
          <a:lstStyle/>
          <a:p>
            <a:fld id="{6C8C8B3E-1793-4A01-981A-90ED44C917B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mtClean="0"/>
              <a:t>单击此处编辑母版标题样式</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972757-2109-4138-8B56-E46E64EE7862}" type="slidenum">
              <a:rPr lang="zh-CN" altLang="en-US" smtClean="0"/>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mtClean="0"/>
              <a:t>单击此处编辑母版标题样式</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6972757-2109-4138-8B56-E46E64EE786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CN" altLang="en-US" smtClean="0"/>
              <a:t>单击图标添加图片</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78BE00D-0F90-4C60-ACCB-4154B35215B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972757-2109-4138-8B56-E46E64EE786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78BE00D-0F90-4C60-ACCB-4154B35215B5}" type="datetimeFigureOut">
              <a:rPr lang="zh-CN" altLang="en-US" smtClean="0"/>
            </a:fld>
            <a:endParaRPr lang="zh-CN"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6972757-2109-4138-8B56-E46E64EE786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3.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492896"/>
            <a:ext cx="7520940" cy="548640"/>
          </a:xfrm>
          <a:ln>
            <a:noFill/>
          </a:ln>
        </p:spPr>
        <p:txBody>
          <a:bodyPr>
            <a:noAutofit/>
          </a:bodyPr>
          <a:lstStyle/>
          <a:p>
            <a:r>
              <a:rPr lang="zh-CN" altLang="en-US" sz="3600" b="1" dirty="0" smtClean="0">
                <a:solidFill>
                  <a:srgbClr val="C00000"/>
                </a:solidFill>
                <a:latin typeface="楷体" panose="02010609060101010101" pitchFamily="49" charset="-122"/>
                <a:ea typeface="楷体" panose="02010609060101010101" pitchFamily="49" charset="-122"/>
              </a:rPr>
              <a:t>大数据助力“大众创业，万众创新</a:t>
            </a:r>
            <a:r>
              <a:rPr lang="zh-CN" altLang="en-US" sz="3600" b="1" dirty="0" smtClean="0">
                <a:solidFill>
                  <a:schemeClr val="tx1"/>
                </a:solidFill>
                <a:latin typeface="楷体" panose="02010609060101010101" pitchFamily="49" charset="-122"/>
                <a:ea typeface="楷体" panose="02010609060101010101" pitchFamily="49" charset="-122"/>
              </a:rPr>
              <a:t>”</a:t>
            </a:r>
            <a:endParaRPr lang="zh-CN" altLang="en-US" sz="3600" b="1" dirty="0">
              <a:solidFill>
                <a:schemeClr val="tx1"/>
              </a:solidFill>
              <a:latin typeface="楷体" panose="02010609060101010101" pitchFamily="49" charset="-122"/>
              <a:ea typeface="楷体" panose="02010609060101010101" pitchFamily="49" charset="-122"/>
            </a:endParaRPr>
          </a:p>
        </p:txBody>
      </p:sp>
      <p:sp>
        <p:nvSpPr>
          <p:cNvPr id="5" name="内容占位符 4"/>
          <p:cNvSpPr>
            <a:spLocks noGrp="1"/>
          </p:cNvSpPr>
          <p:nvPr>
            <p:ph type="body" orient="vert" idx="4294967295"/>
          </p:nvPr>
        </p:nvSpPr>
        <p:spPr>
          <a:xfrm>
            <a:off x="971600" y="3789040"/>
            <a:ext cx="7521575" cy="432048"/>
          </a:xfrm>
          <a:ln>
            <a:noFill/>
          </a:ln>
        </p:spPr>
        <p:txBody>
          <a:bodyPr>
            <a:normAutofit fontScale="92500" lnSpcReduction="20000"/>
          </a:bodyPr>
          <a:lstStyle/>
          <a:p>
            <a:pPr algn="ctr"/>
            <a:r>
              <a:rPr lang="zh-CN" altLang="en-US" sz="2800" b="0" dirty="0" smtClean="0"/>
              <a:t>廖娟</a:t>
            </a:r>
            <a:r>
              <a:rPr lang="en-US" altLang="zh-CN" sz="2800" b="0" dirty="0" smtClean="0"/>
              <a:t>2016.12.18</a:t>
            </a:r>
            <a:endParaRPr lang="zh-CN" altLang="en-US" sz="2800" b="0" dirty="0"/>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9"/>
          <p:cNvSpPr/>
          <p:nvPr/>
        </p:nvSpPr>
        <p:spPr>
          <a:xfrm>
            <a:off x="323851" y="2357448"/>
            <a:ext cx="5329238" cy="1184275"/>
          </a:xfrm>
          <a:custGeom>
            <a:avLst/>
            <a:gdLst/>
            <a:ahLst/>
            <a:cxnLst/>
            <a:rect l="l" t="t" r="r" b="b"/>
            <a:pathLst>
              <a:path w="5328592" h="1184630">
                <a:moveTo>
                  <a:pt x="4176464" y="0"/>
                </a:moveTo>
                <a:cubicBezTo>
                  <a:pt x="4812767" y="0"/>
                  <a:pt x="5328592" y="515825"/>
                  <a:pt x="5328592" y="1152128"/>
                </a:cubicBezTo>
                <a:lnTo>
                  <a:pt x="5326951" y="1184630"/>
                </a:lnTo>
                <a:lnTo>
                  <a:pt x="3025977" y="1184630"/>
                </a:lnTo>
                <a:cubicBezTo>
                  <a:pt x="3024487" y="1173855"/>
                  <a:pt x="3024336" y="1163009"/>
                  <a:pt x="3024336" y="1152128"/>
                </a:cubicBezTo>
                <a:lnTo>
                  <a:pt x="93304" y="1152128"/>
                </a:lnTo>
                <a:cubicBezTo>
                  <a:pt x="41774" y="1152128"/>
                  <a:pt x="0" y="1110354"/>
                  <a:pt x="0" y="1058824"/>
                </a:cubicBezTo>
                <a:lnTo>
                  <a:pt x="0" y="685619"/>
                </a:lnTo>
                <a:cubicBezTo>
                  <a:pt x="0" y="634089"/>
                  <a:pt x="41774" y="592315"/>
                  <a:pt x="93304" y="592315"/>
                </a:cubicBezTo>
                <a:lnTo>
                  <a:pt x="3169856" y="592315"/>
                </a:lnTo>
                <a:cubicBezTo>
                  <a:pt x="3366222" y="238884"/>
                  <a:pt x="3743446" y="0"/>
                  <a:pt x="4176464" y="0"/>
                </a:cubicBezTo>
                <a:close/>
              </a:path>
            </a:pathLst>
          </a:custGeom>
          <a:solidFill>
            <a:srgbClr val="FF0000"/>
          </a:solidFill>
          <a:ln w="25400" cap="flat" cmpd="sng" algn="ctr">
            <a:noFill/>
            <a:prstDash val="solid"/>
          </a:ln>
          <a:effectLst/>
        </p:spPr>
        <p:txBody>
          <a:bodyPr lIns="91396" tIns="45698" rIns="91396" bIns="45698" anchor="ctr"/>
          <a:lstStyle/>
          <a:p>
            <a:pPr algn="ctr" defTabSz="913765">
              <a:defRPr/>
            </a:pPr>
            <a:endParaRPr lang="zh-CN" altLang="en-US" sz="1700" kern="0" dirty="0">
              <a:solidFill>
                <a:schemeClr val="bg1"/>
              </a:solidFill>
              <a:latin typeface="Calibri" panose="020F0502020204030204"/>
              <a:ea typeface="宋体" panose="02010600030101010101" pitchFamily="2" charset="-122"/>
            </a:endParaRPr>
          </a:p>
        </p:txBody>
      </p:sp>
      <p:sp>
        <p:nvSpPr>
          <p:cNvPr id="5" name="圆角矩形 8"/>
          <p:cNvSpPr/>
          <p:nvPr/>
        </p:nvSpPr>
        <p:spPr>
          <a:xfrm>
            <a:off x="3348047" y="3508390"/>
            <a:ext cx="5545137" cy="1185863"/>
          </a:xfrm>
          <a:custGeom>
            <a:avLst/>
            <a:gdLst/>
            <a:ahLst/>
            <a:cxnLst/>
            <a:rect l="l" t="t" r="r" b="b"/>
            <a:pathLst>
              <a:path w="5328592" h="1184630">
                <a:moveTo>
                  <a:pt x="1641" y="0"/>
                </a:moveTo>
                <a:lnTo>
                  <a:pt x="2037520" y="0"/>
                </a:lnTo>
                <a:lnTo>
                  <a:pt x="2302615" y="0"/>
                </a:lnTo>
                <a:lnTo>
                  <a:pt x="5235288" y="0"/>
                </a:lnTo>
                <a:cubicBezTo>
                  <a:pt x="5286818" y="0"/>
                  <a:pt x="5328592" y="41774"/>
                  <a:pt x="5328592" y="93304"/>
                </a:cubicBezTo>
                <a:lnTo>
                  <a:pt x="5328592" y="466509"/>
                </a:lnTo>
                <a:cubicBezTo>
                  <a:pt x="5328592" y="518039"/>
                  <a:pt x="5286818" y="559813"/>
                  <a:pt x="5235288" y="559813"/>
                </a:cubicBezTo>
                <a:lnTo>
                  <a:pt x="2175732" y="559813"/>
                </a:lnTo>
                <a:cubicBezTo>
                  <a:pt x="1985125" y="931086"/>
                  <a:pt x="1598235" y="1184630"/>
                  <a:pt x="1152128" y="1184630"/>
                </a:cubicBezTo>
                <a:cubicBezTo>
                  <a:pt x="515825" y="1184630"/>
                  <a:pt x="0" y="668805"/>
                  <a:pt x="0" y="32502"/>
                </a:cubicBezTo>
                <a:cubicBezTo>
                  <a:pt x="0" y="21621"/>
                  <a:pt x="151" y="10775"/>
                  <a:pt x="1641" y="0"/>
                </a:cubicBezTo>
                <a:close/>
              </a:path>
            </a:pathLst>
          </a:custGeom>
          <a:solidFill>
            <a:srgbClr val="FF6600"/>
          </a:solidFill>
          <a:ln w="25400" cap="flat" cmpd="sng" algn="ctr">
            <a:noFill/>
            <a:prstDash val="solid"/>
          </a:ln>
          <a:effectLst/>
        </p:spPr>
        <p:txBody>
          <a:bodyPr lIns="91396" tIns="45698" rIns="91396" bIns="45698" anchor="ctr"/>
          <a:lstStyle/>
          <a:p>
            <a:pPr algn="ctr" defTabSz="913765">
              <a:defRPr/>
            </a:pPr>
            <a:endParaRPr lang="zh-CN" altLang="en-US" sz="1700" kern="0" dirty="0">
              <a:solidFill>
                <a:schemeClr val="bg1"/>
              </a:solidFill>
              <a:latin typeface="Calibri" panose="020F0502020204030204"/>
              <a:ea typeface="宋体" panose="02010600030101010101" pitchFamily="2" charset="-122"/>
            </a:endParaRPr>
          </a:p>
        </p:txBody>
      </p:sp>
      <p:sp>
        <p:nvSpPr>
          <p:cNvPr id="8" name="椭圆 7"/>
          <p:cNvSpPr>
            <a:spLocks noChangeArrowheads="1"/>
          </p:cNvSpPr>
          <p:nvPr/>
        </p:nvSpPr>
        <p:spPr bwMode="auto">
          <a:xfrm>
            <a:off x="3843340" y="2852737"/>
            <a:ext cx="1312862" cy="1314451"/>
          </a:xfrm>
          <a:prstGeom prst="ellipse">
            <a:avLst/>
          </a:prstGeom>
          <a:solidFill>
            <a:srgbClr val="FFFFFF"/>
          </a:solidFill>
          <a:ln w="25400">
            <a:solidFill>
              <a:srgbClr val="D9D9D9"/>
            </a:solidFill>
            <a:round/>
          </a:ln>
          <a:effectLst>
            <a:outerShdw blurRad="63500" sx="102000" sy="102000" algn="ctr" rotWithShape="0">
              <a:srgbClr val="000000">
                <a:alpha val="39999"/>
              </a:srgbClr>
            </a:outerShdw>
          </a:effectLst>
        </p:spPr>
        <p:txBody>
          <a:bodyPr lIns="91396" tIns="45698" rIns="91396" bIns="45698" anchor="ctr"/>
          <a:lstStyle/>
          <a:p>
            <a:pPr algn="ctr" defTabSz="913765">
              <a:defRPr/>
            </a:pPr>
            <a:endParaRPr lang="zh-CN" altLang="en-US" sz="1700" kern="0" dirty="0">
              <a:solidFill>
                <a:schemeClr val="bg1"/>
              </a:solidFill>
              <a:latin typeface="Calibri" panose="020F0502020204030204"/>
              <a:ea typeface="宋体" panose="02010600030101010101" pitchFamily="2" charset="-122"/>
            </a:endParaRPr>
          </a:p>
        </p:txBody>
      </p:sp>
      <p:sp>
        <p:nvSpPr>
          <p:cNvPr id="9" name="TextBox 10"/>
          <p:cNvSpPr txBox="1"/>
          <p:nvPr/>
        </p:nvSpPr>
        <p:spPr>
          <a:xfrm>
            <a:off x="3843340" y="3005147"/>
            <a:ext cx="1312862" cy="1033463"/>
          </a:xfrm>
          <a:prstGeom prst="rect">
            <a:avLst/>
          </a:prstGeom>
          <a:noFill/>
        </p:spPr>
        <p:txBody>
          <a:bodyPr lIns="91396" tIns="45698" rIns="91396" bIns="45698">
            <a:spAutoFit/>
          </a:bodyPr>
          <a:lstStyle/>
          <a:p>
            <a:pPr algn="ctr" defTabSz="913765">
              <a:lnSpc>
                <a:spcPct val="110000"/>
              </a:lnSpc>
              <a:defRPr/>
            </a:pPr>
            <a:r>
              <a:rPr lang="zh-CN" altLang="en-US" sz="2800" b="1" kern="0" dirty="0">
                <a:solidFill>
                  <a:srgbClr val="FF0000"/>
                </a:solidFill>
                <a:latin typeface="微软雅黑" panose="020B0503020204020204" charset="-122"/>
                <a:ea typeface="微软雅黑" panose="020B0503020204020204" charset="-122"/>
              </a:rPr>
              <a:t>云</a:t>
            </a:r>
            <a:endParaRPr lang="en-US" altLang="zh-CN" sz="2800" b="1" kern="0" dirty="0">
              <a:solidFill>
                <a:srgbClr val="FF0000"/>
              </a:solidFill>
              <a:latin typeface="微软雅黑" panose="020B0503020204020204" charset="-122"/>
              <a:ea typeface="微软雅黑" panose="020B0503020204020204" charset="-122"/>
            </a:endParaRPr>
          </a:p>
          <a:p>
            <a:pPr algn="ctr" defTabSz="913765">
              <a:lnSpc>
                <a:spcPct val="110000"/>
              </a:lnSpc>
              <a:defRPr/>
            </a:pPr>
            <a:r>
              <a:rPr lang="zh-CN" altLang="en-US" sz="2800" b="1" kern="0" dirty="0">
                <a:solidFill>
                  <a:srgbClr val="FF0000"/>
                </a:solidFill>
                <a:latin typeface="微软雅黑" panose="020B0503020204020204" charset="-122"/>
                <a:ea typeface="微软雅黑" panose="020B0503020204020204" charset="-122"/>
              </a:rPr>
              <a:t>中心</a:t>
            </a:r>
            <a:endParaRPr lang="zh-CN" altLang="en-US" sz="2800" b="1" kern="0" dirty="0">
              <a:solidFill>
                <a:srgbClr val="FF0000"/>
              </a:solidFill>
              <a:latin typeface="微软雅黑" panose="020B0503020204020204" charset="-122"/>
              <a:ea typeface="微软雅黑" panose="020B0503020204020204" charset="-122"/>
            </a:endParaRPr>
          </a:p>
        </p:txBody>
      </p:sp>
      <p:sp>
        <p:nvSpPr>
          <p:cNvPr id="10" name="TextBox 11"/>
          <p:cNvSpPr txBox="1">
            <a:spLocks noChangeArrowheads="1"/>
          </p:cNvSpPr>
          <p:nvPr/>
        </p:nvSpPr>
        <p:spPr bwMode="auto">
          <a:xfrm>
            <a:off x="468313" y="3633795"/>
            <a:ext cx="3074720" cy="2169780"/>
          </a:xfrm>
          <a:prstGeom prst="rect">
            <a:avLst/>
          </a:prstGeom>
          <a:noFill/>
          <a:ln w="9525">
            <a:noFill/>
            <a:miter lim="800000"/>
          </a:ln>
        </p:spPr>
        <p:txBody>
          <a:bodyPr wrap="square" lIns="91396" tIns="45698" rIns="91396" bIns="45698">
            <a:spAutoFit/>
          </a:bodyPr>
          <a:lstStyle/>
          <a:p>
            <a:pPr marL="118745" lvl="1" indent="-118745">
              <a:lnSpc>
                <a:spcPct val="150000"/>
              </a:lnSpc>
              <a:buFontTx/>
              <a:buChar char="•"/>
            </a:pPr>
            <a:r>
              <a:rPr lang="zh-CN" altLang="en-US" dirty="0">
                <a:latin typeface="微软雅黑" panose="020B0503020204020204" charset="-122"/>
                <a:ea typeface="微软雅黑" panose="020B0503020204020204" charset="-122"/>
              </a:rPr>
              <a:t>提供数据开放服务支撑</a:t>
            </a:r>
            <a:endParaRPr lang="en-US" altLang="zh-CN" dirty="0">
              <a:latin typeface="微软雅黑" panose="020B0503020204020204" charset="-122"/>
              <a:ea typeface="微软雅黑" panose="020B0503020204020204" charset="-122"/>
            </a:endParaRPr>
          </a:p>
          <a:p>
            <a:pPr marL="118745" lvl="1" indent="-118745">
              <a:lnSpc>
                <a:spcPct val="150000"/>
              </a:lnSpc>
              <a:buFontTx/>
              <a:buChar char="•"/>
            </a:pPr>
            <a:r>
              <a:rPr lang="zh-CN" altLang="en-US" dirty="0">
                <a:latin typeface="微软雅黑" panose="020B0503020204020204" charset="-122"/>
                <a:ea typeface="微软雅黑" panose="020B0503020204020204" charset="-122"/>
              </a:rPr>
              <a:t>提供利用开放数据开发便民</a:t>
            </a:r>
            <a:r>
              <a:rPr lang="en-US" altLang="zh-CN" dirty="0">
                <a:latin typeface="微软雅黑" panose="020B0503020204020204" charset="-122"/>
                <a:ea typeface="微软雅黑" panose="020B0503020204020204" charset="-122"/>
              </a:rPr>
              <a:t>APP</a:t>
            </a:r>
            <a:r>
              <a:rPr lang="zh-CN" altLang="en-US" dirty="0">
                <a:latin typeface="微软雅黑" panose="020B0503020204020204" charset="-122"/>
                <a:ea typeface="微软雅黑" panose="020B0503020204020204" charset="-122"/>
              </a:rPr>
              <a:t>服务支撑</a:t>
            </a:r>
            <a:endParaRPr lang="en-US" altLang="zh-CN" dirty="0">
              <a:latin typeface="微软雅黑" panose="020B0503020204020204" charset="-122"/>
              <a:ea typeface="微软雅黑" panose="020B0503020204020204" charset="-122"/>
            </a:endParaRPr>
          </a:p>
          <a:p>
            <a:pPr marL="118745" lvl="1" indent="-118745">
              <a:lnSpc>
                <a:spcPct val="150000"/>
              </a:lnSpc>
              <a:buFontTx/>
              <a:buChar char="•"/>
            </a:pPr>
            <a:r>
              <a:rPr lang="zh-CN" altLang="en-US" dirty="0">
                <a:latin typeface="微软雅黑" panose="020B0503020204020204" charset="-122"/>
                <a:ea typeface="微软雅黑" panose="020B0503020204020204" charset="-122"/>
              </a:rPr>
              <a:t>营造万众创新生态环境，带动信息消费</a:t>
            </a:r>
            <a:endParaRPr lang="en-US" altLang="zh-CN" dirty="0">
              <a:latin typeface="微软雅黑" panose="020B0503020204020204" charset="-122"/>
              <a:ea typeface="微软雅黑" panose="020B0503020204020204" charset="-122"/>
            </a:endParaRPr>
          </a:p>
        </p:txBody>
      </p:sp>
      <p:sp>
        <p:nvSpPr>
          <p:cNvPr id="7177" name="TextBox 12"/>
          <p:cNvSpPr txBox="1">
            <a:spLocks noChangeArrowheads="1"/>
          </p:cNvSpPr>
          <p:nvPr/>
        </p:nvSpPr>
        <p:spPr bwMode="auto">
          <a:xfrm>
            <a:off x="468323" y="3003559"/>
            <a:ext cx="2879725" cy="430213"/>
          </a:xfrm>
          <a:prstGeom prst="rect">
            <a:avLst/>
          </a:prstGeom>
          <a:noFill/>
          <a:ln w="9525">
            <a:noFill/>
            <a:miter lim="800000"/>
          </a:ln>
        </p:spPr>
        <p:txBody>
          <a:bodyPr lIns="91396" tIns="45698" rIns="91396" bIns="45698">
            <a:spAutoFit/>
          </a:bodyPr>
          <a:lstStyle/>
          <a:p>
            <a:pPr algn="ctr" defTabSz="912495">
              <a:lnSpc>
                <a:spcPct val="110000"/>
              </a:lnSpc>
            </a:pPr>
            <a:r>
              <a:rPr lang="zh-CN" altLang="en-US" sz="2000" b="1">
                <a:solidFill>
                  <a:schemeClr val="bg1"/>
                </a:solidFill>
                <a:latin typeface="微软雅黑" panose="020B0503020204020204" charset="-122"/>
                <a:ea typeface="微软雅黑" panose="020B0503020204020204" charset="-122"/>
              </a:rPr>
              <a:t>社会服务应用支撑平台</a:t>
            </a:r>
            <a:endParaRPr lang="zh-CN" altLang="en-US" sz="2000" b="1">
              <a:solidFill>
                <a:schemeClr val="bg1"/>
              </a:solidFill>
              <a:latin typeface="微软雅黑" panose="020B0503020204020204" charset="-122"/>
              <a:ea typeface="微软雅黑" panose="020B0503020204020204" charset="-122"/>
            </a:endParaRPr>
          </a:p>
        </p:txBody>
      </p:sp>
      <p:sp>
        <p:nvSpPr>
          <p:cNvPr id="12" name="TextBox 13"/>
          <p:cNvSpPr txBox="1">
            <a:spLocks noChangeArrowheads="1"/>
          </p:cNvSpPr>
          <p:nvPr/>
        </p:nvSpPr>
        <p:spPr bwMode="auto">
          <a:xfrm>
            <a:off x="5651500" y="1989138"/>
            <a:ext cx="3492500" cy="1338784"/>
          </a:xfrm>
          <a:prstGeom prst="rect">
            <a:avLst/>
          </a:prstGeom>
          <a:noFill/>
          <a:ln w="9525">
            <a:noFill/>
            <a:miter lim="800000"/>
          </a:ln>
        </p:spPr>
        <p:txBody>
          <a:bodyPr lIns="91396" tIns="45698" rIns="91396" bIns="45698">
            <a:spAutoFit/>
          </a:bodyPr>
          <a:lstStyle/>
          <a:p>
            <a:pPr marL="118745" lvl="1" indent="-118745">
              <a:lnSpc>
                <a:spcPct val="150000"/>
              </a:lnSpc>
              <a:buFontTx/>
              <a:buChar char="•"/>
            </a:pPr>
            <a:r>
              <a:rPr lang="zh-CN" altLang="en-US" dirty="0">
                <a:latin typeface="微软雅黑" panose="020B0503020204020204" charset="-122"/>
                <a:ea typeface="微软雅黑" panose="020B0503020204020204" charset="-122"/>
              </a:rPr>
              <a:t>提供业务应用所需服务支撑</a:t>
            </a:r>
            <a:endParaRPr lang="en-US" altLang="zh-CN" dirty="0">
              <a:latin typeface="微软雅黑" panose="020B0503020204020204" charset="-122"/>
              <a:ea typeface="微软雅黑" panose="020B0503020204020204" charset="-122"/>
            </a:endParaRPr>
          </a:p>
          <a:p>
            <a:pPr marL="118745" lvl="1" indent="-118745">
              <a:lnSpc>
                <a:spcPct val="150000"/>
              </a:lnSpc>
              <a:buFontTx/>
              <a:buChar char="•"/>
            </a:pPr>
            <a:r>
              <a:rPr lang="zh-CN" altLang="en-US" dirty="0">
                <a:latin typeface="微软雅黑" panose="020B0503020204020204" charset="-122"/>
                <a:ea typeface="微软雅黑" panose="020B0503020204020204" charset="-122"/>
              </a:rPr>
              <a:t>提供管理决策所需服务支撑</a:t>
            </a:r>
            <a:endParaRPr lang="en-US" altLang="zh-CN" dirty="0">
              <a:latin typeface="微软雅黑" panose="020B0503020204020204" charset="-122"/>
              <a:ea typeface="微软雅黑" panose="020B0503020204020204" charset="-122"/>
            </a:endParaRPr>
          </a:p>
          <a:p>
            <a:pPr marL="118745" lvl="1" indent="-118745">
              <a:lnSpc>
                <a:spcPct val="150000"/>
              </a:lnSpc>
              <a:buFontTx/>
              <a:buChar char="•"/>
            </a:pPr>
            <a:r>
              <a:rPr lang="zh-CN" altLang="en-US" dirty="0">
                <a:latin typeface="微软雅黑" panose="020B0503020204020204" charset="-122"/>
                <a:ea typeface="微软雅黑" panose="020B0503020204020204" charset="-122"/>
              </a:rPr>
              <a:t>提供共享共用数据服务支撑</a:t>
            </a:r>
            <a:endParaRPr lang="en-US" altLang="zh-CN" dirty="0">
              <a:latin typeface="微软雅黑" panose="020B0503020204020204" charset="-122"/>
              <a:ea typeface="微软雅黑" panose="020B0503020204020204" charset="-122"/>
            </a:endParaRPr>
          </a:p>
        </p:txBody>
      </p:sp>
      <p:sp>
        <p:nvSpPr>
          <p:cNvPr id="7179" name="TextBox 14"/>
          <p:cNvSpPr txBox="1">
            <a:spLocks noChangeArrowheads="1"/>
          </p:cNvSpPr>
          <p:nvPr/>
        </p:nvSpPr>
        <p:spPr bwMode="auto">
          <a:xfrm>
            <a:off x="5651504" y="3500444"/>
            <a:ext cx="3097213" cy="430843"/>
          </a:xfrm>
          <a:prstGeom prst="rect">
            <a:avLst/>
          </a:prstGeom>
          <a:noFill/>
          <a:ln w="9525">
            <a:noFill/>
            <a:miter lim="800000"/>
          </a:ln>
        </p:spPr>
        <p:txBody>
          <a:bodyPr lIns="91396" tIns="45698" rIns="91396" bIns="45698">
            <a:spAutoFit/>
          </a:bodyPr>
          <a:lstStyle/>
          <a:p>
            <a:pPr algn="ctr" defTabSz="912495">
              <a:lnSpc>
                <a:spcPct val="110000"/>
              </a:lnSpc>
            </a:pPr>
            <a:r>
              <a:rPr lang="zh-CN" altLang="en-US" sz="2000" b="1" dirty="0" smtClean="0">
                <a:solidFill>
                  <a:schemeClr val="bg1"/>
                </a:solidFill>
                <a:latin typeface="微软雅黑" panose="020B0503020204020204" charset="-122"/>
                <a:ea typeface="微软雅黑" panose="020B0503020204020204" charset="-122"/>
              </a:rPr>
              <a:t>组织类应用支撑平台</a:t>
            </a:r>
            <a:endParaRPr lang="zh-CN" altLang="en-US" sz="2000" b="1" dirty="0">
              <a:solidFill>
                <a:schemeClr val="bg1"/>
              </a:solidFill>
              <a:latin typeface="微软雅黑" panose="020B0503020204020204" charset="-122"/>
              <a:ea typeface="微软雅黑" panose="020B0503020204020204" charset="-122"/>
            </a:endParaRPr>
          </a:p>
        </p:txBody>
      </p:sp>
      <p:sp>
        <p:nvSpPr>
          <p:cNvPr id="7181" name="TextBox 14"/>
          <p:cNvSpPr txBox="1">
            <a:spLocks noChangeArrowheads="1"/>
          </p:cNvSpPr>
          <p:nvPr/>
        </p:nvSpPr>
        <p:spPr bwMode="auto">
          <a:xfrm>
            <a:off x="3419476" y="3003565"/>
            <a:ext cx="417049" cy="369308"/>
          </a:xfrm>
          <a:prstGeom prst="rect">
            <a:avLst/>
          </a:prstGeom>
          <a:noFill/>
          <a:ln w="9525">
            <a:noFill/>
            <a:miter lim="800000"/>
          </a:ln>
        </p:spPr>
        <p:txBody>
          <a:bodyPr wrap="none" lIns="91414" tIns="45708" rIns="91414" bIns="45708">
            <a:spAutoFit/>
          </a:bodyPr>
          <a:lstStyle/>
          <a:p>
            <a:r>
              <a:rPr lang="zh-CN" altLang="en-US" b="1">
                <a:solidFill>
                  <a:schemeClr val="bg1"/>
                </a:solidFill>
                <a:latin typeface="黑体" panose="02010609060101010101" pitchFamily="2" charset="-122"/>
                <a:ea typeface="黑体" panose="02010609060101010101" pitchFamily="2" charset="-122"/>
              </a:rPr>
              <a:t>大</a:t>
            </a:r>
            <a:endParaRPr lang="zh-CN" altLang="en-US" b="1">
              <a:solidFill>
                <a:schemeClr val="bg1"/>
              </a:solidFill>
              <a:latin typeface="黑体" panose="02010609060101010101" pitchFamily="2" charset="-122"/>
              <a:ea typeface="黑体" panose="02010609060101010101" pitchFamily="2" charset="-122"/>
            </a:endParaRPr>
          </a:p>
        </p:txBody>
      </p:sp>
      <p:sp>
        <p:nvSpPr>
          <p:cNvPr id="7182" name="TextBox 15"/>
          <p:cNvSpPr txBox="1">
            <a:spLocks noChangeArrowheads="1"/>
          </p:cNvSpPr>
          <p:nvPr/>
        </p:nvSpPr>
        <p:spPr bwMode="auto">
          <a:xfrm>
            <a:off x="4211639" y="2349514"/>
            <a:ext cx="417049" cy="369308"/>
          </a:xfrm>
          <a:prstGeom prst="rect">
            <a:avLst/>
          </a:prstGeom>
          <a:noFill/>
          <a:ln w="9525">
            <a:noFill/>
            <a:miter lim="800000"/>
          </a:ln>
        </p:spPr>
        <p:txBody>
          <a:bodyPr wrap="none" lIns="91414" tIns="45708" rIns="91414" bIns="45708">
            <a:spAutoFit/>
          </a:bodyPr>
          <a:lstStyle/>
          <a:p>
            <a:r>
              <a:rPr lang="zh-CN" altLang="en-US" b="1">
                <a:solidFill>
                  <a:schemeClr val="bg1"/>
                </a:solidFill>
                <a:latin typeface="黑体" panose="02010609060101010101" pitchFamily="2" charset="-122"/>
                <a:ea typeface="黑体" panose="02010609060101010101" pitchFamily="2" charset="-122"/>
              </a:rPr>
              <a:t>数</a:t>
            </a:r>
            <a:endParaRPr lang="zh-CN" altLang="en-US" b="1">
              <a:solidFill>
                <a:schemeClr val="bg1"/>
              </a:solidFill>
              <a:latin typeface="黑体" panose="02010609060101010101" pitchFamily="2" charset="-122"/>
              <a:ea typeface="黑体" panose="02010609060101010101" pitchFamily="2" charset="-122"/>
            </a:endParaRPr>
          </a:p>
        </p:txBody>
      </p:sp>
      <p:sp>
        <p:nvSpPr>
          <p:cNvPr id="7183" name="TextBox 16"/>
          <p:cNvSpPr txBox="1">
            <a:spLocks noChangeArrowheads="1"/>
          </p:cNvSpPr>
          <p:nvPr/>
        </p:nvSpPr>
        <p:spPr bwMode="auto">
          <a:xfrm>
            <a:off x="5159378" y="2997214"/>
            <a:ext cx="417049" cy="369308"/>
          </a:xfrm>
          <a:prstGeom prst="rect">
            <a:avLst/>
          </a:prstGeom>
          <a:noFill/>
          <a:ln w="9525">
            <a:noFill/>
            <a:miter lim="800000"/>
          </a:ln>
        </p:spPr>
        <p:txBody>
          <a:bodyPr wrap="none" lIns="91414" tIns="45708" rIns="91414" bIns="45708">
            <a:spAutoFit/>
          </a:bodyPr>
          <a:lstStyle/>
          <a:p>
            <a:r>
              <a:rPr lang="zh-CN" altLang="en-US" b="1">
                <a:solidFill>
                  <a:schemeClr val="bg1"/>
                </a:solidFill>
                <a:latin typeface="黑体" panose="02010609060101010101" pitchFamily="2" charset="-122"/>
                <a:ea typeface="黑体" panose="02010609060101010101" pitchFamily="2" charset="-122"/>
              </a:rPr>
              <a:t>据</a:t>
            </a:r>
            <a:endParaRPr lang="zh-CN" altLang="en-US" b="1">
              <a:solidFill>
                <a:schemeClr val="bg1"/>
              </a:solidFill>
              <a:latin typeface="黑体" panose="02010609060101010101" pitchFamily="2" charset="-122"/>
              <a:ea typeface="黑体" panose="02010609060101010101" pitchFamily="2" charset="-122"/>
            </a:endParaRPr>
          </a:p>
        </p:txBody>
      </p:sp>
      <p:sp>
        <p:nvSpPr>
          <p:cNvPr id="7184" name="TextBox 17"/>
          <p:cNvSpPr txBox="1">
            <a:spLocks noChangeArrowheads="1"/>
          </p:cNvSpPr>
          <p:nvPr/>
        </p:nvSpPr>
        <p:spPr bwMode="auto">
          <a:xfrm>
            <a:off x="3790951" y="4048138"/>
            <a:ext cx="417049" cy="369308"/>
          </a:xfrm>
          <a:prstGeom prst="rect">
            <a:avLst/>
          </a:prstGeom>
          <a:noFill/>
          <a:ln w="9525">
            <a:noFill/>
            <a:miter lim="800000"/>
          </a:ln>
        </p:spPr>
        <p:txBody>
          <a:bodyPr wrap="none" lIns="91414" tIns="45708" rIns="91414" bIns="45708">
            <a:spAutoFit/>
          </a:bodyPr>
          <a:lstStyle/>
          <a:p>
            <a:r>
              <a:rPr lang="zh-CN" altLang="en-US" b="1">
                <a:solidFill>
                  <a:schemeClr val="bg1"/>
                </a:solidFill>
                <a:latin typeface="黑体" panose="02010609060101010101" pitchFamily="2" charset="-122"/>
                <a:ea typeface="黑体" panose="02010609060101010101" pitchFamily="2" charset="-122"/>
              </a:rPr>
              <a:t>中</a:t>
            </a:r>
            <a:endParaRPr lang="zh-CN" altLang="en-US" b="1">
              <a:solidFill>
                <a:schemeClr val="bg1"/>
              </a:solidFill>
              <a:latin typeface="黑体" panose="02010609060101010101" pitchFamily="2" charset="-122"/>
              <a:ea typeface="黑体" panose="02010609060101010101" pitchFamily="2" charset="-122"/>
            </a:endParaRPr>
          </a:p>
        </p:txBody>
      </p:sp>
      <p:sp>
        <p:nvSpPr>
          <p:cNvPr id="7185" name="TextBox 18"/>
          <p:cNvSpPr txBox="1">
            <a:spLocks noChangeArrowheads="1"/>
          </p:cNvSpPr>
          <p:nvPr/>
        </p:nvSpPr>
        <p:spPr bwMode="auto">
          <a:xfrm>
            <a:off x="4716470" y="4048138"/>
            <a:ext cx="417049" cy="369308"/>
          </a:xfrm>
          <a:prstGeom prst="rect">
            <a:avLst/>
          </a:prstGeom>
          <a:noFill/>
          <a:ln w="9525">
            <a:noFill/>
            <a:miter lim="800000"/>
          </a:ln>
        </p:spPr>
        <p:txBody>
          <a:bodyPr wrap="none" lIns="91414" tIns="45708" rIns="91414" bIns="45708">
            <a:spAutoFit/>
          </a:bodyPr>
          <a:lstStyle/>
          <a:p>
            <a:r>
              <a:rPr lang="zh-CN" altLang="en-US" b="1">
                <a:solidFill>
                  <a:schemeClr val="bg1"/>
                </a:solidFill>
                <a:latin typeface="黑体" panose="02010609060101010101" pitchFamily="2" charset="-122"/>
                <a:ea typeface="黑体" panose="02010609060101010101" pitchFamily="2" charset="-122"/>
              </a:rPr>
              <a:t>心</a:t>
            </a:r>
            <a:endParaRPr lang="zh-CN" altLang="en-US" b="1">
              <a:solidFill>
                <a:schemeClr val="bg1"/>
              </a:solidFill>
              <a:latin typeface="黑体" panose="02010609060101010101" pitchFamily="2" charset="-122"/>
              <a:ea typeface="黑体" panose="02010609060101010101" pitchFamily="2" charset="-122"/>
            </a:endParaRPr>
          </a:p>
        </p:txBody>
      </p:sp>
      <p:pic>
        <p:nvPicPr>
          <p:cNvPr id="15"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11560" y="1412777"/>
            <a:ext cx="7920880" cy="5450928"/>
          </a:xfrm>
        </p:spPr>
      </p:pic>
      <p:pic>
        <p:nvPicPr>
          <p:cNvPr id="6"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9592" y="1466322"/>
            <a:ext cx="7520940" cy="5203038"/>
          </a:xfrm>
        </p:spPr>
        <p:txBody>
          <a:bodyPr>
            <a:normAutofit/>
          </a:bodyPr>
          <a:lstStyle/>
          <a:p>
            <a:r>
              <a:rPr lang="zh-CN" altLang="en-US" sz="2800" dirty="0" smtClean="0"/>
              <a:t>商业和社会价值来自对大数据的</a:t>
            </a:r>
            <a:r>
              <a:rPr lang="zh-CN" altLang="en-US" sz="3200" dirty="0" smtClean="0">
                <a:solidFill>
                  <a:srgbClr val="FF0000"/>
                </a:solidFill>
              </a:rPr>
              <a:t>分析和应用</a:t>
            </a:r>
            <a:endParaRPr lang="en-US" altLang="zh-CN" sz="3200" dirty="0" smtClean="0">
              <a:solidFill>
                <a:srgbClr val="FF0000"/>
              </a:solidFill>
            </a:endParaRPr>
          </a:p>
          <a:p>
            <a:r>
              <a:rPr lang="zh-CN" altLang="en-US" sz="2800" dirty="0" smtClean="0"/>
              <a:t>      </a:t>
            </a:r>
            <a:r>
              <a:rPr lang="zh-CN" altLang="en-US" sz="2000" dirty="0" smtClean="0">
                <a:latin typeface="华文楷体" panose="02010600040101010101" pitchFamily="2" charset="-122"/>
                <a:ea typeface="华文楷体" panose="02010600040101010101" pitchFamily="2" charset="-122"/>
              </a:rPr>
              <a:t>“数据是新的石油资源”</a:t>
            </a:r>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latin typeface="华文楷体" panose="02010600040101010101" pitchFamily="2" charset="-122"/>
                <a:ea typeface="华文楷体" panose="02010600040101010101" pitchFamily="2" charset="-122"/>
              </a:rPr>
              <a:t>  石油没有被加工处理之前，一文不值；一定经过处理和提炼，它就产生巨大的价值。</a:t>
            </a:r>
            <a:endParaRPr lang="zh-CN" altLang="en-US" sz="2000" dirty="0">
              <a:latin typeface="华文楷体" panose="02010600040101010101" pitchFamily="2" charset="-122"/>
              <a:ea typeface="华文楷体" panose="02010600040101010101" pitchFamily="2" charset="-122"/>
            </a:endParaRPr>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437557"/>
            <a:ext cx="7272808" cy="164762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1700808"/>
            <a:ext cx="5040560" cy="515719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7544" y="1700808"/>
            <a:ext cx="8352928" cy="4694110"/>
          </a:xfrm>
          <a:prstGeom prst="rect">
            <a:avLst/>
          </a:prstGeom>
        </p:spPr>
      </p:pic>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0845" y="200332"/>
            <a:ext cx="3600400" cy="12776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355976" y="1268760"/>
            <a:ext cx="3920540" cy="548640"/>
          </a:xfrm>
        </p:spPr>
        <p:txBody>
          <a:bodyPr/>
          <a:lstStyle/>
          <a:p>
            <a:r>
              <a:rPr lang="zh-CN" altLang="en-US" b="1" dirty="0" smtClean="0"/>
              <a:t>大数据具体应用</a:t>
            </a:r>
            <a:endParaRPr lang="zh-CN" altLang="en-US" b="1" dirty="0"/>
          </a:p>
        </p:txBody>
      </p:sp>
      <p:sp>
        <p:nvSpPr>
          <p:cNvPr id="5" name="内容占位符 4"/>
          <p:cNvSpPr>
            <a:spLocks noGrp="1"/>
          </p:cNvSpPr>
          <p:nvPr>
            <p:ph idx="1"/>
          </p:nvPr>
        </p:nvSpPr>
        <p:spPr>
          <a:xfrm>
            <a:off x="755576" y="2060848"/>
            <a:ext cx="7520940" cy="3579849"/>
          </a:xfrm>
        </p:spPr>
        <p:txBody>
          <a:bodyPr>
            <a:noAutofit/>
          </a:bodyPr>
          <a:lstStyle/>
          <a:p>
            <a:r>
              <a:rPr lang="en-US" altLang="zh-CN" sz="2800" dirty="0" smtClean="0"/>
              <a:t>1</a:t>
            </a:r>
            <a:r>
              <a:rPr lang="zh-CN" altLang="en-US" sz="2800" dirty="0" smtClean="0"/>
              <a:t>、</a:t>
            </a:r>
            <a:r>
              <a:rPr lang="zh-CN" altLang="zh-CN" sz="2800" dirty="0"/>
              <a:t>社交媒体跟舆情的</a:t>
            </a:r>
            <a:r>
              <a:rPr lang="zh-CN" altLang="zh-CN" sz="2800" dirty="0" smtClean="0"/>
              <a:t>分析</a:t>
            </a:r>
            <a:endParaRPr lang="en-US" altLang="zh-CN" sz="2800" dirty="0" smtClean="0"/>
          </a:p>
          <a:p>
            <a:r>
              <a:rPr lang="en-US" altLang="zh-CN" sz="2800" dirty="0" smtClean="0"/>
              <a:t>2</a:t>
            </a:r>
            <a:r>
              <a:rPr lang="zh-CN" altLang="en-US" sz="2800" dirty="0" smtClean="0"/>
              <a:t>、</a:t>
            </a:r>
            <a:r>
              <a:rPr lang="zh-CN" altLang="zh-CN" sz="2800" dirty="0"/>
              <a:t>利用</a:t>
            </a:r>
            <a:r>
              <a:rPr lang="en-US" altLang="zh-CN" sz="2800" dirty="0"/>
              <a:t>360</a:t>
            </a:r>
            <a:r>
              <a:rPr lang="zh-CN" altLang="zh-CN" sz="2800" dirty="0"/>
              <a:t>度全景客户视图开展营销、</a:t>
            </a:r>
            <a:r>
              <a:rPr lang="zh-CN" altLang="zh-CN" sz="2800" dirty="0" smtClean="0"/>
              <a:t>销售</a:t>
            </a:r>
            <a:endParaRPr lang="en-US" altLang="zh-CN" sz="2800" dirty="0" smtClean="0"/>
          </a:p>
          <a:p>
            <a:r>
              <a:rPr lang="en-US" altLang="zh-CN" sz="2800" dirty="0" smtClean="0"/>
              <a:t>3</a:t>
            </a:r>
            <a:r>
              <a:rPr lang="zh-CN" altLang="en-US" sz="2800" dirty="0" smtClean="0"/>
              <a:t>、</a:t>
            </a:r>
            <a:r>
              <a:rPr lang="zh-CN" altLang="zh-CN" sz="2800" dirty="0"/>
              <a:t>通过大数据开展关联企业、交易对手风险暴露分析和事件监测</a:t>
            </a:r>
            <a:r>
              <a:rPr lang="zh-CN" altLang="zh-CN" sz="2800" dirty="0" smtClean="0"/>
              <a:t>。</a:t>
            </a:r>
            <a:endParaRPr lang="en-US" altLang="zh-CN" sz="2800" dirty="0" smtClean="0"/>
          </a:p>
          <a:p>
            <a:r>
              <a:rPr lang="en-US" altLang="zh-CN" sz="2800" dirty="0" smtClean="0"/>
              <a:t>4</a:t>
            </a:r>
            <a:r>
              <a:rPr lang="zh-CN" altLang="en-US" sz="2800" dirty="0" smtClean="0"/>
              <a:t>、</a:t>
            </a:r>
            <a:r>
              <a:rPr lang="zh-CN" altLang="zh-CN" sz="2800" dirty="0"/>
              <a:t>客户之</a:t>
            </a:r>
            <a:r>
              <a:rPr lang="zh-CN" altLang="zh-CN" sz="2800" dirty="0" smtClean="0"/>
              <a:t>声</a:t>
            </a:r>
            <a:endParaRPr lang="en-US" altLang="zh-CN" sz="2800" dirty="0" smtClean="0"/>
          </a:p>
          <a:p>
            <a:r>
              <a:rPr lang="en-US" altLang="zh-CN" sz="2800" dirty="0" smtClean="0"/>
              <a:t>5</a:t>
            </a:r>
            <a:r>
              <a:rPr lang="zh-CN" altLang="en-US" sz="2800" dirty="0" smtClean="0"/>
              <a:t>、</a:t>
            </a:r>
            <a:r>
              <a:rPr lang="zh-CN" altLang="zh-CN" sz="2800" dirty="0"/>
              <a:t>客户的信用风险</a:t>
            </a:r>
            <a:r>
              <a:rPr lang="zh-CN" altLang="zh-CN" sz="2800" dirty="0" smtClean="0"/>
              <a:t>评估</a:t>
            </a:r>
            <a:endParaRPr lang="en-US" altLang="zh-CN" sz="2800" dirty="0" smtClean="0"/>
          </a:p>
          <a:p>
            <a:r>
              <a:rPr lang="en-US" altLang="zh-CN" sz="2800" dirty="0" smtClean="0"/>
              <a:t>6</a:t>
            </a:r>
            <a:r>
              <a:rPr lang="zh-CN" altLang="en-US" sz="2800" dirty="0" smtClean="0"/>
              <a:t>、精准化服务</a:t>
            </a:r>
            <a:endParaRPr lang="en-US" altLang="zh-CN" sz="2800" dirty="0" smtClean="0"/>
          </a:p>
          <a:p>
            <a:r>
              <a:rPr lang="en-US" altLang="zh-CN" sz="2800" dirty="0" smtClean="0"/>
              <a:t>7</a:t>
            </a:r>
            <a:r>
              <a:rPr lang="zh-CN" altLang="en-US" sz="2800" dirty="0" smtClean="0"/>
              <a:t>、网点选择</a:t>
            </a:r>
            <a:endParaRPr lang="zh-CN" altLang="en-US" sz="2800" dirty="0"/>
          </a:p>
        </p:txBody>
      </p:sp>
      <p:pic>
        <p:nvPicPr>
          <p:cNvPr id="6"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130845" y="200332"/>
            <a:ext cx="3600400" cy="12776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130845" y="200332"/>
            <a:ext cx="3600400" cy="1277682"/>
          </a:xfrm>
          <a:prstGeom prst="rect">
            <a:avLst/>
          </a:prstGeom>
          <a:noFill/>
        </p:spPr>
      </p:pic>
      <p:sp>
        <p:nvSpPr>
          <p:cNvPr id="4" name="内容占位符 3"/>
          <p:cNvSpPr>
            <a:spLocks noGrp="1"/>
          </p:cNvSpPr>
          <p:nvPr>
            <p:ph idx="1"/>
          </p:nvPr>
        </p:nvSpPr>
        <p:spPr>
          <a:xfrm>
            <a:off x="4572000" y="2780928"/>
            <a:ext cx="4032448" cy="3324687"/>
          </a:xfrm>
        </p:spPr>
        <p:txBody>
          <a:bodyPr>
            <a:normAutofit lnSpcReduction="10000"/>
          </a:bodyPr>
          <a:lstStyle/>
          <a:p>
            <a:r>
              <a:rPr lang="en-US" altLang="zh-CN" sz="2800" dirty="0" smtClean="0"/>
              <a:t>1</a:t>
            </a:r>
            <a:r>
              <a:rPr lang="zh-CN" altLang="en-US" sz="2800" dirty="0" smtClean="0"/>
              <a:t>、大数据企业运用创新</a:t>
            </a:r>
            <a:endParaRPr lang="en-US" altLang="zh-CN" sz="2800" dirty="0" smtClean="0"/>
          </a:p>
          <a:p>
            <a:r>
              <a:rPr lang="en-US" altLang="zh-CN" sz="2800" dirty="0" smtClean="0"/>
              <a:t>2</a:t>
            </a:r>
            <a:r>
              <a:rPr lang="zh-CN" altLang="en-US" sz="2800" dirty="0" smtClean="0"/>
              <a:t>、大数据个人运用创新</a:t>
            </a:r>
            <a:endParaRPr lang="en-US" altLang="zh-CN" sz="2800" dirty="0" smtClean="0"/>
          </a:p>
          <a:p>
            <a:r>
              <a:rPr lang="en-US" altLang="zh-CN" sz="2800" dirty="0" smtClean="0"/>
              <a:t>3</a:t>
            </a:r>
            <a:r>
              <a:rPr lang="zh-CN" altLang="en-US" sz="2800" dirty="0" smtClean="0"/>
              <a:t>、大数据在现代图书馆的运用。</a:t>
            </a:r>
            <a:endParaRPr lang="en-US" altLang="zh-CN" sz="2800" dirty="0" smtClean="0"/>
          </a:p>
          <a:p>
            <a:r>
              <a:rPr lang="en-US" altLang="zh-CN" sz="2800" dirty="0"/>
              <a:t>4</a:t>
            </a:r>
            <a:r>
              <a:rPr lang="zh-CN" altLang="en-US" sz="2800" dirty="0" smtClean="0"/>
              <a:t>、大数据趋势下，对“大众创业、万众创新”的思考。</a:t>
            </a:r>
            <a:endParaRPr lang="en-US" altLang="zh-CN" sz="2800" dirty="0" smtClean="0"/>
          </a:p>
          <a:p>
            <a:endParaRPr lang="en-US" altLang="zh-CN" sz="2800" dirty="0" smtClean="0"/>
          </a:p>
          <a:p>
            <a:endParaRPr lang="zh-CN" altLang="en-US" sz="2800" dirty="0"/>
          </a:p>
        </p:txBody>
      </p:sp>
      <p:sp>
        <p:nvSpPr>
          <p:cNvPr id="6" name="矩形 5"/>
          <p:cNvSpPr/>
          <p:nvPr/>
        </p:nvSpPr>
        <p:spPr>
          <a:xfrm>
            <a:off x="2339752" y="1628800"/>
            <a:ext cx="29674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案例分析</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0" y="3121224"/>
            <a:ext cx="4572000" cy="615553"/>
          </a:xfrm>
          <a:prstGeom prst="rect">
            <a:avLst/>
          </a:prstGeom>
        </p:spPr>
        <p:txBody>
          <a:bodyPr>
            <a:spAutoFit/>
          </a:bodyPr>
          <a:lstStyle/>
          <a:p>
            <a:r>
              <a:rPr kumimoji="1" lang="zh-CN" altLang="en-US" spc="300" dirty="0">
                <a:solidFill>
                  <a:prstClr val="white"/>
                </a:solidFill>
                <a:latin typeface="微软雅黑" panose="020B0503020204020204" charset="-122"/>
                <a:ea typeface="微软雅黑" panose="020B0503020204020204" charset="-122"/>
                <a:cs typeface="微软雅黑" panose="020B0503020204020204" charset="-122"/>
              </a:rPr>
              <a:t>感 谢 您 的 聆 听！</a:t>
            </a:r>
            <a:br>
              <a:rPr kumimoji="1" lang="en-US" altLang="zh-CN" spc="300" dirty="0">
                <a:solidFill>
                  <a:prstClr val="white"/>
                </a:solidFill>
                <a:latin typeface="微软雅黑" panose="020B0503020204020204" charset="-122"/>
                <a:ea typeface="微软雅黑" panose="020B0503020204020204" charset="-122"/>
                <a:cs typeface="微软雅黑" panose="020B0503020204020204" charset="-122"/>
              </a:rPr>
            </a:br>
            <a:r>
              <a:rPr kumimoji="1" lang="en-US" altLang="zh-CN" sz="1600" spc="300" dirty="0">
                <a:solidFill>
                  <a:prstClr val="white"/>
                </a:solidFill>
                <a:latin typeface="微软雅黑" panose="020B0503020204020204" charset="-122"/>
                <a:ea typeface="微软雅黑" panose="020B0503020204020204" charset="-122"/>
                <a:cs typeface="微软雅黑" panose="020B0503020204020204" charset="-122"/>
              </a:rPr>
              <a:t>Thank You</a:t>
            </a:r>
            <a:r>
              <a:rPr kumimoji="1" lang="zh-CN" altLang="en-US" sz="1600" spc="300" dirty="0">
                <a:solidFill>
                  <a:prstClr val="white"/>
                </a:solidFill>
                <a:latin typeface="微软雅黑" panose="020B0503020204020204" charset="-122"/>
                <a:ea typeface="微软雅黑" panose="020B0503020204020204" charset="-122"/>
                <a:cs typeface="微软雅黑" panose="020B0503020204020204" charset="-122"/>
              </a:rPr>
              <a:t>！</a:t>
            </a:r>
            <a:endParaRPr lang="zh-CN" altLang="en-US" dirty="0"/>
          </a:p>
        </p:txBody>
      </p:sp>
      <p:sp>
        <p:nvSpPr>
          <p:cNvPr id="4" name="内容占位符 3"/>
          <p:cNvSpPr>
            <a:spLocks noGrp="1"/>
          </p:cNvSpPr>
          <p:nvPr>
            <p:ph idx="1"/>
          </p:nvPr>
        </p:nvSpPr>
        <p:spPr>
          <a:xfrm>
            <a:off x="2305960" y="2420888"/>
            <a:ext cx="4552040" cy="1192000"/>
          </a:xfrm>
        </p:spPr>
        <p:txBody>
          <a:bodyPr>
            <a:normAutofit fontScale="92500" lnSpcReduction="10000"/>
          </a:bodyPr>
          <a:lstStyle/>
          <a:p>
            <a:r>
              <a:rPr kumimoji="1" lang="zh-CN" altLang="en-US" sz="4400" spc="300" dirty="0">
                <a:solidFill>
                  <a:prstClr val="white"/>
                </a:solidFill>
                <a:latin typeface="微软雅黑" panose="020B0503020204020204" charset="-122"/>
                <a:ea typeface="微软雅黑" panose="020B0503020204020204" charset="-122"/>
                <a:cs typeface="微软雅黑" panose="020B0503020204020204" charset="-122"/>
              </a:rPr>
              <a:t>感 谢 您 的 聆 听！</a:t>
            </a:r>
            <a:br>
              <a:rPr kumimoji="1" lang="en-US" altLang="zh-CN" sz="4400" spc="300" dirty="0">
                <a:solidFill>
                  <a:prstClr val="white"/>
                </a:solidFill>
                <a:latin typeface="微软雅黑" panose="020B0503020204020204" charset="-122"/>
                <a:ea typeface="微软雅黑" panose="020B0503020204020204" charset="-122"/>
                <a:cs typeface="微软雅黑" panose="020B0503020204020204" charset="-122"/>
              </a:rPr>
            </a:br>
            <a:r>
              <a:rPr kumimoji="1" lang="en-US" altLang="zh-CN" sz="4000" spc="300" dirty="0">
                <a:solidFill>
                  <a:prstClr val="white"/>
                </a:solidFill>
                <a:latin typeface="微软雅黑" panose="020B0503020204020204" charset="-122"/>
                <a:ea typeface="微软雅黑" panose="020B0503020204020204" charset="-122"/>
                <a:cs typeface="微软雅黑" panose="020B0503020204020204" charset="-122"/>
              </a:rPr>
              <a:t>Thank You</a:t>
            </a:r>
            <a:r>
              <a:rPr kumimoji="1" lang="zh-CN" altLang="en-US" sz="4000" spc="300" dirty="0">
                <a:solidFill>
                  <a:prstClr val="white"/>
                </a:solidFill>
                <a:latin typeface="微软雅黑" panose="020B0503020204020204" charset="-122"/>
                <a:ea typeface="微软雅黑" panose="020B0503020204020204" charset="-122"/>
                <a:cs typeface="微软雅黑" panose="020B0503020204020204" charset="-122"/>
              </a:rPr>
              <a:t>！</a:t>
            </a:r>
            <a:endParaRPr lang="zh-CN" altLang="en-US" dirty="0"/>
          </a:p>
        </p:txBody>
      </p:sp>
      <p:sp>
        <p:nvSpPr>
          <p:cNvPr id="5" name="标题 2"/>
          <p:cNvSpPr>
            <a:spLocks noGrp="1"/>
          </p:cNvSpPr>
          <p:nvPr>
            <p:ph type="title"/>
          </p:nvPr>
        </p:nvSpPr>
        <p:spPr>
          <a:xfrm>
            <a:off x="20275" y="2204864"/>
            <a:ext cx="9128923" cy="2016224"/>
          </a:xfrm>
        </p:spPr>
        <p:txBody>
          <a:bodyPr>
            <a:normAutofit/>
          </a:bodyPr>
          <a:lstStyle/>
          <a:p>
            <a:pPr lvl="0" algn="ctr" eaLnBrk="1" hangingPunct="1">
              <a:lnSpc>
                <a:spcPct val="150000"/>
              </a:lnSpc>
            </a:pPr>
            <a:r>
              <a:rPr kumimoji="1" lang="zh-CN" altLang="en-US" sz="4000" kern="1200" spc="300" dirty="0">
                <a:latin typeface="微软雅黑" panose="020B0503020204020204" charset="-122"/>
                <a:ea typeface="微软雅黑" panose="020B0503020204020204" charset="-122"/>
                <a:cs typeface="微软雅黑" panose="020B0503020204020204" charset="-122"/>
              </a:rPr>
              <a:t>感 谢 您 的 聆 听！</a:t>
            </a:r>
            <a:br>
              <a:rPr kumimoji="1" lang="en-US" altLang="zh-CN" sz="4000" kern="1200" spc="300" dirty="0">
                <a:latin typeface="微软雅黑" panose="020B0503020204020204" charset="-122"/>
                <a:ea typeface="微软雅黑" panose="020B0503020204020204" charset="-122"/>
                <a:cs typeface="微软雅黑" panose="020B0503020204020204" charset="-122"/>
              </a:rPr>
            </a:br>
            <a:r>
              <a:rPr kumimoji="1" lang="en-US" altLang="zh-CN" sz="3600" kern="1200" spc="300" dirty="0">
                <a:latin typeface="微软雅黑" panose="020B0503020204020204" charset="-122"/>
                <a:ea typeface="微软雅黑" panose="020B0503020204020204" charset="-122"/>
                <a:cs typeface="微软雅黑" panose="020B0503020204020204" charset="-122"/>
              </a:rPr>
              <a:t>Thank You</a:t>
            </a:r>
            <a:r>
              <a:rPr kumimoji="1" lang="zh-CN" altLang="en-US" sz="3600" kern="1200" spc="300" dirty="0">
                <a:latin typeface="微软雅黑" panose="020B0503020204020204" charset="-122"/>
                <a:ea typeface="微软雅黑" panose="020B0503020204020204" charset="-122"/>
                <a:cs typeface="微软雅黑" panose="020B0503020204020204" charset="-122"/>
              </a:rPr>
              <a:t>！</a:t>
            </a:r>
            <a:endParaRPr kumimoji="1" lang="zh-CN" altLang="en-US" sz="3600" kern="1200" spc="300" dirty="0">
              <a:latin typeface="微软雅黑" panose="020B0503020204020204" charset="-122"/>
              <a:ea typeface="微软雅黑" panose="020B0503020204020204" charset="-122"/>
              <a:cs typeface="微软雅黑" panose="020B0503020204020204" charset="-122"/>
            </a:endParaRPr>
          </a:p>
        </p:txBody>
      </p:sp>
      <p:pic>
        <p:nvPicPr>
          <p:cNvPr id="6"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130845" y="200332"/>
            <a:ext cx="3600400" cy="12776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ph type="title"/>
          </p:nvPr>
        </p:nvSpPr>
        <p:spPr>
          <a:xfrm>
            <a:off x="539552" y="1192002"/>
            <a:ext cx="7520940" cy="548640"/>
          </a:xfrm>
        </p:spPr>
        <p:txBody>
          <a:bodyPr/>
          <a:lstStyle/>
          <a:p>
            <a:r>
              <a:rPr lang="zh-CN" altLang="en-US" sz="3600" b="1" dirty="0" smtClean="0">
                <a:solidFill>
                  <a:srgbClr val="C00000"/>
                </a:solidFill>
              </a:rPr>
              <a:t>目录</a:t>
            </a:r>
            <a:endParaRPr lang="zh-CN" altLang="en-US" sz="3600" b="1" dirty="0">
              <a:solidFill>
                <a:srgbClr val="C00000"/>
              </a:solidFill>
            </a:endParaRPr>
          </a:p>
        </p:txBody>
      </p:sp>
      <p:graphicFrame>
        <p:nvGraphicFramePr>
          <p:cNvPr id="5" name="内容占位符 4"/>
          <p:cNvGraphicFramePr>
            <a:graphicFrameLocks noGrp="1"/>
          </p:cNvGraphicFramePr>
          <p:nvPr>
            <p:ph idx="1"/>
          </p:nvPr>
        </p:nvGraphicFramePr>
        <p:xfrm>
          <a:off x="1115616" y="2204864"/>
          <a:ext cx="7521575" cy="434508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96136" y="188640"/>
            <a:ext cx="3600400" cy="12776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161128234138.png"/>
          <p:cNvPicPr>
            <a:picLocks noChangeAspect="1"/>
          </p:cNvPicPr>
          <p:nvPr/>
        </p:nvPicPr>
        <p:blipFill>
          <a:blip r:embed="rId1" cstate="print"/>
          <a:stretch>
            <a:fillRect/>
          </a:stretch>
        </p:blipFill>
        <p:spPr>
          <a:xfrm>
            <a:off x="395536" y="1052736"/>
            <a:ext cx="8424936" cy="5256584"/>
          </a:xfrm>
          <a:prstGeom prst="rect">
            <a:avLst/>
          </a:prstGeom>
        </p:spPr>
      </p:pic>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4" descr="1443509292126.jpg"/>
          <p:cNvPicPr>
            <a:picLocks noChangeAspect="1"/>
          </p:cNvPicPr>
          <p:nvPr/>
        </p:nvPicPr>
        <p:blipFill>
          <a:blip r:embed="rId1" cstate="print"/>
          <a:stretch>
            <a:fillRect/>
          </a:stretch>
        </p:blipFill>
        <p:spPr>
          <a:xfrm>
            <a:off x="899592" y="1600200"/>
            <a:ext cx="7600531" cy="4925144"/>
          </a:xfrm>
          <a:prstGeom prst="rect">
            <a:avLst/>
          </a:prstGeom>
        </p:spPr>
      </p:pic>
      <p:pic>
        <p:nvPicPr>
          <p:cNvPr id="3"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88fc5b8001ab4e56d5545d37b42f28a.png"/>
          <p:cNvPicPr>
            <a:picLocks noChangeAspect="1"/>
          </p:cNvPicPr>
          <p:nvPr/>
        </p:nvPicPr>
        <p:blipFill>
          <a:blip r:embed="rId1" cstate="print"/>
          <a:stretch>
            <a:fillRect/>
          </a:stretch>
        </p:blipFill>
        <p:spPr>
          <a:xfrm>
            <a:off x="1091605" y="1772816"/>
            <a:ext cx="6912768" cy="4763901"/>
          </a:xfrm>
          <a:prstGeom prst="rect">
            <a:avLst/>
          </a:prstGeom>
        </p:spPr>
      </p:pic>
      <p:sp>
        <p:nvSpPr>
          <p:cNvPr id="8" name="标题 7"/>
          <p:cNvSpPr>
            <a:spLocks noGrp="1"/>
          </p:cNvSpPr>
          <p:nvPr>
            <p:ph type="title"/>
          </p:nvPr>
        </p:nvSpPr>
        <p:spPr>
          <a:xfrm>
            <a:off x="1403648" y="1224176"/>
            <a:ext cx="7520940" cy="548640"/>
          </a:xfrm>
        </p:spPr>
        <p:txBody>
          <a:bodyPr/>
          <a:lstStyle/>
          <a:p>
            <a:r>
              <a:rPr lang="zh-CN" altLang="en-US" dirty="0" smtClean="0"/>
              <a:t>                 传统创业和创新创业的区别   </a:t>
            </a:r>
            <a:endParaRPr lang="zh-CN" altLang="en-US" dirty="0"/>
          </a:p>
        </p:txBody>
      </p:sp>
      <p:pic>
        <p:nvPicPr>
          <p:cNvPr id="9"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9657" y="1665932"/>
            <a:ext cx="6696744" cy="4154984"/>
          </a:xfrm>
          <a:prstGeom prst="rect">
            <a:avLst/>
          </a:prstGeom>
        </p:spPr>
        <p:txBody>
          <a:bodyPr wrap="square">
            <a:spAutoFit/>
          </a:bodyPr>
          <a:lstStyle/>
          <a:p>
            <a:r>
              <a:rPr lang="zh-CN" altLang="en-US" sz="2400" dirty="0" smtClean="0"/>
              <a:t>      国务院</a:t>
            </a:r>
            <a:r>
              <a:rPr lang="zh-CN" altLang="en-US" sz="2400" dirty="0"/>
              <a:t>总理李克</a:t>
            </a:r>
            <a:r>
              <a:rPr lang="zh-CN" altLang="en-US" sz="2400" dirty="0" smtClean="0"/>
              <a:t>强</a:t>
            </a:r>
            <a:r>
              <a:rPr lang="en-US" altLang="zh-CN" sz="2400" dirty="0"/>
              <a:t>5</a:t>
            </a:r>
            <a:r>
              <a:rPr lang="zh-CN" altLang="en-US" sz="2400" dirty="0"/>
              <a:t>月贵州国家大数据</a:t>
            </a:r>
            <a:r>
              <a:rPr lang="zh-CN" altLang="en-US" sz="2400" dirty="0" smtClean="0"/>
              <a:t>会议提出</a:t>
            </a:r>
            <a:r>
              <a:rPr lang="zh-CN" altLang="en-US" sz="2400" dirty="0"/>
              <a:t>：要积极推动各行各业依托大数据创新商业模式，实现融合发展，助力大众创业、万众创新</a:t>
            </a:r>
            <a:r>
              <a:rPr lang="zh-CN" altLang="en-US" sz="2400" dirty="0" smtClean="0"/>
              <a:t>。</a:t>
            </a:r>
            <a:endParaRPr lang="en-US" altLang="zh-CN" sz="2400" dirty="0" smtClean="0"/>
          </a:p>
          <a:p>
            <a:endParaRPr lang="en-US" altLang="zh-CN" sz="2400" dirty="0" smtClean="0">
              <a:solidFill>
                <a:srgbClr val="FF0000"/>
              </a:solidFill>
            </a:endParaRPr>
          </a:p>
          <a:p>
            <a:r>
              <a:rPr lang="zh-CN" altLang="en-US" sz="2400" dirty="0" smtClean="0">
                <a:solidFill>
                  <a:srgbClr val="FF0000"/>
                </a:solidFill>
              </a:rPr>
              <a:t>  </a:t>
            </a:r>
            <a:r>
              <a:rPr lang="zh-CN" altLang="en-US" sz="2400" dirty="0" smtClean="0"/>
              <a:t>    同年</a:t>
            </a:r>
            <a:r>
              <a:rPr lang="en-US" altLang="zh-CN" sz="2400" dirty="0" smtClean="0"/>
              <a:t>8</a:t>
            </a:r>
            <a:r>
              <a:rPr lang="zh-CN" altLang="en-US" sz="2400" dirty="0"/>
              <a:t>月</a:t>
            </a:r>
            <a:r>
              <a:rPr lang="en-US" altLang="zh-CN" sz="2400" dirty="0"/>
              <a:t>19</a:t>
            </a:r>
            <a:r>
              <a:rPr lang="zh-CN" altLang="en-US" sz="2400" dirty="0" smtClean="0"/>
              <a:t>日国务院常务 会议决定</a:t>
            </a:r>
            <a:r>
              <a:rPr lang="zh-CN" altLang="en-US" sz="2400" dirty="0"/>
              <a:t>开发应用好大数据这一</a:t>
            </a:r>
            <a:r>
              <a:rPr lang="zh-CN" altLang="en-US" sz="2400" dirty="0" smtClean="0"/>
              <a:t>基 性</a:t>
            </a:r>
            <a:r>
              <a:rPr lang="zh-CN" altLang="en-US" sz="2400" dirty="0"/>
              <a:t>战略</a:t>
            </a:r>
            <a:r>
              <a:rPr lang="zh-CN" altLang="en-US" sz="2400" dirty="0" smtClean="0"/>
              <a:t>资源，有利于</a:t>
            </a:r>
            <a:r>
              <a:rPr lang="zh-CN" altLang="en-US" sz="2400" dirty="0"/>
              <a:t>推动大众创业、万众创新，改造升级传统产业，培育经济发展新引擎和国际竞争新优势。会议通过了</a:t>
            </a:r>
            <a:r>
              <a:rPr lang="en-US" altLang="zh-CN" sz="2400" dirty="0"/>
              <a:t>《</a:t>
            </a:r>
            <a:r>
              <a:rPr lang="zh-CN" altLang="en-US" sz="2400" dirty="0"/>
              <a:t>关于促进大数据发展的行动</a:t>
            </a:r>
            <a:r>
              <a:rPr lang="zh-CN" altLang="en-US" sz="2400" dirty="0" smtClean="0"/>
              <a:t>纲要</a:t>
            </a:r>
            <a:r>
              <a:rPr lang="en-US" altLang="zh-CN" sz="2400" dirty="0" smtClean="0"/>
              <a:t>》</a:t>
            </a:r>
            <a:r>
              <a:rPr lang="zh-CN" altLang="en-US" sz="2400" dirty="0" smtClean="0"/>
              <a:t>。</a:t>
            </a:r>
            <a:endParaRPr lang="en-US" altLang="zh-CN" sz="2400" dirty="0"/>
          </a:p>
          <a:p>
            <a:endParaRPr lang="en-US" altLang="zh-CN"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zh-CN" altLang="en-US" sz="2400" dirty="0" smtClean="0">
                <a:ln w="12700">
                  <a:solidFill>
                    <a:schemeClr val="tx2">
                      <a:satMod val="155000"/>
                    </a:schemeClr>
                  </a:solidFill>
                  <a:prstDash val="solid"/>
                </a:ln>
                <a:effectLst>
                  <a:outerShdw blurRad="41275" dist="20320" dir="1800000" algn="tl" rotWithShape="0">
                    <a:srgbClr val="000000">
                      <a:alpha val="40000"/>
                    </a:srgbClr>
                  </a:outerShdw>
                </a:effectLst>
              </a:rPr>
              <a:t>那大数据能为双创做些什么 呢？</a:t>
            </a:r>
            <a:endParaRPr lang="en-US" altLang="zh-CN" sz="240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3"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179512" y="260648"/>
            <a:ext cx="3600400" cy="12776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4294967295"/>
          </p:nvPr>
        </p:nvGraphicFramePr>
        <p:xfrm>
          <a:off x="539552" y="1466322"/>
          <a:ext cx="7921625" cy="47529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标题 8"/>
          <p:cNvSpPr>
            <a:spLocks noGrp="1"/>
          </p:cNvSpPr>
          <p:nvPr>
            <p:ph type="title"/>
          </p:nvPr>
        </p:nvSpPr>
        <p:spPr>
          <a:xfrm>
            <a:off x="3923928" y="3717032"/>
            <a:ext cx="1440160" cy="504056"/>
          </a:xfrm>
        </p:spPr>
        <p:txBody>
          <a:bodyPr/>
          <a:lstStyle/>
          <a:p>
            <a:r>
              <a:rPr lang="zh-CN" altLang="en-US" dirty="0" smtClean="0"/>
              <a:t>大数据</a:t>
            </a:r>
            <a:endParaRPr lang="zh-CN" altLang="en-US" dirty="0"/>
          </a:p>
        </p:txBody>
      </p:sp>
      <p:pic>
        <p:nvPicPr>
          <p:cNvPr id="4"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内容占位符 12"/>
          <p:cNvGraphicFramePr>
            <a:graphicFrameLocks noGrp="1"/>
          </p:cNvGraphicFramePr>
          <p:nvPr>
            <p:ph idx="1"/>
          </p:nvPr>
        </p:nvGraphicFramePr>
        <p:xfrm>
          <a:off x="323528" y="2060848"/>
          <a:ext cx="8568952" cy="42481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9512" y="260648"/>
            <a:ext cx="3600400" cy="1277682"/>
          </a:xfrm>
          <a:prstGeom prst="rect">
            <a:avLst/>
          </a:prstGeom>
          <a:noFill/>
        </p:spPr>
      </p:pic>
      <p:sp>
        <p:nvSpPr>
          <p:cNvPr id="10" name="标题 9"/>
          <p:cNvSpPr>
            <a:spLocks noGrp="1"/>
          </p:cNvSpPr>
          <p:nvPr>
            <p:ph type="title"/>
          </p:nvPr>
        </p:nvSpPr>
        <p:spPr>
          <a:xfrm>
            <a:off x="755576" y="1538330"/>
            <a:ext cx="7520940" cy="548640"/>
          </a:xfrm>
        </p:spPr>
        <p:txBody>
          <a:bodyPr/>
          <a:lstStyle/>
          <a:p>
            <a:r>
              <a:rPr lang="zh-CN" altLang="en-US" dirty="0" smtClean="0">
                <a:solidFill>
                  <a:schemeClr val="tx1">
                    <a:lumMod val="65000"/>
                    <a:lumOff val="35000"/>
                  </a:schemeClr>
                </a:solidFill>
              </a:rPr>
              <a:t>大数据来自哪里？</a:t>
            </a:r>
            <a:endParaRPr lang="zh-CN" altLang="en-US" dirty="0">
              <a:solidFill>
                <a:schemeClr val="tx1">
                  <a:lumMod val="65000"/>
                  <a:lumOff val="35000"/>
                </a:schemeClr>
              </a:solidFill>
            </a:endParaRPr>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826" y="4033959"/>
            <a:ext cx="809625" cy="781050"/>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6401" y="4715991"/>
            <a:ext cx="742950" cy="657225"/>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3801" y="3780432"/>
            <a:ext cx="971855" cy="507055"/>
          </a:xfrm>
          <a:prstGeom prst="rect">
            <a:avLst/>
          </a:prstGeom>
        </p:spPr>
      </p:pic>
      <p:pic>
        <p:nvPicPr>
          <p:cNvPr id="17" name="图片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8464" y="5373216"/>
            <a:ext cx="1179640" cy="638971"/>
          </a:xfrm>
          <a:prstGeom prst="rect">
            <a:avLst/>
          </a:prstGeom>
        </p:spPr>
      </p:pic>
      <p:pic>
        <p:nvPicPr>
          <p:cNvPr id="18"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3492" y="5658370"/>
            <a:ext cx="1066800" cy="514350"/>
          </a:xfrm>
          <a:prstGeom prst="rect">
            <a:avLst/>
          </a:prstGeom>
        </p:spPr>
      </p:pic>
      <p:pic>
        <p:nvPicPr>
          <p:cNvPr id="19" name="图片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576" y="3987475"/>
            <a:ext cx="1885516" cy="1385741"/>
          </a:xfrm>
          <a:prstGeom prst="rect">
            <a:avLst/>
          </a:prstGeom>
        </p:spPr>
      </p:pic>
      <p:sp>
        <p:nvSpPr>
          <p:cNvPr id="22" name="矩形 21"/>
          <p:cNvSpPr/>
          <p:nvPr/>
        </p:nvSpPr>
        <p:spPr>
          <a:xfrm>
            <a:off x="444747" y="2957482"/>
            <a:ext cx="2059804" cy="523220"/>
          </a:xfrm>
          <a:prstGeom prst="rect">
            <a:avLst/>
          </a:prstGeom>
          <a:noFill/>
        </p:spPr>
        <p:txBody>
          <a:bodyPr wrap="square" lIns="91440" tIns="45720" rIns="91440" bIns="45720">
            <a:spAutoFit/>
          </a:bodyPr>
          <a:lstStyle/>
          <a:p>
            <a:pPr algn="ct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营销系统</a:t>
            </a:r>
            <a:endPar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6444" y="1124744"/>
            <a:ext cx="7429971" cy="5346594"/>
          </a:xfrm>
          <a:prstGeom prst="rect">
            <a:avLst/>
          </a:prstGeom>
        </p:spPr>
      </p:pic>
      <p:pic>
        <p:nvPicPr>
          <p:cNvPr id="3" name="Picture 2" descr="D:\百度云同步盘\单位文件\2016年工作\20160425“数字图书馆深度游”活动相关\20160523活动方案\讲座或沙龙\7.2超星\2016深度游logo-738×286.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63" y="188640"/>
            <a:ext cx="3600400" cy="127768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角度">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684</Words>
  <Application>WPS 演示</Application>
  <PresentationFormat>全屏显示(4:3)</PresentationFormat>
  <Paragraphs>74</Paragraphs>
  <Slides>17</Slides>
  <Notes>10</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Tunga</vt:lpstr>
      <vt:lpstr>楷体</vt:lpstr>
      <vt:lpstr>Calibri</vt:lpstr>
      <vt:lpstr>微软雅黑</vt:lpstr>
      <vt:lpstr>黑体</vt:lpstr>
      <vt:lpstr>华文楷体</vt:lpstr>
      <vt:lpstr>Franklin Gothic Book</vt:lpstr>
      <vt:lpstr>Segoe Print</vt:lpstr>
      <vt:lpstr>隶书</vt:lpstr>
      <vt:lpstr>Franklin Gothic Medium</vt:lpstr>
      <vt:lpstr>Calibri</vt:lpstr>
      <vt:lpstr>角度</vt:lpstr>
      <vt:lpstr>大数据助力“大众创业，万众创新”</vt:lpstr>
      <vt:lpstr>目录</vt:lpstr>
      <vt:lpstr>PowerPoint 演示文稿</vt:lpstr>
      <vt:lpstr>PowerPoint 演示文稿</vt:lpstr>
      <vt:lpstr>                 传统创业和创新创业的区别   </vt:lpstr>
      <vt:lpstr>PowerPoint 演示文稿</vt:lpstr>
      <vt:lpstr>大数据</vt:lpstr>
      <vt:lpstr>大数据来自哪里？</vt:lpstr>
      <vt:lpstr>PowerPoint 演示文稿</vt:lpstr>
      <vt:lpstr>PowerPoint 演示文稿</vt:lpstr>
      <vt:lpstr>PowerPoint 演示文稿</vt:lpstr>
      <vt:lpstr>PowerPoint 演示文稿</vt:lpstr>
      <vt:lpstr>PowerPoint 演示文稿</vt:lpstr>
      <vt:lpstr>PowerPoint 演示文稿</vt:lpstr>
      <vt:lpstr>大数据具体应用</vt:lpstr>
      <vt:lpstr>PowerPoint 演示文稿</vt:lpstr>
      <vt:lpstr>感 谢 您 的 聆 听！ Thank You！</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大数据助力“大众创业，万众创新”</dc:title>
  <dc:creator>微软用户</dc:creator>
  <cp:lastModifiedBy>Administrator</cp:lastModifiedBy>
  <cp:revision>55</cp:revision>
  <dcterms:created xsi:type="dcterms:W3CDTF">2016-11-30T10:20:00Z</dcterms:created>
  <dcterms:modified xsi:type="dcterms:W3CDTF">2016-12-21T07:54:15Z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