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9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9" r:id="rId2"/>
  </p:sldMasterIdLst>
  <p:notesMasterIdLst>
    <p:notesMasterId r:id="rId73"/>
  </p:notesMasterIdLst>
  <p:sldIdLst>
    <p:sldId id="257" r:id="rId3"/>
    <p:sldId id="265" r:id="rId4"/>
    <p:sldId id="266" r:id="rId5"/>
    <p:sldId id="267" r:id="rId6"/>
    <p:sldId id="272" r:id="rId7"/>
    <p:sldId id="276" r:id="rId8"/>
    <p:sldId id="280" r:id="rId9"/>
    <p:sldId id="281" r:id="rId10"/>
    <p:sldId id="274" r:id="rId11"/>
    <p:sldId id="270" r:id="rId12"/>
    <p:sldId id="269" r:id="rId13"/>
    <p:sldId id="275" r:id="rId14"/>
    <p:sldId id="279" r:id="rId15"/>
    <p:sldId id="278" r:id="rId16"/>
    <p:sldId id="282" r:id="rId17"/>
    <p:sldId id="283" r:id="rId18"/>
    <p:sldId id="284" r:id="rId19"/>
    <p:sldId id="285" r:id="rId20"/>
    <p:sldId id="291" r:id="rId21"/>
    <p:sldId id="292" r:id="rId22"/>
    <p:sldId id="293" r:id="rId23"/>
    <p:sldId id="333" r:id="rId24"/>
    <p:sldId id="331" r:id="rId25"/>
    <p:sldId id="334" r:id="rId26"/>
    <p:sldId id="335" r:id="rId27"/>
    <p:sldId id="332" r:id="rId28"/>
    <p:sldId id="330" r:id="rId29"/>
    <p:sldId id="336" r:id="rId30"/>
    <p:sldId id="337" r:id="rId31"/>
    <p:sldId id="338" r:id="rId32"/>
    <p:sldId id="339" r:id="rId33"/>
    <p:sldId id="340" r:id="rId34"/>
    <p:sldId id="286" r:id="rId35"/>
    <p:sldId id="287" r:id="rId36"/>
    <p:sldId id="288" r:id="rId37"/>
    <p:sldId id="290" r:id="rId38"/>
    <p:sldId id="298" r:id="rId39"/>
    <p:sldId id="299" r:id="rId40"/>
    <p:sldId id="300" r:id="rId41"/>
    <p:sldId id="301" r:id="rId42"/>
    <p:sldId id="302" r:id="rId43"/>
    <p:sldId id="303" r:id="rId44"/>
    <p:sldId id="304" r:id="rId45"/>
    <p:sldId id="305" r:id="rId46"/>
    <p:sldId id="306" r:id="rId47"/>
    <p:sldId id="307" r:id="rId48"/>
    <p:sldId id="308" r:id="rId49"/>
    <p:sldId id="309" r:id="rId50"/>
    <p:sldId id="310" r:id="rId51"/>
    <p:sldId id="311" r:id="rId52"/>
    <p:sldId id="312" r:id="rId53"/>
    <p:sldId id="313" r:id="rId54"/>
    <p:sldId id="314" r:id="rId55"/>
    <p:sldId id="315" r:id="rId56"/>
    <p:sldId id="317" r:id="rId57"/>
    <p:sldId id="322" r:id="rId58"/>
    <p:sldId id="318" r:id="rId59"/>
    <p:sldId id="319" r:id="rId60"/>
    <p:sldId id="320" r:id="rId61"/>
    <p:sldId id="321" r:id="rId62"/>
    <p:sldId id="324" r:id="rId63"/>
    <p:sldId id="328" r:id="rId64"/>
    <p:sldId id="329" r:id="rId65"/>
    <p:sldId id="325" r:id="rId66"/>
    <p:sldId id="258" r:id="rId67"/>
    <p:sldId id="277" r:id="rId68"/>
    <p:sldId id="268" r:id="rId69"/>
    <p:sldId id="259" r:id="rId70"/>
    <p:sldId id="260" r:id="rId71"/>
    <p:sldId id="261" r:id="rId7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04" autoAdjust="0"/>
    <p:restoredTop sz="89099" autoAdjust="0"/>
  </p:normalViewPr>
  <p:slideViewPr>
    <p:cSldViewPr snapToGrid="0">
      <p:cViewPr varScale="1">
        <p:scale>
          <a:sx n="82" d="100"/>
          <a:sy n="82" d="100"/>
        </p:scale>
        <p:origin x="27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image" Target="../media/image16.jp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image" Target="../media/image20.jp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image" Target="../media/image27.jpg"/><Relationship Id="rId4" Type="http://schemas.openxmlformats.org/officeDocument/2006/relationships/image" Target="../media/image30.jp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image" Target="../media/image27.jpg"/><Relationship Id="rId4" Type="http://schemas.openxmlformats.org/officeDocument/2006/relationships/image" Target="../media/image30.jp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image" Target="../media/image27.jpg"/><Relationship Id="rId4" Type="http://schemas.openxmlformats.org/officeDocument/2006/relationships/image" Target="../media/image30.jp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image" Target="../media/image27.jpg"/><Relationship Id="rId4" Type="http://schemas.openxmlformats.org/officeDocument/2006/relationships/image" Target="../media/image30.jp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image" Target="../media/image31.jpg"/><Relationship Id="rId4" Type="http://schemas.openxmlformats.org/officeDocument/2006/relationships/image" Target="../media/image34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image" Target="../media/image16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image" Target="../media/image20.jp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image" Target="../media/image27.jpg"/><Relationship Id="rId4" Type="http://schemas.openxmlformats.org/officeDocument/2006/relationships/image" Target="../media/image30.jp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image" Target="../media/image27.jpg"/><Relationship Id="rId4" Type="http://schemas.openxmlformats.org/officeDocument/2006/relationships/image" Target="../media/image30.jp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image" Target="../media/image27.jpg"/><Relationship Id="rId4" Type="http://schemas.openxmlformats.org/officeDocument/2006/relationships/image" Target="../media/image30.jp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image" Target="../media/image27.jpg"/><Relationship Id="rId4" Type="http://schemas.openxmlformats.org/officeDocument/2006/relationships/image" Target="../media/image30.jp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image" Target="../media/image31.jpg"/><Relationship Id="rId4" Type="http://schemas.openxmlformats.org/officeDocument/2006/relationships/image" Target="../media/image34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DECCCB9-5044-4413-946A-589DA0D54981}" type="doc">
      <dgm:prSet loTypeId="urn:microsoft.com/office/officeart/2005/8/layout/vList3" loCatId="picture" qsTypeId="urn:microsoft.com/office/officeart/2005/8/quickstyle/simple1" qsCatId="simple" csTypeId="urn:microsoft.com/office/officeart/2005/8/colors/accent0_3" csCatId="mainScheme" phldr="1"/>
      <dgm:spPr/>
    </dgm:pt>
    <dgm:pt modelId="{374AC4A0-C94C-4D51-868B-FEBD0CCA71F9}">
      <dgm:prSet phldrT="[文本]"/>
      <dgm:spPr/>
      <dgm:t>
        <a:bodyPr/>
        <a:lstStyle/>
        <a:p>
          <a:r>
            <a:rPr lang="zh-CN" altLang="en-US" dirty="0" smtClean="0">
              <a:latin typeface="楷体" panose="02010609060101010101" pitchFamily="49" charset="-122"/>
              <a:ea typeface="楷体" panose="02010609060101010101" pitchFamily="49" charset="-122"/>
            </a:rPr>
            <a:t>局长秘书</a:t>
          </a:r>
          <a:endParaRPr lang="zh-CN" altLang="en-US" dirty="0">
            <a:latin typeface="楷体" panose="02010609060101010101" pitchFamily="49" charset="-122"/>
            <a:ea typeface="楷体" panose="02010609060101010101" pitchFamily="49" charset="-122"/>
          </a:endParaRPr>
        </a:p>
      </dgm:t>
    </dgm:pt>
    <dgm:pt modelId="{B985ED26-75BF-4591-A8F9-6503A9814973}" type="parTrans" cxnId="{02CE9688-FB49-4EBD-9CF6-647CE777DA70}">
      <dgm:prSet/>
      <dgm:spPr/>
      <dgm:t>
        <a:bodyPr/>
        <a:lstStyle/>
        <a:p>
          <a:endParaRPr lang="zh-CN" altLang="en-US"/>
        </a:p>
      </dgm:t>
    </dgm:pt>
    <dgm:pt modelId="{0735E793-FD91-4633-ADEF-1FEE63936E52}" type="sibTrans" cxnId="{02CE9688-FB49-4EBD-9CF6-647CE777DA70}">
      <dgm:prSet/>
      <dgm:spPr/>
      <dgm:t>
        <a:bodyPr/>
        <a:lstStyle/>
        <a:p>
          <a:endParaRPr lang="zh-CN" altLang="en-US"/>
        </a:p>
      </dgm:t>
    </dgm:pt>
    <dgm:pt modelId="{D6DBAFEB-972B-4947-8D50-C688D7D28E54}">
      <dgm:prSet phldrT="[文本]"/>
      <dgm:spPr/>
      <dgm:t>
        <a:bodyPr/>
        <a:lstStyle/>
        <a:p>
          <a:r>
            <a:rPr lang="zh-CN" altLang="en-US" dirty="0" smtClean="0">
              <a:latin typeface="楷体" panose="02010609060101010101" pitchFamily="49" charset="-122"/>
              <a:ea typeface="楷体" panose="02010609060101010101" pitchFamily="49" charset="-122"/>
            </a:rPr>
            <a:t>房产销售</a:t>
          </a:r>
          <a:endParaRPr lang="zh-CN" altLang="en-US" dirty="0">
            <a:latin typeface="楷体" panose="02010609060101010101" pitchFamily="49" charset="-122"/>
            <a:ea typeface="楷体" panose="02010609060101010101" pitchFamily="49" charset="-122"/>
          </a:endParaRPr>
        </a:p>
      </dgm:t>
    </dgm:pt>
    <dgm:pt modelId="{F81F40A8-58BC-4399-ABC5-C9DE9129A5A4}" type="parTrans" cxnId="{55CC5558-1466-4000-A430-D3396492387B}">
      <dgm:prSet/>
      <dgm:spPr/>
      <dgm:t>
        <a:bodyPr/>
        <a:lstStyle/>
        <a:p>
          <a:endParaRPr lang="zh-CN" altLang="en-US"/>
        </a:p>
      </dgm:t>
    </dgm:pt>
    <dgm:pt modelId="{C8487D18-6467-4CFA-B214-13BB60014939}" type="sibTrans" cxnId="{55CC5558-1466-4000-A430-D3396492387B}">
      <dgm:prSet/>
      <dgm:spPr/>
      <dgm:t>
        <a:bodyPr/>
        <a:lstStyle/>
        <a:p>
          <a:endParaRPr lang="zh-CN" altLang="en-US"/>
        </a:p>
      </dgm:t>
    </dgm:pt>
    <dgm:pt modelId="{C04F58D3-D8EA-4F24-8C36-B537C8F0A468}">
      <dgm:prSet phldrT="[文本]"/>
      <dgm:spPr/>
      <dgm:t>
        <a:bodyPr/>
        <a:lstStyle/>
        <a:p>
          <a:r>
            <a:rPr lang="zh-CN" altLang="en-US" dirty="0" smtClean="0">
              <a:latin typeface="楷体" panose="02010609060101010101" pitchFamily="49" charset="-122"/>
              <a:ea typeface="楷体" panose="02010609060101010101" pitchFamily="49" charset="-122"/>
            </a:rPr>
            <a:t>新东方老师</a:t>
          </a:r>
          <a:endParaRPr lang="zh-CN" altLang="en-US" dirty="0">
            <a:latin typeface="楷体" panose="02010609060101010101" pitchFamily="49" charset="-122"/>
            <a:ea typeface="楷体" panose="02010609060101010101" pitchFamily="49" charset="-122"/>
          </a:endParaRPr>
        </a:p>
      </dgm:t>
    </dgm:pt>
    <dgm:pt modelId="{B1FDB932-6320-4DCF-A03A-A85A0D8FD4AF}" type="parTrans" cxnId="{077975E7-947A-44F5-BDDD-3C83B5354AD5}">
      <dgm:prSet/>
      <dgm:spPr/>
      <dgm:t>
        <a:bodyPr/>
        <a:lstStyle/>
        <a:p>
          <a:endParaRPr lang="zh-CN" altLang="en-US"/>
        </a:p>
      </dgm:t>
    </dgm:pt>
    <dgm:pt modelId="{77F8671A-1CC6-4355-B9A0-189369A3D1C2}" type="sibTrans" cxnId="{077975E7-947A-44F5-BDDD-3C83B5354AD5}">
      <dgm:prSet/>
      <dgm:spPr/>
      <dgm:t>
        <a:bodyPr/>
        <a:lstStyle/>
        <a:p>
          <a:endParaRPr lang="zh-CN" altLang="en-US"/>
        </a:p>
      </dgm:t>
    </dgm:pt>
    <dgm:pt modelId="{2BA29666-5F2E-45AE-BFB8-8D2335BC76B9}" type="pres">
      <dgm:prSet presAssocID="{7DECCCB9-5044-4413-946A-589DA0D54981}" presName="linearFlow" presStyleCnt="0">
        <dgm:presLayoutVars>
          <dgm:dir/>
          <dgm:resizeHandles val="exact"/>
        </dgm:presLayoutVars>
      </dgm:prSet>
      <dgm:spPr/>
    </dgm:pt>
    <dgm:pt modelId="{E8DD3E9E-F726-4E9C-B2E8-777084D0B7A5}" type="pres">
      <dgm:prSet presAssocID="{374AC4A0-C94C-4D51-868B-FEBD0CCA71F9}" presName="composite" presStyleCnt="0"/>
      <dgm:spPr/>
    </dgm:pt>
    <dgm:pt modelId="{D15C07CC-FB21-44A6-B72E-8BD8EA239B51}" type="pres">
      <dgm:prSet presAssocID="{374AC4A0-C94C-4D51-868B-FEBD0CCA71F9}" presName="imgShp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1000" r="-41000"/>
          </a:stretch>
        </a:blipFill>
      </dgm:spPr>
      <dgm:t>
        <a:bodyPr/>
        <a:lstStyle/>
        <a:p>
          <a:endParaRPr lang="zh-CN" altLang="en-US"/>
        </a:p>
      </dgm:t>
    </dgm:pt>
    <dgm:pt modelId="{169A0FD3-3BBF-43F4-B483-89D88CBF5754}" type="pres">
      <dgm:prSet presAssocID="{374AC4A0-C94C-4D51-868B-FEBD0CCA71F9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35E5C9A-A12F-49E6-AFB3-FF0BA00A52E6}" type="pres">
      <dgm:prSet presAssocID="{0735E793-FD91-4633-ADEF-1FEE63936E52}" presName="spacing" presStyleCnt="0"/>
      <dgm:spPr/>
    </dgm:pt>
    <dgm:pt modelId="{2BC47A00-8580-48EC-989E-BE65D8CC554D}" type="pres">
      <dgm:prSet presAssocID="{D6DBAFEB-972B-4947-8D50-C688D7D28E54}" presName="composite" presStyleCnt="0"/>
      <dgm:spPr/>
    </dgm:pt>
    <dgm:pt modelId="{3C086FE9-B87A-4301-B3FA-2ACA99A65635}" type="pres">
      <dgm:prSet presAssocID="{D6DBAFEB-972B-4947-8D50-C688D7D28E54}" presName="imgShp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93996496-08AD-4E72-BA38-5EFC4C721AB6}" type="pres">
      <dgm:prSet presAssocID="{D6DBAFEB-972B-4947-8D50-C688D7D28E54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FB0C75C-580B-4976-9E71-E93F25011CEF}" type="pres">
      <dgm:prSet presAssocID="{C8487D18-6467-4CFA-B214-13BB60014939}" presName="spacing" presStyleCnt="0"/>
      <dgm:spPr/>
    </dgm:pt>
    <dgm:pt modelId="{75E081DE-3897-426C-9A19-A8382C579570}" type="pres">
      <dgm:prSet presAssocID="{C04F58D3-D8EA-4F24-8C36-B537C8F0A468}" presName="composite" presStyleCnt="0"/>
      <dgm:spPr/>
    </dgm:pt>
    <dgm:pt modelId="{9A88A1C8-0A15-4B2A-8452-712BFF0D192C}" type="pres">
      <dgm:prSet presAssocID="{C04F58D3-D8EA-4F24-8C36-B537C8F0A468}" presName="imgShp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1000" b="-21000"/>
          </a:stretch>
        </a:blipFill>
      </dgm:spPr>
    </dgm:pt>
    <dgm:pt modelId="{36952B6B-52BB-418A-8166-B3FD5506C0DD}" type="pres">
      <dgm:prSet presAssocID="{C04F58D3-D8EA-4F24-8C36-B537C8F0A468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909D7046-9C75-4AFF-861D-AD49A41997CD}" type="presOf" srcId="{D6DBAFEB-972B-4947-8D50-C688D7D28E54}" destId="{93996496-08AD-4E72-BA38-5EFC4C721AB6}" srcOrd="0" destOrd="0" presId="urn:microsoft.com/office/officeart/2005/8/layout/vList3"/>
    <dgm:cxn modelId="{55CC5558-1466-4000-A430-D3396492387B}" srcId="{7DECCCB9-5044-4413-946A-589DA0D54981}" destId="{D6DBAFEB-972B-4947-8D50-C688D7D28E54}" srcOrd="1" destOrd="0" parTransId="{F81F40A8-58BC-4399-ABC5-C9DE9129A5A4}" sibTransId="{C8487D18-6467-4CFA-B214-13BB60014939}"/>
    <dgm:cxn modelId="{C6B116A7-1620-472D-9022-ABB6567724BE}" type="presOf" srcId="{C04F58D3-D8EA-4F24-8C36-B537C8F0A468}" destId="{36952B6B-52BB-418A-8166-B3FD5506C0DD}" srcOrd="0" destOrd="0" presId="urn:microsoft.com/office/officeart/2005/8/layout/vList3"/>
    <dgm:cxn modelId="{96D97A80-A0B3-46EB-A437-15C60C6E701D}" type="presOf" srcId="{7DECCCB9-5044-4413-946A-589DA0D54981}" destId="{2BA29666-5F2E-45AE-BFB8-8D2335BC76B9}" srcOrd="0" destOrd="0" presId="urn:microsoft.com/office/officeart/2005/8/layout/vList3"/>
    <dgm:cxn modelId="{077975E7-947A-44F5-BDDD-3C83B5354AD5}" srcId="{7DECCCB9-5044-4413-946A-589DA0D54981}" destId="{C04F58D3-D8EA-4F24-8C36-B537C8F0A468}" srcOrd="2" destOrd="0" parTransId="{B1FDB932-6320-4DCF-A03A-A85A0D8FD4AF}" sibTransId="{77F8671A-1CC6-4355-B9A0-189369A3D1C2}"/>
    <dgm:cxn modelId="{0A13FFD3-AE69-42F6-8FB6-7C5D4426EC9A}" type="presOf" srcId="{374AC4A0-C94C-4D51-868B-FEBD0CCA71F9}" destId="{169A0FD3-3BBF-43F4-B483-89D88CBF5754}" srcOrd="0" destOrd="0" presId="urn:microsoft.com/office/officeart/2005/8/layout/vList3"/>
    <dgm:cxn modelId="{02CE9688-FB49-4EBD-9CF6-647CE777DA70}" srcId="{7DECCCB9-5044-4413-946A-589DA0D54981}" destId="{374AC4A0-C94C-4D51-868B-FEBD0CCA71F9}" srcOrd="0" destOrd="0" parTransId="{B985ED26-75BF-4591-A8F9-6503A9814973}" sibTransId="{0735E793-FD91-4633-ADEF-1FEE63936E52}"/>
    <dgm:cxn modelId="{044678A8-B9A2-4158-BFA0-F3C17B5BE85A}" type="presParOf" srcId="{2BA29666-5F2E-45AE-BFB8-8D2335BC76B9}" destId="{E8DD3E9E-F726-4E9C-B2E8-777084D0B7A5}" srcOrd="0" destOrd="0" presId="urn:microsoft.com/office/officeart/2005/8/layout/vList3"/>
    <dgm:cxn modelId="{F8454B50-B9A2-4E9C-922A-B4D30AD9D628}" type="presParOf" srcId="{E8DD3E9E-F726-4E9C-B2E8-777084D0B7A5}" destId="{D15C07CC-FB21-44A6-B72E-8BD8EA239B51}" srcOrd="0" destOrd="0" presId="urn:microsoft.com/office/officeart/2005/8/layout/vList3"/>
    <dgm:cxn modelId="{474E23BF-CE5B-46FF-9170-450865DDB9CD}" type="presParOf" srcId="{E8DD3E9E-F726-4E9C-B2E8-777084D0B7A5}" destId="{169A0FD3-3BBF-43F4-B483-89D88CBF5754}" srcOrd="1" destOrd="0" presId="urn:microsoft.com/office/officeart/2005/8/layout/vList3"/>
    <dgm:cxn modelId="{7EFB3E35-3E09-4C14-8EF5-2156CE361893}" type="presParOf" srcId="{2BA29666-5F2E-45AE-BFB8-8D2335BC76B9}" destId="{135E5C9A-A12F-49E6-AFB3-FF0BA00A52E6}" srcOrd="1" destOrd="0" presId="urn:microsoft.com/office/officeart/2005/8/layout/vList3"/>
    <dgm:cxn modelId="{AE587670-6F7B-4E54-B3A1-C089CAAEA3FB}" type="presParOf" srcId="{2BA29666-5F2E-45AE-BFB8-8D2335BC76B9}" destId="{2BC47A00-8580-48EC-989E-BE65D8CC554D}" srcOrd="2" destOrd="0" presId="urn:microsoft.com/office/officeart/2005/8/layout/vList3"/>
    <dgm:cxn modelId="{BA3EE680-0773-4E38-B748-E7B482C9C479}" type="presParOf" srcId="{2BC47A00-8580-48EC-989E-BE65D8CC554D}" destId="{3C086FE9-B87A-4301-B3FA-2ACA99A65635}" srcOrd="0" destOrd="0" presId="urn:microsoft.com/office/officeart/2005/8/layout/vList3"/>
    <dgm:cxn modelId="{ED88FE4B-BD19-4226-B128-4A47BFB4BF04}" type="presParOf" srcId="{2BC47A00-8580-48EC-989E-BE65D8CC554D}" destId="{93996496-08AD-4E72-BA38-5EFC4C721AB6}" srcOrd="1" destOrd="0" presId="urn:microsoft.com/office/officeart/2005/8/layout/vList3"/>
    <dgm:cxn modelId="{A8036BA6-D525-4DF2-BAE8-FD875AEA6A4C}" type="presParOf" srcId="{2BA29666-5F2E-45AE-BFB8-8D2335BC76B9}" destId="{CFB0C75C-580B-4976-9E71-E93F25011CEF}" srcOrd="3" destOrd="0" presId="urn:microsoft.com/office/officeart/2005/8/layout/vList3"/>
    <dgm:cxn modelId="{6A763D99-BAC4-40AD-A0FE-B1999B51B222}" type="presParOf" srcId="{2BA29666-5F2E-45AE-BFB8-8D2335BC76B9}" destId="{75E081DE-3897-426C-9A19-A8382C579570}" srcOrd="4" destOrd="0" presId="urn:microsoft.com/office/officeart/2005/8/layout/vList3"/>
    <dgm:cxn modelId="{ED150F00-FB60-4A84-A5BC-DC561ACE3781}" type="presParOf" srcId="{75E081DE-3897-426C-9A19-A8382C579570}" destId="{9A88A1C8-0A15-4B2A-8452-712BFF0D192C}" srcOrd="0" destOrd="0" presId="urn:microsoft.com/office/officeart/2005/8/layout/vList3"/>
    <dgm:cxn modelId="{B9165585-BC72-46F1-9757-97893A8C2EA2}" type="presParOf" srcId="{75E081DE-3897-426C-9A19-A8382C579570}" destId="{36952B6B-52BB-418A-8166-B3FD5506C0D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A562340-EA19-4EFA-9DDE-C8E3F9C917F1}" type="doc">
      <dgm:prSet loTypeId="urn:microsoft.com/office/officeart/2005/8/layout/vList3" loCatId="picture" qsTypeId="urn:microsoft.com/office/officeart/2005/8/quickstyle/simple4" qsCatId="simple" csTypeId="urn:microsoft.com/office/officeart/2005/8/colors/accent2_5" csCatId="accent2" phldr="1"/>
      <dgm:spPr/>
    </dgm:pt>
    <dgm:pt modelId="{0FAC4604-E1B6-4C6A-A2C4-D70ECFAF8EAE}">
      <dgm:prSet phldrT="[文本]"/>
      <dgm:spPr/>
      <dgm:t>
        <a:bodyPr/>
        <a:lstStyle/>
        <a:p>
          <a:r>
            <a:rPr lang="zh-CN" altLang="en-US" dirty="0" smtClean="0">
              <a:latin typeface="楷体" panose="02010609060101010101" pitchFamily="49" charset="-122"/>
              <a:ea typeface="楷体" panose="02010609060101010101" pitchFamily="49" charset="-122"/>
            </a:rPr>
            <a:t>第一次上课</a:t>
          </a:r>
          <a:endParaRPr lang="zh-CN" altLang="en-US" dirty="0">
            <a:latin typeface="楷体" panose="02010609060101010101" pitchFamily="49" charset="-122"/>
            <a:ea typeface="楷体" panose="02010609060101010101" pitchFamily="49" charset="-122"/>
          </a:endParaRPr>
        </a:p>
      </dgm:t>
    </dgm:pt>
    <dgm:pt modelId="{868F8AD3-AA8D-43F9-81BC-035C43DC0E08}" type="parTrans" cxnId="{E11D1F4A-6105-4A47-8FB2-29D9779EF048}">
      <dgm:prSet/>
      <dgm:spPr/>
      <dgm:t>
        <a:bodyPr/>
        <a:lstStyle/>
        <a:p>
          <a:endParaRPr lang="zh-CN" altLang="en-US">
            <a:latin typeface="楷体" panose="02010609060101010101" pitchFamily="49" charset="-122"/>
            <a:ea typeface="楷体" panose="02010609060101010101" pitchFamily="49" charset="-122"/>
          </a:endParaRPr>
        </a:p>
      </dgm:t>
    </dgm:pt>
    <dgm:pt modelId="{20645C8A-FFEB-4140-82FB-FD1ABE6D9F60}" type="sibTrans" cxnId="{E11D1F4A-6105-4A47-8FB2-29D9779EF048}">
      <dgm:prSet/>
      <dgm:spPr/>
      <dgm:t>
        <a:bodyPr/>
        <a:lstStyle/>
        <a:p>
          <a:endParaRPr lang="zh-CN" altLang="en-US">
            <a:latin typeface="楷体" panose="02010609060101010101" pitchFamily="49" charset="-122"/>
            <a:ea typeface="楷体" panose="02010609060101010101" pitchFamily="49" charset="-122"/>
          </a:endParaRPr>
        </a:p>
      </dgm:t>
    </dgm:pt>
    <dgm:pt modelId="{BA27DC82-620F-4F92-9817-359EC9A0F5B4}">
      <dgm:prSet phldrT="[文本]"/>
      <dgm:spPr/>
      <dgm:t>
        <a:bodyPr/>
        <a:lstStyle/>
        <a:p>
          <a:r>
            <a:rPr lang="zh-CN" altLang="en-US" dirty="0" smtClean="0">
              <a:latin typeface="楷体" panose="02010609060101010101" pitchFamily="49" charset="-122"/>
              <a:ea typeface="楷体" panose="02010609060101010101" pitchFamily="49" charset="-122"/>
            </a:rPr>
            <a:t>第一次投诉</a:t>
          </a:r>
          <a:endParaRPr lang="zh-CN" altLang="en-US" dirty="0">
            <a:latin typeface="楷体" panose="02010609060101010101" pitchFamily="49" charset="-122"/>
            <a:ea typeface="楷体" panose="02010609060101010101" pitchFamily="49" charset="-122"/>
          </a:endParaRPr>
        </a:p>
      </dgm:t>
    </dgm:pt>
    <dgm:pt modelId="{BD58710D-ED0F-494E-B81A-FA81D6BCA3DC}" type="parTrans" cxnId="{805BEF21-2D3F-415D-9526-356D9EAEEF96}">
      <dgm:prSet/>
      <dgm:spPr/>
      <dgm:t>
        <a:bodyPr/>
        <a:lstStyle/>
        <a:p>
          <a:endParaRPr lang="zh-CN" altLang="en-US">
            <a:latin typeface="楷体" panose="02010609060101010101" pitchFamily="49" charset="-122"/>
            <a:ea typeface="楷体" panose="02010609060101010101" pitchFamily="49" charset="-122"/>
          </a:endParaRPr>
        </a:p>
      </dgm:t>
    </dgm:pt>
    <dgm:pt modelId="{6B7A3B1B-0420-42BD-98D6-F6A6C039B19F}" type="sibTrans" cxnId="{805BEF21-2D3F-415D-9526-356D9EAEEF96}">
      <dgm:prSet/>
      <dgm:spPr/>
      <dgm:t>
        <a:bodyPr/>
        <a:lstStyle/>
        <a:p>
          <a:endParaRPr lang="zh-CN" altLang="en-US">
            <a:latin typeface="楷体" panose="02010609060101010101" pitchFamily="49" charset="-122"/>
            <a:ea typeface="楷体" panose="02010609060101010101" pitchFamily="49" charset="-122"/>
          </a:endParaRPr>
        </a:p>
      </dgm:t>
    </dgm:pt>
    <dgm:pt modelId="{27E73AEA-513F-44AE-A1B2-DAA290B8F585}">
      <dgm:prSet phldrT="[文本]"/>
      <dgm:spPr/>
      <dgm:t>
        <a:bodyPr/>
        <a:lstStyle/>
        <a:p>
          <a:r>
            <a:rPr lang="zh-CN" altLang="en-US" dirty="0" smtClean="0">
              <a:latin typeface="楷体" panose="02010609060101010101" pitchFamily="49" charset="-122"/>
              <a:ea typeface="楷体" panose="02010609060101010101" pitchFamily="49" charset="-122"/>
            </a:rPr>
            <a:t>第一次连十</a:t>
          </a:r>
          <a:endParaRPr lang="zh-CN" altLang="en-US" dirty="0">
            <a:latin typeface="楷体" panose="02010609060101010101" pitchFamily="49" charset="-122"/>
            <a:ea typeface="楷体" panose="02010609060101010101" pitchFamily="49" charset="-122"/>
          </a:endParaRPr>
        </a:p>
      </dgm:t>
    </dgm:pt>
    <dgm:pt modelId="{D867FEA9-F18B-42D9-97ED-3898D2E8B6A4}" type="parTrans" cxnId="{D6D4E9BF-4424-40C5-8CE6-B87B969C26EB}">
      <dgm:prSet/>
      <dgm:spPr/>
      <dgm:t>
        <a:bodyPr/>
        <a:lstStyle/>
        <a:p>
          <a:endParaRPr lang="zh-CN" altLang="en-US">
            <a:latin typeface="楷体" panose="02010609060101010101" pitchFamily="49" charset="-122"/>
            <a:ea typeface="楷体" panose="02010609060101010101" pitchFamily="49" charset="-122"/>
          </a:endParaRPr>
        </a:p>
      </dgm:t>
    </dgm:pt>
    <dgm:pt modelId="{F3158495-3EB3-4D0B-BB84-9A928D928222}" type="sibTrans" cxnId="{D6D4E9BF-4424-40C5-8CE6-B87B969C26EB}">
      <dgm:prSet/>
      <dgm:spPr/>
      <dgm:t>
        <a:bodyPr/>
        <a:lstStyle/>
        <a:p>
          <a:endParaRPr lang="zh-CN" altLang="en-US">
            <a:latin typeface="楷体" panose="02010609060101010101" pitchFamily="49" charset="-122"/>
            <a:ea typeface="楷体" panose="02010609060101010101" pitchFamily="49" charset="-122"/>
          </a:endParaRPr>
        </a:p>
      </dgm:t>
    </dgm:pt>
    <dgm:pt modelId="{AD1CB944-56EA-40CF-9FFB-A1FCB83662BE}" type="pres">
      <dgm:prSet presAssocID="{8A562340-EA19-4EFA-9DDE-C8E3F9C917F1}" presName="linearFlow" presStyleCnt="0">
        <dgm:presLayoutVars>
          <dgm:dir/>
          <dgm:resizeHandles val="exact"/>
        </dgm:presLayoutVars>
      </dgm:prSet>
      <dgm:spPr/>
    </dgm:pt>
    <dgm:pt modelId="{9ECD5ACC-D55E-4B8A-8B56-05E5224453EC}" type="pres">
      <dgm:prSet presAssocID="{0FAC4604-E1B6-4C6A-A2C4-D70ECFAF8EAE}" presName="composite" presStyleCnt="0"/>
      <dgm:spPr/>
    </dgm:pt>
    <dgm:pt modelId="{9E7AD632-2417-4FE6-882C-9A8B997D707D}" type="pres">
      <dgm:prSet presAssocID="{0FAC4604-E1B6-4C6A-A2C4-D70ECFAF8EAE}" presName="imgShp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7A9E53BF-47E1-4786-85F4-D6CF3842AEA4}" type="pres">
      <dgm:prSet presAssocID="{0FAC4604-E1B6-4C6A-A2C4-D70ECFAF8EAE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CEFF6CF-78B2-4D15-B1AE-52C6DEFCEC40}" type="pres">
      <dgm:prSet presAssocID="{20645C8A-FFEB-4140-82FB-FD1ABE6D9F60}" presName="spacing" presStyleCnt="0"/>
      <dgm:spPr/>
    </dgm:pt>
    <dgm:pt modelId="{0E21DB7F-244E-4214-8573-4031BC3E18A2}" type="pres">
      <dgm:prSet presAssocID="{BA27DC82-620F-4F92-9817-359EC9A0F5B4}" presName="composite" presStyleCnt="0"/>
      <dgm:spPr/>
    </dgm:pt>
    <dgm:pt modelId="{C7019D7B-DDD8-41B0-B880-5566B03DF74B}" type="pres">
      <dgm:prSet presAssocID="{BA27DC82-620F-4F92-9817-359EC9A0F5B4}" presName="imgShp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</dgm:spPr>
    </dgm:pt>
    <dgm:pt modelId="{2BAD74EF-2CA5-4ACC-A343-6991DCD4360C}" type="pres">
      <dgm:prSet presAssocID="{BA27DC82-620F-4F92-9817-359EC9A0F5B4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F1FD036-3B59-4BE0-83DD-85898B2291AE}" type="pres">
      <dgm:prSet presAssocID="{6B7A3B1B-0420-42BD-98D6-F6A6C039B19F}" presName="spacing" presStyleCnt="0"/>
      <dgm:spPr/>
    </dgm:pt>
    <dgm:pt modelId="{905EDEED-E601-4FB7-A3A9-C0EBF2DAD79E}" type="pres">
      <dgm:prSet presAssocID="{27E73AEA-513F-44AE-A1B2-DAA290B8F585}" presName="composite" presStyleCnt="0"/>
      <dgm:spPr/>
    </dgm:pt>
    <dgm:pt modelId="{D3208701-782E-46F7-95DA-A1688E69C878}" type="pres">
      <dgm:prSet presAssocID="{27E73AEA-513F-44AE-A1B2-DAA290B8F585}" presName="imgShp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</dgm:spPr>
    </dgm:pt>
    <dgm:pt modelId="{190C0E20-0FEF-4995-ACDE-E734A48FC1CE}" type="pres">
      <dgm:prSet presAssocID="{27E73AEA-513F-44AE-A1B2-DAA290B8F585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7416FCC3-2AA8-4954-BB7A-2EBA96A55C6A}" type="presOf" srcId="{8A562340-EA19-4EFA-9DDE-C8E3F9C917F1}" destId="{AD1CB944-56EA-40CF-9FFB-A1FCB83662BE}" srcOrd="0" destOrd="0" presId="urn:microsoft.com/office/officeart/2005/8/layout/vList3"/>
    <dgm:cxn modelId="{7D96D49B-3260-4F0A-A0BC-F730F9B58C4A}" type="presOf" srcId="{BA27DC82-620F-4F92-9817-359EC9A0F5B4}" destId="{2BAD74EF-2CA5-4ACC-A343-6991DCD4360C}" srcOrd="0" destOrd="0" presId="urn:microsoft.com/office/officeart/2005/8/layout/vList3"/>
    <dgm:cxn modelId="{E11D1F4A-6105-4A47-8FB2-29D9779EF048}" srcId="{8A562340-EA19-4EFA-9DDE-C8E3F9C917F1}" destId="{0FAC4604-E1B6-4C6A-A2C4-D70ECFAF8EAE}" srcOrd="0" destOrd="0" parTransId="{868F8AD3-AA8D-43F9-81BC-035C43DC0E08}" sibTransId="{20645C8A-FFEB-4140-82FB-FD1ABE6D9F60}"/>
    <dgm:cxn modelId="{B43358BD-6D34-4CFC-A30C-23E7503DF5E1}" type="presOf" srcId="{0FAC4604-E1B6-4C6A-A2C4-D70ECFAF8EAE}" destId="{7A9E53BF-47E1-4786-85F4-D6CF3842AEA4}" srcOrd="0" destOrd="0" presId="urn:microsoft.com/office/officeart/2005/8/layout/vList3"/>
    <dgm:cxn modelId="{F2309607-9FAB-4AD7-96D4-429E8950DED7}" type="presOf" srcId="{27E73AEA-513F-44AE-A1B2-DAA290B8F585}" destId="{190C0E20-0FEF-4995-ACDE-E734A48FC1CE}" srcOrd="0" destOrd="0" presId="urn:microsoft.com/office/officeart/2005/8/layout/vList3"/>
    <dgm:cxn modelId="{805BEF21-2D3F-415D-9526-356D9EAEEF96}" srcId="{8A562340-EA19-4EFA-9DDE-C8E3F9C917F1}" destId="{BA27DC82-620F-4F92-9817-359EC9A0F5B4}" srcOrd="1" destOrd="0" parTransId="{BD58710D-ED0F-494E-B81A-FA81D6BCA3DC}" sibTransId="{6B7A3B1B-0420-42BD-98D6-F6A6C039B19F}"/>
    <dgm:cxn modelId="{D6D4E9BF-4424-40C5-8CE6-B87B969C26EB}" srcId="{8A562340-EA19-4EFA-9DDE-C8E3F9C917F1}" destId="{27E73AEA-513F-44AE-A1B2-DAA290B8F585}" srcOrd="2" destOrd="0" parTransId="{D867FEA9-F18B-42D9-97ED-3898D2E8B6A4}" sibTransId="{F3158495-3EB3-4D0B-BB84-9A928D928222}"/>
    <dgm:cxn modelId="{D0DD7FAB-7192-42C8-AF85-021674CBA773}" type="presParOf" srcId="{AD1CB944-56EA-40CF-9FFB-A1FCB83662BE}" destId="{9ECD5ACC-D55E-4B8A-8B56-05E5224453EC}" srcOrd="0" destOrd="0" presId="urn:microsoft.com/office/officeart/2005/8/layout/vList3"/>
    <dgm:cxn modelId="{945AE96F-E70B-4294-BDA1-03130529D17B}" type="presParOf" srcId="{9ECD5ACC-D55E-4B8A-8B56-05E5224453EC}" destId="{9E7AD632-2417-4FE6-882C-9A8B997D707D}" srcOrd="0" destOrd="0" presId="urn:microsoft.com/office/officeart/2005/8/layout/vList3"/>
    <dgm:cxn modelId="{25FE818F-BA5B-43AD-B9F7-5107FBB46F63}" type="presParOf" srcId="{9ECD5ACC-D55E-4B8A-8B56-05E5224453EC}" destId="{7A9E53BF-47E1-4786-85F4-D6CF3842AEA4}" srcOrd="1" destOrd="0" presId="urn:microsoft.com/office/officeart/2005/8/layout/vList3"/>
    <dgm:cxn modelId="{8D57E04B-1EE4-493B-B284-96DAEE0C3AFD}" type="presParOf" srcId="{AD1CB944-56EA-40CF-9FFB-A1FCB83662BE}" destId="{CCEFF6CF-78B2-4D15-B1AE-52C6DEFCEC40}" srcOrd="1" destOrd="0" presId="urn:microsoft.com/office/officeart/2005/8/layout/vList3"/>
    <dgm:cxn modelId="{65AE2E93-F448-4D1E-B983-2F4C51078D2A}" type="presParOf" srcId="{AD1CB944-56EA-40CF-9FFB-A1FCB83662BE}" destId="{0E21DB7F-244E-4214-8573-4031BC3E18A2}" srcOrd="2" destOrd="0" presId="urn:microsoft.com/office/officeart/2005/8/layout/vList3"/>
    <dgm:cxn modelId="{9A523D21-D9DD-413A-8486-31F953F71E0B}" type="presParOf" srcId="{0E21DB7F-244E-4214-8573-4031BC3E18A2}" destId="{C7019D7B-DDD8-41B0-B880-5566B03DF74B}" srcOrd="0" destOrd="0" presId="urn:microsoft.com/office/officeart/2005/8/layout/vList3"/>
    <dgm:cxn modelId="{E0EF1C46-E314-4C17-9B67-B19EB070B74D}" type="presParOf" srcId="{0E21DB7F-244E-4214-8573-4031BC3E18A2}" destId="{2BAD74EF-2CA5-4ACC-A343-6991DCD4360C}" srcOrd="1" destOrd="0" presId="urn:microsoft.com/office/officeart/2005/8/layout/vList3"/>
    <dgm:cxn modelId="{6F6B7D69-499D-4277-A944-B2BA0E5DA967}" type="presParOf" srcId="{AD1CB944-56EA-40CF-9FFB-A1FCB83662BE}" destId="{9F1FD036-3B59-4BE0-83DD-85898B2291AE}" srcOrd="3" destOrd="0" presId="urn:microsoft.com/office/officeart/2005/8/layout/vList3"/>
    <dgm:cxn modelId="{CBFBB60D-1738-4953-B98D-2CECF0529FC9}" type="presParOf" srcId="{AD1CB944-56EA-40CF-9FFB-A1FCB83662BE}" destId="{905EDEED-E601-4FB7-A3A9-C0EBF2DAD79E}" srcOrd="4" destOrd="0" presId="urn:microsoft.com/office/officeart/2005/8/layout/vList3"/>
    <dgm:cxn modelId="{2F851FD7-028E-45F8-BAE5-2DD2F90818A6}" type="presParOf" srcId="{905EDEED-E601-4FB7-A3A9-C0EBF2DAD79E}" destId="{D3208701-782E-46F7-95DA-A1688E69C878}" srcOrd="0" destOrd="0" presId="urn:microsoft.com/office/officeart/2005/8/layout/vList3"/>
    <dgm:cxn modelId="{931DF6DA-1872-46D4-9B5D-2C1E65A80729}" type="presParOf" srcId="{905EDEED-E601-4FB7-A3A9-C0EBF2DAD79E}" destId="{190C0E20-0FEF-4995-ACDE-E734A48FC1CE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1C1CBA3-3C75-40CF-B2B8-C1A796A35B88}" type="doc">
      <dgm:prSet loTypeId="urn:microsoft.com/office/officeart/2005/8/layout/vList3" loCatId="picture" qsTypeId="urn:microsoft.com/office/officeart/2005/8/quickstyle/3d2" qsCatId="3D" csTypeId="urn:microsoft.com/office/officeart/2005/8/colors/accent1_1" csCatId="accent1" phldr="1"/>
      <dgm:spPr/>
    </dgm:pt>
    <dgm:pt modelId="{027943C0-912B-446A-8B58-766346C6C844}">
      <dgm:prSet phldrT="[文本]"/>
      <dgm:spPr/>
      <dgm:t>
        <a:bodyPr/>
        <a:lstStyle/>
        <a:p>
          <a:r>
            <a:rPr lang="en-US" altLang="zh-CN" b="1" dirty="0" smtClean="0">
              <a:solidFill>
                <a:srgbClr val="FF0000"/>
              </a:solidFill>
            </a:rPr>
            <a:t>Vulgar</a:t>
          </a:r>
          <a:r>
            <a:rPr lang="en-US" altLang="zh-CN" dirty="0" smtClean="0"/>
            <a:t> </a:t>
          </a:r>
          <a:endParaRPr lang="zh-CN" altLang="en-US" dirty="0"/>
        </a:p>
      </dgm:t>
    </dgm:pt>
    <dgm:pt modelId="{AA6958CF-CBE6-45CB-87C0-950C9E094BEB}" type="parTrans" cxnId="{012E352D-F25A-48CB-AE11-E5D4177306CF}">
      <dgm:prSet/>
      <dgm:spPr/>
      <dgm:t>
        <a:bodyPr/>
        <a:lstStyle/>
        <a:p>
          <a:endParaRPr lang="zh-CN" altLang="en-US"/>
        </a:p>
      </dgm:t>
    </dgm:pt>
    <dgm:pt modelId="{4E6A33B7-7732-477E-B930-ADFFF6C8368C}" type="sibTrans" cxnId="{012E352D-F25A-48CB-AE11-E5D4177306CF}">
      <dgm:prSet/>
      <dgm:spPr/>
      <dgm:t>
        <a:bodyPr/>
        <a:lstStyle/>
        <a:p>
          <a:endParaRPr lang="zh-CN" altLang="en-US"/>
        </a:p>
      </dgm:t>
    </dgm:pt>
    <dgm:pt modelId="{77B9C5DF-2187-4896-82F3-500B7990F098}">
      <dgm:prSet phldrT="[文本]"/>
      <dgm:spPr/>
      <dgm:t>
        <a:bodyPr/>
        <a:lstStyle/>
        <a:p>
          <a:r>
            <a:rPr lang="en-US" altLang="zh-CN" dirty="0" smtClean="0">
              <a:solidFill>
                <a:schemeClr val="accent5"/>
              </a:solidFill>
            </a:rPr>
            <a:t>Cultural</a:t>
          </a:r>
          <a:endParaRPr lang="zh-CN" altLang="en-US" dirty="0">
            <a:solidFill>
              <a:schemeClr val="accent5"/>
            </a:solidFill>
          </a:endParaRPr>
        </a:p>
      </dgm:t>
    </dgm:pt>
    <dgm:pt modelId="{2EF3AC47-EFF9-4887-AC93-9F913911FEEC}" type="parTrans" cxnId="{5032782F-8800-48E9-B26B-931CFE89DF1B}">
      <dgm:prSet/>
      <dgm:spPr/>
      <dgm:t>
        <a:bodyPr/>
        <a:lstStyle/>
        <a:p>
          <a:endParaRPr lang="zh-CN" altLang="en-US"/>
        </a:p>
      </dgm:t>
    </dgm:pt>
    <dgm:pt modelId="{48452C58-349D-46CF-ADA9-B066BE01EF4A}" type="sibTrans" cxnId="{5032782F-8800-48E9-B26B-931CFE89DF1B}">
      <dgm:prSet/>
      <dgm:spPr/>
      <dgm:t>
        <a:bodyPr/>
        <a:lstStyle/>
        <a:p>
          <a:endParaRPr lang="zh-CN" altLang="en-US"/>
        </a:p>
      </dgm:t>
    </dgm:pt>
    <dgm:pt modelId="{909AF972-6902-4DC6-B777-C671F813321F}">
      <dgm:prSet phldrT="[文本]"/>
      <dgm:spPr/>
      <dgm:t>
        <a:bodyPr/>
        <a:lstStyle/>
        <a:p>
          <a:r>
            <a:rPr lang="en-US" altLang="zh-CN" dirty="0" smtClean="0">
              <a:solidFill>
                <a:schemeClr val="accent5"/>
              </a:solidFill>
            </a:rPr>
            <a:t>Dynamic </a:t>
          </a:r>
          <a:endParaRPr lang="zh-CN" altLang="en-US" dirty="0">
            <a:solidFill>
              <a:schemeClr val="accent5"/>
            </a:solidFill>
          </a:endParaRPr>
        </a:p>
      </dgm:t>
    </dgm:pt>
    <dgm:pt modelId="{59D224A0-57BC-4A0E-BB28-85224682F90B}" type="parTrans" cxnId="{159C70B2-BE63-4450-95EF-C4728C8AE065}">
      <dgm:prSet/>
      <dgm:spPr/>
      <dgm:t>
        <a:bodyPr/>
        <a:lstStyle/>
        <a:p>
          <a:endParaRPr lang="zh-CN" altLang="en-US"/>
        </a:p>
      </dgm:t>
    </dgm:pt>
    <dgm:pt modelId="{C44541AC-423F-4FDF-B822-D7B78412D198}" type="sibTrans" cxnId="{159C70B2-BE63-4450-95EF-C4728C8AE065}">
      <dgm:prSet/>
      <dgm:spPr/>
      <dgm:t>
        <a:bodyPr/>
        <a:lstStyle/>
        <a:p>
          <a:endParaRPr lang="zh-CN" altLang="en-US"/>
        </a:p>
      </dgm:t>
    </dgm:pt>
    <dgm:pt modelId="{7F5DEC7B-E380-4825-8CAC-BF53FC1672E2}">
      <dgm:prSet/>
      <dgm:spPr/>
      <dgm:t>
        <a:bodyPr/>
        <a:lstStyle/>
        <a:p>
          <a:r>
            <a:rPr lang="en-US" altLang="zh-CN" dirty="0" smtClean="0">
              <a:solidFill>
                <a:schemeClr val="accent5"/>
              </a:solidFill>
            </a:rPr>
            <a:t>Humorous</a:t>
          </a:r>
          <a:endParaRPr lang="zh-CN" altLang="en-US" dirty="0">
            <a:solidFill>
              <a:schemeClr val="accent5"/>
            </a:solidFill>
          </a:endParaRPr>
        </a:p>
      </dgm:t>
    </dgm:pt>
    <dgm:pt modelId="{25A559AA-8E3A-42F2-AEE8-1261FA86DEF1}" type="parTrans" cxnId="{5A66E792-7C7D-41FB-BDC4-4F9285E82D50}">
      <dgm:prSet/>
      <dgm:spPr/>
      <dgm:t>
        <a:bodyPr/>
        <a:lstStyle/>
        <a:p>
          <a:endParaRPr lang="zh-CN" altLang="en-US"/>
        </a:p>
      </dgm:t>
    </dgm:pt>
    <dgm:pt modelId="{CB6B4B29-64EC-4F45-9A8D-DFE4C7EB1FA5}" type="sibTrans" cxnId="{5A66E792-7C7D-41FB-BDC4-4F9285E82D50}">
      <dgm:prSet/>
      <dgm:spPr/>
      <dgm:t>
        <a:bodyPr/>
        <a:lstStyle/>
        <a:p>
          <a:endParaRPr lang="zh-CN" altLang="en-US"/>
        </a:p>
      </dgm:t>
    </dgm:pt>
    <dgm:pt modelId="{45164203-4AFE-4220-BC57-7249C9B81611}" type="pres">
      <dgm:prSet presAssocID="{51C1CBA3-3C75-40CF-B2B8-C1A796A35B88}" presName="linearFlow" presStyleCnt="0">
        <dgm:presLayoutVars>
          <dgm:dir/>
          <dgm:resizeHandles val="exact"/>
        </dgm:presLayoutVars>
      </dgm:prSet>
      <dgm:spPr/>
    </dgm:pt>
    <dgm:pt modelId="{D967FAC7-3556-4670-8D3E-043DBD5F8D89}" type="pres">
      <dgm:prSet presAssocID="{027943C0-912B-446A-8B58-766346C6C844}" presName="composite" presStyleCnt="0"/>
      <dgm:spPr/>
    </dgm:pt>
    <dgm:pt modelId="{4115025E-351D-4638-9586-D4515553C9EA}" type="pres">
      <dgm:prSet presAssocID="{027943C0-912B-446A-8B58-766346C6C844}" presName="imgShp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</dgm:spPr>
      <dgm:t>
        <a:bodyPr/>
        <a:lstStyle/>
        <a:p>
          <a:endParaRPr lang="zh-CN" altLang="en-US"/>
        </a:p>
      </dgm:t>
    </dgm:pt>
    <dgm:pt modelId="{E9702099-19C4-4466-9119-9C57E84E728D}" type="pres">
      <dgm:prSet presAssocID="{027943C0-912B-446A-8B58-766346C6C844}" presName="tx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274AAF8-D8E9-44ED-849B-25A5C96602B4}" type="pres">
      <dgm:prSet presAssocID="{4E6A33B7-7732-477E-B930-ADFFF6C8368C}" presName="spacing" presStyleCnt="0"/>
      <dgm:spPr/>
    </dgm:pt>
    <dgm:pt modelId="{DE786DBA-B611-42EB-8465-E2A21090F6AF}" type="pres">
      <dgm:prSet presAssocID="{7F5DEC7B-E380-4825-8CAC-BF53FC1672E2}" presName="composite" presStyleCnt="0"/>
      <dgm:spPr/>
    </dgm:pt>
    <dgm:pt modelId="{B515B4F4-361F-4AFC-A23F-33B5667F842C}" type="pres">
      <dgm:prSet presAssocID="{7F5DEC7B-E380-4825-8CAC-BF53FC1672E2}" presName="imgShp" presStyleLbl="f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28D4FF14-E8A4-4ADE-B14B-A20B3A8B0231}" type="pres">
      <dgm:prSet presAssocID="{7F5DEC7B-E380-4825-8CAC-BF53FC1672E2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F906E6E-51E1-44DF-84DE-53FEF95ECCFF}" type="pres">
      <dgm:prSet presAssocID="{CB6B4B29-64EC-4F45-9A8D-DFE4C7EB1FA5}" presName="spacing" presStyleCnt="0"/>
      <dgm:spPr/>
    </dgm:pt>
    <dgm:pt modelId="{48CC12CF-ACE7-4DC7-95B2-EFE0C7D41479}" type="pres">
      <dgm:prSet presAssocID="{77B9C5DF-2187-4896-82F3-500B7990F098}" presName="composite" presStyleCnt="0"/>
      <dgm:spPr/>
    </dgm:pt>
    <dgm:pt modelId="{1638D56B-9EFF-48FA-9831-4B03507490A0}" type="pres">
      <dgm:prSet presAssocID="{77B9C5DF-2187-4896-82F3-500B7990F098}" presName="imgShp" presStyleLbl="fgImgPlac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8000" r="-38000"/>
          </a:stretch>
        </a:blipFill>
      </dgm:spPr>
    </dgm:pt>
    <dgm:pt modelId="{A075A799-F65B-428B-A8EC-6AEEA17BB098}" type="pres">
      <dgm:prSet presAssocID="{77B9C5DF-2187-4896-82F3-500B7990F098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5B8E97B-A796-4A74-8E88-1D5AD1656CB1}" type="pres">
      <dgm:prSet presAssocID="{48452C58-349D-46CF-ADA9-B066BE01EF4A}" presName="spacing" presStyleCnt="0"/>
      <dgm:spPr/>
    </dgm:pt>
    <dgm:pt modelId="{835F5224-66C6-4C0C-BFEE-5BAEF1CC86AC}" type="pres">
      <dgm:prSet presAssocID="{909AF972-6902-4DC6-B777-C671F813321F}" presName="composite" presStyleCnt="0"/>
      <dgm:spPr/>
    </dgm:pt>
    <dgm:pt modelId="{20348D25-25EE-4EA5-AE43-EBE40A088B01}" type="pres">
      <dgm:prSet presAssocID="{909AF972-6902-4DC6-B777-C671F813321F}" presName="imgShp" presStyleLbl="f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</dgm:spPr>
    </dgm:pt>
    <dgm:pt modelId="{A467E9FE-C087-43B4-94DA-A6AAB159700F}" type="pres">
      <dgm:prSet presAssocID="{909AF972-6902-4DC6-B777-C671F813321F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6D6A3277-11C5-419D-8C78-17179421C288}" type="presOf" srcId="{77B9C5DF-2187-4896-82F3-500B7990F098}" destId="{A075A799-F65B-428B-A8EC-6AEEA17BB098}" srcOrd="0" destOrd="0" presId="urn:microsoft.com/office/officeart/2005/8/layout/vList3"/>
    <dgm:cxn modelId="{6ABFFB4C-3352-4080-9156-34DAA0CBB0FB}" type="presOf" srcId="{7F5DEC7B-E380-4825-8CAC-BF53FC1672E2}" destId="{28D4FF14-E8A4-4ADE-B14B-A20B3A8B0231}" srcOrd="0" destOrd="0" presId="urn:microsoft.com/office/officeart/2005/8/layout/vList3"/>
    <dgm:cxn modelId="{5032782F-8800-48E9-B26B-931CFE89DF1B}" srcId="{51C1CBA3-3C75-40CF-B2B8-C1A796A35B88}" destId="{77B9C5DF-2187-4896-82F3-500B7990F098}" srcOrd="2" destOrd="0" parTransId="{2EF3AC47-EFF9-4887-AC93-9F913911FEEC}" sibTransId="{48452C58-349D-46CF-ADA9-B066BE01EF4A}"/>
    <dgm:cxn modelId="{5A66E792-7C7D-41FB-BDC4-4F9285E82D50}" srcId="{51C1CBA3-3C75-40CF-B2B8-C1A796A35B88}" destId="{7F5DEC7B-E380-4825-8CAC-BF53FC1672E2}" srcOrd="1" destOrd="0" parTransId="{25A559AA-8E3A-42F2-AEE8-1261FA86DEF1}" sibTransId="{CB6B4B29-64EC-4F45-9A8D-DFE4C7EB1FA5}"/>
    <dgm:cxn modelId="{159C70B2-BE63-4450-95EF-C4728C8AE065}" srcId="{51C1CBA3-3C75-40CF-B2B8-C1A796A35B88}" destId="{909AF972-6902-4DC6-B777-C671F813321F}" srcOrd="3" destOrd="0" parTransId="{59D224A0-57BC-4A0E-BB28-85224682F90B}" sibTransId="{C44541AC-423F-4FDF-B822-D7B78412D198}"/>
    <dgm:cxn modelId="{CF1741D8-4771-451F-B63D-B75AB7ADA4B0}" type="presOf" srcId="{909AF972-6902-4DC6-B777-C671F813321F}" destId="{A467E9FE-C087-43B4-94DA-A6AAB159700F}" srcOrd="0" destOrd="0" presId="urn:microsoft.com/office/officeart/2005/8/layout/vList3"/>
    <dgm:cxn modelId="{40B97099-644E-4DED-9ECE-7E2DE349BC92}" type="presOf" srcId="{51C1CBA3-3C75-40CF-B2B8-C1A796A35B88}" destId="{45164203-4AFE-4220-BC57-7249C9B81611}" srcOrd="0" destOrd="0" presId="urn:microsoft.com/office/officeart/2005/8/layout/vList3"/>
    <dgm:cxn modelId="{012E352D-F25A-48CB-AE11-E5D4177306CF}" srcId="{51C1CBA3-3C75-40CF-B2B8-C1A796A35B88}" destId="{027943C0-912B-446A-8B58-766346C6C844}" srcOrd="0" destOrd="0" parTransId="{AA6958CF-CBE6-45CB-87C0-950C9E094BEB}" sibTransId="{4E6A33B7-7732-477E-B930-ADFFF6C8368C}"/>
    <dgm:cxn modelId="{67FD118A-23DC-4FA3-82D7-DDA2EE06C5AF}" type="presOf" srcId="{027943C0-912B-446A-8B58-766346C6C844}" destId="{E9702099-19C4-4466-9119-9C57E84E728D}" srcOrd="0" destOrd="0" presId="urn:microsoft.com/office/officeart/2005/8/layout/vList3"/>
    <dgm:cxn modelId="{A2D23329-5B29-47B7-B971-7646958845D8}" type="presParOf" srcId="{45164203-4AFE-4220-BC57-7249C9B81611}" destId="{D967FAC7-3556-4670-8D3E-043DBD5F8D89}" srcOrd="0" destOrd="0" presId="urn:microsoft.com/office/officeart/2005/8/layout/vList3"/>
    <dgm:cxn modelId="{DEBC6F0B-2349-4D37-B562-3105DD633215}" type="presParOf" srcId="{D967FAC7-3556-4670-8D3E-043DBD5F8D89}" destId="{4115025E-351D-4638-9586-D4515553C9EA}" srcOrd="0" destOrd="0" presId="urn:microsoft.com/office/officeart/2005/8/layout/vList3"/>
    <dgm:cxn modelId="{626B1611-DCE6-4E7B-9B0F-E666D1EDDC98}" type="presParOf" srcId="{D967FAC7-3556-4670-8D3E-043DBD5F8D89}" destId="{E9702099-19C4-4466-9119-9C57E84E728D}" srcOrd="1" destOrd="0" presId="urn:microsoft.com/office/officeart/2005/8/layout/vList3"/>
    <dgm:cxn modelId="{210FA02E-6EB1-4FEC-9729-6334A4083BCF}" type="presParOf" srcId="{45164203-4AFE-4220-BC57-7249C9B81611}" destId="{0274AAF8-D8E9-44ED-849B-25A5C96602B4}" srcOrd="1" destOrd="0" presId="urn:microsoft.com/office/officeart/2005/8/layout/vList3"/>
    <dgm:cxn modelId="{D591FDA8-EBB0-4F87-9B7D-5250A98B004A}" type="presParOf" srcId="{45164203-4AFE-4220-BC57-7249C9B81611}" destId="{DE786DBA-B611-42EB-8465-E2A21090F6AF}" srcOrd="2" destOrd="0" presId="urn:microsoft.com/office/officeart/2005/8/layout/vList3"/>
    <dgm:cxn modelId="{90785AA8-CD42-42C6-B020-4C5B5D4B289E}" type="presParOf" srcId="{DE786DBA-B611-42EB-8465-E2A21090F6AF}" destId="{B515B4F4-361F-4AFC-A23F-33B5667F842C}" srcOrd="0" destOrd="0" presId="urn:microsoft.com/office/officeart/2005/8/layout/vList3"/>
    <dgm:cxn modelId="{DA560410-371F-412C-9EEF-3A21E18D6987}" type="presParOf" srcId="{DE786DBA-B611-42EB-8465-E2A21090F6AF}" destId="{28D4FF14-E8A4-4ADE-B14B-A20B3A8B0231}" srcOrd="1" destOrd="0" presId="urn:microsoft.com/office/officeart/2005/8/layout/vList3"/>
    <dgm:cxn modelId="{C8E6C26A-8BAB-4AF0-8A14-EACD2A0262F8}" type="presParOf" srcId="{45164203-4AFE-4220-BC57-7249C9B81611}" destId="{9F906E6E-51E1-44DF-84DE-53FEF95ECCFF}" srcOrd="3" destOrd="0" presId="urn:microsoft.com/office/officeart/2005/8/layout/vList3"/>
    <dgm:cxn modelId="{0AA435A0-6B00-482E-85F9-EC096CD6E6A3}" type="presParOf" srcId="{45164203-4AFE-4220-BC57-7249C9B81611}" destId="{48CC12CF-ACE7-4DC7-95B2-EFE0C7D41479}" srcOrd="4" destOrd="0" presId="urn:microsoft.com/office/officeart/2005/8/layout/vList3"/>
    <dgm:cxn modelId="{B6D410AC-B32B-4D80-AC13-B10AD4017199}" type="presParOf" srcId="{48CC12CF-ACE7-4DC7-95B2-EFE0C7D41479}" destId="{1638D56B-9EFF-48FA-9831-4B03507490A0}" srcOrd="0" destOrd="0" presId="urn:microsoft.com/office/officeart/2005/8/layout/vList3"/>
    <dgm:cxn modelId="{A4F8A5BC-CA2A-459B-9AE6-8472BE8DF0BD}" type="presParOf" srcId="{48CC12CF-ACE7-4DC7-95B2-EFE0C7D41479}" destId="{A075A799-F65B-428B-A8EC-6AEEA17BB098}" srcOrd="1" destOrd="0" presId="urn:microsoft.com/office/officeart/2005/8/layout/vList3"/>
    <dgm:cxn modelId="{54CC1188-3ED6-457F-BF83-D5AB162ADBBF}" type="presParOf" srcId="{45164203-4AFE-4220-BC57-7249C9B81611}" destId="{B5B8E97B-A796-4A74-8E88-1D5AD1656CB1}" srcOrd="5" destOrd="0" presId="urn:microsoft.com/office/officeart/2005/8/layout/vList3"/>
    <dgm:cxn modelId="{270279DF-22E5-4EE6-912A-D99822D6C7EB}" type="presParOf" srcId="{45164203-4AFE-4220-BC57-7249C9B81611}" destId="{835F5224-66C6-4C0C-BFEE-5BAEF1CC86AC}" srcOrd="6" destOrd="0" presId="urn:microsoft.com/office/officeart/2005/8/layout/vList3"/>
    <dgm:cxn modelId="{CCA9E7A0-39F9-4BCE-9333-70F62191DA5B}" type="presParOf" srcId="{835F5224-66C6-4C0C-BFEE-5BAEF1CC86AC}" destId="{20348D25-25EE-4EA5-AE43-EBE40A088B01}" srcOrd="0" destOrd="0" presId="urn:microsoft.com/office/officeart/2005/8/layout/vList3"/>
    <dgm:cxn modelId="{2E0C3191-E7F8-40E3-804C-DED075622C4A}" type="presParOf" srcId="{835F5224-66C6-4C0C-BFEE-5BAEF1CC86AC}" destId="{A467E9FE-C087-43B4-94DA-A6AAB159700F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1C1CBA3-3C75-40CF-B2B8-C1A796A35B88}" type="doc">
      <dgm:prSet loTypeId="urn:microsoft.com/office/officeart/2005/8/layout/vList3" loCatId="picture" qsTypeId="urn:microsoft.com/office/officeart/2005/8/quickstyle/3d2" qsCatId="3D" csTypeId="urn:microsoft.com/office/officeart/2005/8/colors/accent1_1" csCatId="accent1" phldr="1"/>
      <dgm:spPr/>
    </dgm:pt>
    <dgm:pt modelId="{027943C0-912B-446A-8B58-766346C6C844}">
      <dgm:prSet phldrT="[文本]"/>
      <dgm:spPr/>
      <dgm:t>
        <a:bodyPr/>
        <a:lstStyle/>
        <a:p>
          <a:r>
            <a:rPr lang="en-US" altLang="zh-CN" dirty="0" smtClean="0">
              <a:solidFill>
                <a:schemeClr val="accent5"/>
              </a:solidFill>
            </a:rPr>
            <a:t>Vulgar </a:t>
          </a:r>
          <a:endParaRPr lang="zh-CN" altLang="en-US" dirty="0">
            <a:solidFill>
              <a:schemeClr val="accent5"/>
            </a:solidFill>
          </a:endParaRPr>
        </a:p>
      </dgm:t>
    </dgm:pt>
    <dgm:pt modelId="{AA6958CF-CBE6-45CB-87C0-950C9E094BEB}" type="parTrans" cxnId="{012E352D-F25A-48CB-AE11-E5D4177306CF}">
      <dgm:prSet/>
      <dgm:spPr/>
      <dgm:t>
        <a:bodyPr/>
        <a:lstStyle/>
        <a:p>
          <a:endParaRPr lang="zh-CN" altLang="en-US"/>
        </a:p>
      </dgm:t>
    </dgm:pt>
    <dgm:pt modelId="{4E6A33B7-7732-477E-B930-ADFFF6C8368C}" type="sibTrans" cxnId="{012E352D-F25A-48CB-AE11-E5D4177306CF}">
      <dgm:prSet/>
      <dgm:spPr/>
      <dgm:t>
        <a:bodyPr/>
        <a:lstStyle/>
        <a:p>
          <a:endParaRPr lang="zh-CN" altLang="en-US"/>
        </a:p>
      </dgm:t>
    </dgm:pt>
    <dgm:pt modelId="{77B9C5DF-2187-4896-82F3-500B7990F098}">
      <dgm:prSet phldrT="[文本]"/>
      <dgm:spPr/>
      <dgm:t>
        <a:bodyPr/>
        <a:lstStyle/>
        <a:p>
          <a:r>
            <a:rPr lang="en-US" altLang="zh-CN" dirty="0" smtClean="0">
              <a:solidFill>
                <a:schemeClr val="accent5"/>
              </a:solidFill>
            </a:rPr>
            <a:t>Cultural</a:t>
          </a:r>
          <a:endParaRPr lang="zh-CN" altLang="en-US" dirty="0">
            <a:solidFill>
              <a:schemeClr val="accent5"/>
            </a:solidFill>
          </a:endParaRPr>
        </a:p>
      </dgm:t>
    </dgm:pt>
    <dgm:pt modelId="{2EF3AC47-EFF9-4887-AC93-9F913911FEEC}" type="parTrans" cxnId="{5032782F-8800-48E9-B26B-931CFE89DF1B}">
      <dgm:prSet/>
      <dgm:spPr/>
      <dgm:t>
        <a:bodyPr/>
        <a:lstStyle/>
        <a:p>
          <a:endParaRPr lang="zh-CN" altLang="en-US"/>
        </a:p>
      </dgm:t>
    </dgm:pt>
    <dgm:pt modelId="{48452C58-349D-46CF-ADA9-B066BE01EF4A}" type="sibTrans" cxnId="{5032782F-8800-48E9-B26B-931CFE89DF1B}">
      <dgm:prSet/>
      <dgm:spPr/>
      <dgm:t>
        <a:bodyPr/>
        <a:lstStyle/>
        <a:p>
          <a:endParaRPr lang="zh-CN" altLang="en-US"/>
        </a:p>
      </dgm:t>
    </dgm:pt>
    <dgm:pt modelId="{909AF972-6902-4DC6-B777-C671F813321F}">
      <dgm:prSet phldrT="[文本]"/>
      <dgm:spPr/>
      <dgm:t>
        <a:bodyPr/>
        <a:lstStyle/>
        <a:p>
          <a:r>
            <a:rPr lang="en-US" altLang="zh-CN" dirty="0" smtClean="0">
              <a:solidFill>
                <a:schemeClr val="accent5"/>
              </a:solidFill>
            </a:rPr>
            <a:t>Dynamic </a:t>
          </a:r>
          <a:endParaRPr lang="zh-CN" altLang="en-US" dirty="0">
            <a:solidFill>
              <a:schemeClr val="accent5"/>
            </a:solidFill>
          </a:endParaRPr>
        </a:p>
      </dgm:t>
    </dgm:pt>
    <dgm:pt modelId="{59D224A0-57BC-4A0E-BB28-85224682F90B}" type="parTrans" cxnId="{159C70B2-BE63-4450-95EF-C4728C8AE065}">
      <dgm:prSet/>
      <dgm:spPr/>
      <dgm:t>
        <a:bodyPr/>
        <a:lstStyle/>
        <a:p>
          <a:endParaRPr lang="zh-CN" altLang="en-US"/>
        </a:p>
      </dgm:t>
    </dgm:pt>
    <dgm:pt modelId="{C44541AC-423F-4FDF-B822-D7B78412D198}" type="sibTrans" cxnId="{159C70B2-BE63-4450-95EF-C4728C8AE065}">
      <dgm:prSet/>
      <dgm:spPr/>
      <dgm:t>
        <a:bodyPr/>
        <a:lstStyle/>
        <a:p>
          <a:endParaRPr lang="zh-CN" altLang="en-US"/>
        </a:p>
      </dgm:t>
    </dgm:pt>
    <dgm:pt modelId="{7F5DEC7B-E380-4825-8CAC-BF53FC1672E2}">
      <dgm:prSet/>
      <dgm:spPr/>
      <dgm:t>
        <a:bodyPr/>
        <a:lstStyle/>
        <a:p>
          <a:r>
            <a:rPr lang="en-US" altLang="zh-CN" b="1" dirty="0" smtClean="0">
              <a:solidFill>
                <a:srgbClr val="FF0000"/>
              </a:solidFill>
            </a:rPr>
            <a:t>Humorous</a:t>
          </a:r>
          <a:endParaRPr lang="zh-CN" altLang="en-US" b="1" dirty="0">
            <a:solidFill>
              <a:srgbClr val="FF0000"/>
            </a:solidFill>
          </a:endParaRPr>
        </a:p>
      </dgm:t>
    </dgm:pt>
    <dgm:pt modelId="{25A559AA-8E3A-42F2-AEE8-1261FA86DEF1}" type="parTrans" cxnId="{5A66E792-7C7D-41FB-BDC4-4F9285E82D50}">
      <dgm:prSet/>
      <dgm:spPr/>
      <dgm:t>
        <a:bodyPr/>
        <a:lstStyle/>
        <a:p>
          <a:endParaRPr lang="zh-CN" altLang="en-US"/>
        </a:p>
      </dgm:t>
    </dgm:pt>
    <dgm:pt modelId="{CB6B4B29-64EC-4F45-9A8D-DFE4C7EB1FA5}" type="sibTrans" cxnId="{5A66E792-7C7D-41FB-BDC4-4F9285E82D50}">
      <dgm:prSet/>
      <dgm:spPr/>
      <dgm:t>
        <a:bodyPr/>
        <a:lstStyle/>
        <a:p>
          <a:endParaRPr lang="zh-CN" altLang="en-US"/>
        </a:p>
      </dgm:t>
    </dgm:pt>
    <dgm:pt modelId="{45164203-4AFE-4220-BC57-7249C9B81611}" type="pres">
      <dgm:prSet presAssocID="{51C1CBA3-3C75-40CF-B2B8-C1A796A35B88}" presName="linearFlow" presStyleCnt="0">
        <dgm:presLayoutVars>
          <dgm:dir/>
          <dgm:resizeHandles val="exact"/>
        </dgm:presLayoutVars>
      </dgm:prSet>
      <dgm:spPr/>
    </dgm:pt>
    <dgm:pt modelId="{D967FAC7-3556-4670-8D3E-043DBD5F8D89}" type="pres">
      <dgm:prSet presAssocID="{027943C0-912B-446A-8B58-766346C6C844}" presName="composite" presStyleCnt="0"/>
      <dgm:spPr/>
    </dgm:pt>
    <dgm:pt modelId="{4115025E-351D-4638-9586-D4515553C9EA}" type="pres">
      <dgm:prSet presAssocID="{027943C0-912B-446A-8B58-766346C6C844}" presName="imgShp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</dgm:spPr>
      <dgm:t>
        <a:bodyPr/>
        <a:lstStyle/>
        <a:p>
          <a:endParaRPr lang="zh-CN" altLang="en-US"/>
        </a:p>
      </dgm:t>
    </dgm:pt>
    <dgm:pt modelId="{E9702099-19C4-4466-9119-9C57E84E728D}" type="pres">
      <dgm:prSet presAssocID="{027943C0-912B-446A-8B58-766346C6C844}" presName="tx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274AAF8-D8E9-44ED-849B-25A5C96602B4}" type="pres">
      <dgm:prSet presAssocID="{4E6A33B7-7732-477E-B930-ADFFF6C8368C}" presName="spacing" presStyleCnt="0"/>
      <dgm:spPr/>
    </dgm:pt>
    <dgm:pt modelId="{DE786DBA-B611-42EB-8465-E2A21090F6AF}" type="pres">
      <dgm:prSet presAssocID="{7F5DEC7B-E380-4825-8CAC-BF53FC1672E2}" presName="composite" presStyleCnt="0"/>
      <dgm:spPr/>
    </dgm:pt>
    <dgm:pt modelId="{B515B4F4-361F-4AFC-A23F-33B5667F842C}" type="pres">
      <dgm:prSet presAssocID="{7F5DEC7B-E380-4825-8CAC-BF53FC1672E2}" presName="imgShp" presStyleLbl="f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28D4FF14-E8A4-4ADE-B14B-A20B3A8B0231}" type="pres">
      <dgm:prSet presAssocID="{7F5DEC7B-E380-4825-8CAC-BF53FC1672E2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F906E6E-51E1-44DF-84DE-53FEF95ECCFF}" type="pres">
      <dgm:prSet presAssocID="{CB6B4B29-64EC-4F45-9A8D-DFE4C7EB1FA5}" presName="spacing" presStyleCnt="0"/>
      <dgm:spPr/>
    </dgm:pt>
    <dgm:pt modelId="{48CC12CF-ACE7-4DC7-95B2-EFE0C7D41479}" type="pres">
      <dgm:prSet presAssocID="{77B9C5DF-2187-4896-82F3-500B7990F098}" presName="composite" presStyleCnt="0"/>
      <dgm:spPr/>
    </dgm:pt>
    <dgm:pt modelId="{1638D56B-9EFF-48FA-9831-4B03507490A0}" type="pres">
      <dgm:prSet presAssocID="{77B9C5DF-2187-4896-82F3-500B7990F098}" presName="imgShp" presStyleLbl="fgImgPlac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8000" r="-38000"/>
          </a:stretch>
        </a:blipFill>
      </dgm:spPr>
    </dgm:pt>
    <dgm:pt modelId="{A075A799-F65B-428B-A8EC-6AEEA17BB098}" type="pres">
      <dgm:prSet presAssocID="{77B9C5DF-2187-4896-82F3-500B7990F098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5B8E97B-A796-4A74-8E88-1D5AD1656CB1}" type="pres">
      <dgm:prSet presAssocID="{48452C58-349D-46CF-ADA9-B066BE01EF4A}" presName="spacing" presStyleCnt="0"/>
      <dgm:spPr/>
    </dgm:pt>
    <dgm:pt modelId="{835F5224-66C6-4C0C-BFEE-5BAEF1CC86AC}" type="pres">
      <dgm:prSet presAssocID="{909AF972-6902-4DC6-B777-C671F813321F}" presName="composite" presStyleCnt="0"/>
      <dgm:spPr/>
    </dgm:pt>
    <dgm:pt modelId="{20348D25-25EE-4EA5-AE43-EBE40A088B01}" type="pres">
      <dgm:prSet presAssocID="{909AF972-6902-4DC6-B777-C671F813321F}" presName="imgShp" presStyleLbl="f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</dgm:spPr>
    </dgm:pt>
    <dgm:pt modelId="{A467E9FE-C087-43B4-94DA-A6AAB159700F}" type="pres">
      <dgm:prSet presAssocID="{909AF972-6902-4DC6-B777-C671F813321F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289E5C48-1501-4BD2-A8B1-5ACBCF5AAC21}" type="presOf" srcId="{77B9C5DF-2187-4896-82F3-500B7990F098}" destId="{A075A799-F65B-428B-A8EC-6AEEA17BB098}" srcOrd="0" destOrd="0" presId="urn:microsoft.com/office/officeart/2005/8/layout/vList3"/>
    <dgm:cxn modelId="{F497B369-76ED-4512-B8A5-6D727467B973}" type="presOf" srcId="{909AF972-6902-4DC6-B777-C671F813321F}" destId="{A467E9FE-C087-43B4-94DA-A6AAB159700F}" srcOrd="0" destOrd="0" presId="urn:microsoft.com/office/officeart/2005/8/layout/vList3"/>
    <dgm:cxn modelId="{012E352D-F25A-48CB-AE11-E5D4177306CF}" srcId="{51C1CBA3-3C75-40CF-B2B8-C1A796A35B88}" destId="{027943C0-912B-446A-8B58-766346C6C844}" srcOrd="0" destOrd="0" parTransId="{AA6958CF-CBE6-45CB-87C0-950C9E094BEB}" sibTransId="{4E6A33B7-7732-477E-B930-ADFFF6C8368C}"/>
    <dgm:cxn modelId="{5A66E792-7C7D-41FB-BDC4-4F9285E82D50}" srcId="{51C1CBA3-3C75-40CF-B2B8-C1A796A35B88}" destId="{7F5DEC7B-E380-4825-8CAC-BF53FC1672E2}" srcOrd="1" destOrd="0" parTransId="{25A559AA-8E3A-42F2-AEE8-1261FA86DEF1}" sibTransId="{CB6B4B29-64EC-4F45-9A8D-DFE4C7EB1FA5}"/>
    <dgm:cxn modelId="{40D2062E-9466-4A95-B2AC-C42CE1DE2F91}" type="presOf" srcId="{51C1CBA3-3C75-40CF-B2B8-C1A796A35B88}" destId="{45164203-4AFE-4220-BC57-7249C9B81611}" srcOrd="0" destOrd="0" presId="urn:microsoft.com/office/officeart/2005/8/layout/vList3"/>
    <dgm:cxn modelId="{5032782F-8800-48E9-B26B-931CFE89DF1B}" srcId="{51C1CBA3-3C75-40CF-B2B8-C1A796A35B88}" destId="{77B9C5DF-2187-4896-82F3-500B7990F098}" srcOrd="2" destOrd="0" parTransId="{2EF3AC47-EFF9-4887-AC93-9F913911FEEC}" sibTransId="{48452C58-349D-46CF-ADA9-B066BE01EF4A}"/>
    <dgm:cxn modelId="{148524F1-7584-4F0A-BAE2-B45434028F25}" type="presOf" srcId="{7F5DEC7B-E380-4825-8CAC-BF53FC1672E2}" destId="{28D4FF14-E8A4-4ADE-B14B-A20B3A8B0231}" srcOrd="0" destOrd="0" presId="urn:microsoft.com/office/officeart/2005/8/layout/vList3"/>
    <dgm:cxn modelId="{5D8D432F-E99C-47C8-88AC-B5CD6DDB2B38}" type="presOf" srcId="{027943C0-912B-446A-8B58-766346C6C844}" destId="{E9702099-19C4-4466-9119-9C57E84E728D}" srcOrd="0" destOrd="0" presId="urn:microsoft.com/office/officeart/2005/8/layout/vList3"/>
    <dgm:cxn modelId="{159C70B2-BE63-4450-95EF-C4728C8AE065}" srcId="{51C1CBA3-3C75-40CF-B2B8-C1A796A35B88}" destId="{909AF972-6902-4DC6-B777-C671F813321F}" srcOrd="3" destOrd="0" parTransId="{59D224A0-57BC-4A0E-BB28-85224682F90B}" sibTransId="{C44541AC-423F-4FDF-B822-D7B78412D198}"/>
    <dgm:cxn modelId="{2E862662-AB11-4E57-A54E-7BF6476F3C81}" type="presParOf" srcId="{45164203-4AFE-4220-BC57-7249C9B81611}" destId="{D967FAC7-3556-4670-8D3E-043DBD5F8D89}" srcOrd="0" destOrd="0" presId="urn:microsoft.com/office/officeart/2005/8/layout/vList3"/>
    <dgm:cxn modelId="{B30665CE-AF5C-4331-B252-E75AC970E51D}" type="presParOf" srcId="{D967FAC7-3556-4670-8D3E-043DBD5F8D89}" destId="{4115025E-351D-4638-9586-D4515553C9EA}" srcOrd="0" destOrd="0" presId="urn:microsoft.com/office/officeart/2005/8/layout/vList3"/>
    <dgm:cxn modelId="{836A99F1-9D6F-4241-9305-9381D69567B5}" type="presParOf" srcId="{D967FAC7-3556-4670-8D3E-043DBD5F8D89}" destId="{E9702099-19C4-4466-9119-9C57E84E728D}" srcOrd="1" destOrd="0" presId="urn:microsoft.com/office/officeart/2005/8/layout/vList3"/>
    <dgm:cxn modelId="{D8FFE95F-1A29-426E-89EB-B6DDDD19F800}" type="presParOf" srcId="{45164203-4AFE-4220-BC57-7249C9B81611}" destId="{0274AAF8-D8E9-44ED-849B-25A5C96602B4}" srcOrd="1" destOrd="0" presId="urn:microsoft.com/office/officeart/2005/8/layout/vList3"/>
    <dgm:cxn modelId="{6CEDA345-48BF-4172-A572-1E0BC82D2361}" type="presParOf" srcId="{45164203-4AFE-4220-BC57-7249C9B81611}" destId="{DE786DBA-B611-42EB-8465-E2A21090F6AF}" srcOrd="2" destOrd="0" presId="urn:microsoft.com/office/officeart/2005/8/layout/vList3"/>
    <dgm:cxn modelId="{23502F0D-525C-488B-8239-75D335D1DBC7}" type="presParOf" srcId="{DE786DBA-B611-42EB-8465-E2A21090F6AF}" destId="{B515B4F4-361F-4AFC-A23F-33B5667F842C}" srcOrd="0" destOrd="0" presId="urn:microsoft.com/office/officeart/2005/8/layout/vList3"/>
    <dgm:cxn modelId="{AA576EDB-1589-40AA-9E67-DDBF18D32467}" type="presParOf" srcId="{DE786DBA-B611-42EB-8465-E2A21090F6AF}" destId="{28D4FF14-E8A4-4ADE-B14B-A20B3A8B0231}" srcOrd="1" destOrd="0" presId="urn:microsoft.com/office/officeart/2005/8/layout/vList3"/>
    <dgm:cxn modelId="{559B7324-5FB5-48C7-A891-B5B968EE589A}" type="presParOf" srcId="{45164203-4AFE-4220-BC57-7249C9B81611}" destId="{9F906E6E-51E1-44DF-84DE-53FEF95ECCFF}" srcOrd="3" destOrd="0" presId="urn:microsoft.com/office/officeart/2005/8/layout/vList3"/>
    <dgm:cxn modelId="{BF9C7547-414D-4C9D-B08B-60AB78D191E9}" type="presParOf" srcId="{45164203-4AFE-4220-BC57-7249C9B81611}" destId="{48CC12CF-ACE7-4DC7-95B2-EFE0C7D41479}" srcOrd="4" destOrd="0" presId="urn:microsoft.com/office/officeart/2005/8/layout/vList3"/>
    <dgm:cxn modelId="{775B570B-E5DB-4C0B-9A00-8C4180329C6C}" type="presParOf" srcId="{48CC12CF-ACE7-4DC7-95B2-EFE0C7D41479}" destId="{1638D56B-9EFF-48FA-9831-4B03507490A0}" srcOrd="0" destOrd="0" presId="urn:microsoft.com/office/officeart/2005/8/layout/vList3"/>
    <dgm:cxn modelId="{BBE17AFF-A35B-4F00-8727-E0354BE82793}" type="presParOf" srcId="{48CC12CF-ACE7-4DC7-95B2-EFE0C7D41479}" destId="{A075A799-F65B-428B-A8EC-6AEEA17BB098}" srcOrd="1" destOrd="0" presId="urn:microsoft.com/office/officeart/2005/8/layout/vList3"/>
    <dgm:cxn modelId="{3FC9E8DD-3C2F-49D2-A04A-A442335D6A7E}" type="presParOf" srcId="{45164203-4AFE-4220-BC57-7249C9B81611}" destId="{B5B8E97B-A796-4A74-8E88-1D5AD1656CB1}" srcOrd="5" destOrd="0" presId="urn:microsoft.com/office/officeart/2005/8/layout/vList3"/>
    <dgm:cxn modelId="{C2BF7052-C621-4E8E-830B-4C8A1719C801}" type="presParOf" srcId="{45164203-4AFE-4220-BC57-7249C9B81611}" destId="{835F5224-66C6-4C0C-BFEE-5BAEF1CC86AC}" srcOrd="6" destOrd="0" presId="urn:microsoft.com/office/officeart/2005/8/layout/vList3"/>
    <dgm:cxn modelId="{AF2F2A20-9ACF-462F-AD45-467FE7D15518}" type="presParOf" srcId="{835F5224-66C6-4C0C-BFEE-5BAEF1CC86AC}" destId="{20348D25-25EE-4EA5-AE43-EBE40A088B01}" srcOrd="0" destOrd="0" presId="urn:microsoft.com/office/officeart/2005/8/layout/vList3"/>
    <dgm:cxn modelId="{49A48A33-68D1-4C9E-B9C0-AAE31CD70FD7}" type="presParOf" srcId="{835F5224-66C6-4C0C-BFEE-5BAEF1CC86AC}" destId="{A467E9FE-C087-43B4-94DA-A6AAB159700F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1C1CBA3-3C75-40CF-B2B8-C1A796A35B88}" type="doc">
      <dgm:prSet loTypeId="urn:microsoft.com/office/officeart/2005/8/layout/vList3" loCatId="picture" qsTypeId="urn:microsoft.com/office/officeart/2005/8/quickstyle/3d2" qsCatId="3D" csTypeId="urn:microsoft.com/office/officeart/2005/8/colors/accent1_1" csCatId="accent1" phldr="1"/>
      <dgm:spPr/>
    </dgm:pt>
    <dgm:pt modelId="{027943C0-912B-446A-8B58-766346C6C844}">
      <dgm:prSet phldrT="[文本]"/>
      <dgm:spPr/>
      <dgm:t>
        <a:bodyPr/>
        <a:lstStyle/>
        <a:p>
          <a:r>
            <a:rPr lang="en-US" altLang="zh-CN" dirty="0" smtClean="0">
              <a:solidFill>
                <a:schemeClr val="accent5"/>
              </a:solidFill>
            </a:rPr>
            <a:t>Vulgar </a:t>
          </a:r>
          <a:endParaRPr lang="zh-CN" altLang="en-US" dirty="0">
            <a:solidFill>
              <a:schemeClr val="accent5"/>
            </a:solidFill>
          </a:endParaRPr>
        </a:p>
      </dgm:t>
    </dgm:pt>
    <dgm:pt modelId="{AA6958CF-CBE6-45CB-87C0-950C9E094BEB}" type="parTrans" cxnId="{012E352D-F25A-48CB-AE11-E5D4177306CF}">
      <dgm:prSet/>
      <dgm:spPr/>
      <dgm:t>
        <a:bodyPr/>
        <a:lstStyle/>
        <a:p>
          <a:endParaRPr lang="zh-CN" altLang="en-US"/>
        </a:p>
      </dgm:t>
    </dgm:pt>
    <dgm:pt modelId="{4E6A33B7-7732-477E-B930-ADFFF6C8368C}" type="sibTrans" cxnId="{012E352D-F25A-48CB-AE11-E5D4177306CF}">
      <dgm:prSet/>
      <dgm:spPr/>
      <dgm:t>
        <a:bodyPr/>
        <a:lstStyle/>
        <a:p>
          <a:endParaRPr lang="zh-CN" altLang="en-US"/>
        </a:p>
      </dgm:t>
    </dgm:pt>
    <dgm:pt modelId="{77B9C5DF-2187-4896-82F3-500B7990F098}">
      <dgm:prSet phldrT="[文本]"/>
      <dgm:spPr/>
      <dgm:t>
        <a:bodyPr/>
        <a:lstStyle/>
        <a:p>
          <a:r>
            <a:rPr lang="en-US" altLang="zh-CN" b="1" dirty="0" smtClean="0">
              <a:solidFill>
                <a:srgbClr val="FF0000"/>
              </a:solidFill>
            </a:rPr>
            <a:t>Cultural</a:t>
          </a:r>
          <a:endParaRPr lang="zh-CN" altLang="en-US" b="1" dirty="0">
            <a:solidFill>
              <a:srgbClr val="FF0000"/>
            </a:solidFill>
          </a:endParaRPr>
        </a:p>
      </dgm:t>
    </dgm:pt>
    <dgm:pt modelId="{2EF3AC47-EFF9-4887-AC93-9F913911FEEC}" type="parTrans" cxnId="{5032782F-8800-48E9-B26B-931CFE89DF1B}">
      <dgm:prSet/>
      <dgm:spPr/>
      <dgm:t>
        <a:bodyPr/>
        <a:lstStyle/>
        <a:p>
          <a:endParaRPr lang="zh-CN" altLang="en-US"/>
        </a:p>
      </dgm:t>
    </dgm:pt>
    <dgm:pt modelId="{48452C58-349D-46CF-ADA9-B066BE01EF4A}" type="sibTrans" cxnId="{5032782F-8800-48E9-B26B-931CFE89DF1B}">
      <dgm:prSet/>
      <dgm:spPr/>
      <dgm:t>
        <a:bodyPr/>
        <a:lstStyle/>
        <a:p>
          <a:endParaRPr lang="zh-CN" altLang="en-US"/>
        </a:p>
      </dgm:t>
    </dgm:pt>
    <dgm:pt modelId="{909AF972-6902-4DC6-B777-C671F813321F}">
      <dgm:prSet phldrT="[文本]"/>
      <dgm:spPr/>
      <dgm:t>
        <a:bodyPr/>
        <a:lstStyle/>
        <a:p>
          <a:r>
            <a:rPr lang="en-US" altLang="zh-CN" dirty="0" smtClean="0">
              <a:solidFill>
                <a:schemeClr val="accent5"/>
              </a:solidFill>
            </a:rPr>
            <a:t>Dynamic </a:t>
          </a:r>
          <a:endParaRPr lang="zh-CN" altLang="en-US" dirty="0">
            <a:solidFill>
              <a:schemeClr val="accent5"/>
            </a:solidFill>
          </a:endParaRPr>
        </a:p>
      </dgm:t>
    </dgm:pt>
    <dgm:pt modelId="{59D224A0-57BC-4A0E-BB28-85224682F90B}" type="parTrans" cxnId="{159C70B2-BE63-4450-95EF-C4728C8AE065}">
      <dgm:prSet/>
      <dgm:spPr/>
      <dgm:t>
        <a:bodyPr/>
        <a:lstStyle/>
        <a:p>
          <a:endParaRPr lang="zh-CN" altLang="en-US"/>
        </a:p>
      </dgm:t>
    </dgm:pt>
    <dgm:pt modelId="{C44541AC-423F-4FDF-B822-D7B78412D198}" type="sibTrans" cxnId="{159C70B2-BE63-4450-95EF-C4728C8AE065}">
      <dgm:prSet/>
      <dgm:spPr/>
      <dgm:t>
        <a:bodyPr/>
        <a:lstStyle/>
        <a:p>
          <a:endParaRPr lang="zh-CN" altLang="en-US"/>
        </a:p>
      </dgm:t>
    </dgm:pt>
    <dgm:pt modelId="{7F5DEC7B-E380-4825-8CAC-BF53FC1672E2}">
      <dgm:prSet/>
      <dgm:spPr/>
      <dgm:t>
        <a:bodyPr/>
        <a:lstStyle/>
        <a:p>
          <a:r>
            <a:rPr lang="en-US" altLang="zh-CN" dirty="0" smtClean="0">
              <a:solidFill>
                <a:schemeClr val="accent5"/>
              </a:solidFill>
            </a:rPr>
            <a:t>Humorous</a:t>
          </a:r>
          <a:endParaRPr lang="zh-CN" altLang="en-US" dirty="0">
            <a:solidFill>
              <a:schemeClr val="accent5"/>
            </a:solidFill>
          </a:endParaRPr>
        </a:p>
      </dgm:t>
    </dgm:pt>
    <dgm:pt modelId="{25A559AA-8E3A-42F2-AEE8-1261FA86DEF1}" type="parTrans" cxnId="{5A66E792-7C7D-41FB-BDC4-4F9285E82D50}">
      <dgm:prSet/>
      <dgm:spPr/>
      <dgm:t>
        <a:bodyPr/>
        <a:lstStyle/>
        <a:p>
          <a:endParaRPr lang="zh-CN" altLang="en-US"/>
        </a:p>
      </dgm:t>
    </dgm:pt>
    <dgm:pt modelId="{CB6B4B29-64EC-4F45-9A8D-DFE4C7EB1FA5}" type="sibTrans" cxnId="{5A66E792-7C7D-41FB-BDC4-4F9285E82D50}">
      <dgm:prSet/>
      <dgm:spPr/>
      <dgm:t>
        <a:bodyPr/>
        <a:lstStyle/>
        <a:p>
          <a:endParaRPr lang="zh-CN" altLang="en-US"/>
        </a:p>
      </dgm:t>
    </dgm:pt>
    <dgm:pt modelId="{45164203-4AFE-4220-BC57-7249C9B81611}" type="pres">
      <dgm:prSet presAssocID="{51C1CBA3-3C75-40CF-B2B8-C1A796A35B88}" presName="linearFlow" presStyleCnt="0">
        <dgm:presLayoutVars>
          <dgm:dir/>
          <dgm:resizeHandles val="exact"/>
        </dgm:presLayoutVars>
      </dgm:prSet>
      <dgm:spPr/>
    </dgm:pt>
    <dgm:pt modelId="{D967FAC7-3556-4670-8D3E-043DBD5F8D89}" type="pres">
      <dgm:prSet presAssocID="{027943C0-912B-446A-8B58-766346C6C844}" presName="composite" presStyleCnt="0"/>
      <dgm:spPr/>
    </dgm:pt>
    <dgm:pt modelId="{4115025E-351D-4638-9586-D4515553C9EA}" type="pres">
      <dgm:prSet presAssocID="{027943C0-912B-446A-8B58-766346C6C844}" presName="imgShp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</dgm:spPr>
      <dgm:t>
        <a:bodyPr/>
        <a:lstStyle/>
        <a:p>
          <a:endParaRPr lang="zh-CN" altLang="en-US"/>
        </a:p>
      </dgm:t>
    </dgm:pt>
    <dgm:pt modelId="{E9702099-19C4-4466-9119-9C57E84E728D}" type="pres">
      <dgm:prSet presAssocID="{027943C0-912B-446A-8B58-766346C6C844}" presName="tx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274AAF8-D8E9-44ED-849B-25A5C96602B4}" type="pres">
      <dgm:prSet presAssocID="{4E6A33B7-7732-477E-B930-ADFFF6C8368C}" presName="spacing" presStyleCnt="0"/>
      <dgm:spPr/>
    </dgm:pt>
    <dgm:pt modelId="{DE786DBA-B611-42EB-8465-E2A21090F6AF}" type="pres">
      <dgm:prSet presAssocID="{7F5DEC7B-E380-4825-8CAC-BF53FC1672E2}" presName="composite" presStyleCnt="0"/>
      <dgm:spPr/>
    </dgm:pt>
    <dgm:pt modelId="{B515B4F4-361F-4AFC-A23F-33B5667F842C}" type="pres">
      <dgm:prSet presAssocID="{7F5DEC7B-E380-4825-8CAC-BF53FC1672E2}" presName="imgShp" presStyleLbl="f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28D4FF14-E8A4-4ADE-B14B-A20B3A8B0231}" type="pres">
      <dgm:prSet presAssocID="{7F5DEC7B-E380-4825-8CAC-BF53FC1672E2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F906E6E-51E1-44DF-84DE-53FEF95ECCFF}" type="pres">
      <dgm:prSet presAssocID="{CB6B4B29-64EC-4F45-9A8D-DFE4C7EB1FA5}" presName="spacing" presStyleCnt="0"/>
      <dgm:spPr/>
    </dgm:pt>
    <dgm:pt modelId="{48CC12CF-ACE7-4DC7-95B2-EFE0C7D41479}" type="pres">
      <dgm:prSet presAssocID="{77B9C5DF-2187-4896-82F3-500B7990F098}" presName="composite" presStyleCnt="0"/>
      <dgm:spPr/>
    </dgm:pt>
    <dgm:pt modelId="{1638D56B-9EFF-48FA-9831-4B03507490A0}" type="pres">
      <dgm:prSet presAssocID="{77B9C5DF-2187-4896-82F3-500B7990F098}" presName="imgShp" presStyleLbl="fgImgPlac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8000" r="-38000"/>
          </a:stretch>
        </a:blipFill>
      </dgm:spPr>
    </dgm:pt>
    <dgm:pt modelId="{A075A799-F65B-428B-A8EC-6AEEA17BB098}" type="pres">
      <dgm:prSet presAssocID="{77B9C5DF-2187-4896-82F3-500B7990F098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5B8E97B-A796-4A74-8E88-1D5AD1656CB1}" type="pres">
      <dgm:prSet presAssocID="{48452C58-349D-46CF-ADA9-B066BE01EF4A}" presName="spacing" presStyleCnt="0"/>
      <dgm:spPr/>
    </dgm:pt>
    <dgm:pt modelId="{835F5224-66C6-4C0C-BFEE-5BAEF1CC86AC}" type="pres">
      <dgm:prSet presAssocID="{909AF972-6902-4DC6-B777-C671F813321F}" presName="composite" presStyleCnt="0"/>
      <dgm:spPr/>
    </dgm:pt>
    <dgm:pt modelId="{20348D25-25EE-4EA5-AE43-EBE40A088B01}" type="pres">
      <dgm:prSet presAssocID="{909AF972-6902-4DC6-B777-C671F813321F}" presName="imgShp" presStyleLbl="f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</dgm:spPr>
    </dgm:pt>
    <dgm:pt modelId="{A467E9FE-C087-43B4-94DA-A6AAB159700F}" type="pres">
      <dgm:prSet presAssocID="{909AF972-6902-4DC6-B777-C671F813321F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69F21CC3-4CAF-454A-82B7-A4606848692E}" type="presOf" srcId="{77B9C5DF-2187-4896-82F3-500B7990F098}" destId="{A075A799-F65B-428B-A8EC-6AEEA17BB098}" srcOrd="0" destOrd="0" presId="urn:microsoft.com/office/officeart/2005/8/layout/vList3"/>
    <dgm:cxn modelId="{5032782F-8800-48E9-B26B-931CFE89DF1B}" srcId="{51C1CBA3-3C75-40CF-B2B8-C1A796A35B88}" destId="{77B9C5DF-2187-4896-82F3-500B7990F098}" srcOrd="2" destOrd="0" parTransId="{2EF3AC47-EFF9-4887-AC93-9F913911FEEC}" sibTransId="{48452C58-349D-46CF-ADA9-B066BE01EF4A}"/>
    <dgm:cxn modelId="{5D1E9F61-BABB-4328-B8A7-DD6B847B3168}" type="presOf" srcId="{909AF972-6902-4DC6-B777-C671F813321F}" destId="{A467E9FE-C087-43B4-94DA-A6AAB159700F}" srcOrd="0" destOrd="0" presId="urn:microsoft.com/office/officeart/2005/8/layout/vList3"/>
    <dgm:cxn modelId="{5A66E792-7C7D-41FB-BDC4-4F9285E82D50}" srcId="{51C1CBA3-3C75-40CF-B2B8-C1A796A35B88}" destId="{7F5DEC7B-E380-4825-8CAC-BF53FC1672E2}" srcOrd="1" destOrd="0" parTransId="{25A559AA-8E3A-42F2-AEE8-1261FA86DEF1}" sibTransId="{CB6B4B29-64EC-4F45-9A8D-DFE4C7EB1FA5}"/>
    <dgm:cxn modelId="{BAF3F8AA-9338-4C78-A946-ADB2A2056214}" type="presOf" srcId="{027943C0-912B-446A-8B58-766346C6C844}" destId="{E9702099-19C4-4466-9119-9C57E84E728D}" srcOrd="0" destOrd="0" presId="urn:microsoft.com/office/officeart/2005/8/layout/vList3"/>
    <dgm:cxn modelId="{159C70B2-BE63-4450-95EF-C4728C8AE065}" srcId="{51C1CBA3-3C75-40CF-B2B8-C1A796A35B88}" destId="{909AF972-6902-4DC6-B777-C671F813321F}" srcOrd="3" destOrd="0" parTransId="{59D224A0-57BC-4A0E-BB28-85224682F90B}" sibTransId="{C44541AC-423F-4FDF-B822-D7B78412D198}"/>
    <dgm:cxn modelId="{012E352D-F25A-48CB-AE11-E5D4177306CF}" srcId="{51C1CBA3-3C75-40CF-B2B8-C1A796A35B88}" destId="{027943C0-912B-446A-8B58-766346C6C844}" srcOrd="0" destOrd="0" parTransId="{AA6958CF-CBE6-45CB-87C0-950C9E094BEB}" sibTransId="{4E6A33B7-7732-477E-B930-ADFFF6C8368C}"/>
    <dgm:cxn modelId="{3C0D4859-84A5-4A32-A476-5301B4CBA1F6}" type="presOf" srcId="{7F5DEC7B-E380-4825-8CAC-BF53FC1672E2}" destId="{28D4FF14-E8A4-4ADE-B14B-A20B3A8B0231}" srcOrd="0" destOrd="0" presId="urn:microsoft.com/office/officeart/2005/8/layout/vList3"/>
    <dgm:cxn modelId="{1C7293BA-97F4-475A-8991-2A188A6FB1CE}" type="presOf" srcId="{51C1CBA3-3C75-40CF-B2B8-C1A796A35B88}" destId="{45164203-4AFE-4220-BC57-7249C9B81611}" srcOrd="0" destOrd="0" presId="urn:microsoft.com/office/officeart/2005/8/layout/vList3"/>
    <dgm:cxn modelId="{16BC0EF2-DD3C-4367-B072-1ECE48B125FC}" type="presParOf" srcId="{45164203-4AFE-4220-BC57-7249C9B81611}" destId="{D967FAC7-3556-4670-8D3E-043DBD5F8D89}" srcOrd="0" destOrd="0" presId="urn:microsoft.com/office/officeart/2005/8/layout/vList3"/>
    <dgm:cxn modelId="{28EF181F-5699-4A96-B60F-F27BE6DC4FA1}" type="presParOf" srcId="{D967FAC7-3556-4670-8D3E-043DBD5F8D89}" destId="{4115025E-351D-4638-9586-D4515553C9EA}" srcOrd="0" destOrd="0" presId="urn:microsoft.com/office/officeart/2005/8/layout/vList3"/>
    <dgm:cxn modelId="{B156FBD0-9AF7-45B8-BA7C-2D460F78E930}" type="presParOf" srcId="{D967FAC7-3556-4670-8D3E-043DBD5F8D89}" destId="{E9702099-19C4-4466-9119-9C57E84E728D}" srcOrd="1" destOrd="0" presId="urn:microsoft.com/office/officeart/2005/8/layout/vList3"/>
    <dgm:cxn modelId="{F540D221-BAE6-460B-9A55-0730211F9470}" type="presParOf" srcId="{45164203-4AFE-4220-BC57-7249C9B81611}" destId="{0274AAF8-D8E9-44ED-849B-25A5C96602B4}" srcOrd="1" destOrd="0" presId="urn:microsoft.com/office/officeart/2005/8/layout/vList3"/>
    <dgm:cxn modelId="{A587FF46-E962-437A-A7E2-216C9D0A2C30}" type="presParOf" srcId="{45164203-4AFE-4220-BC57-7249C9B81611}" destId="{DE786DBA-B611-42EB-8465-E2A21090F6AF}" srcOrd="2" destOrd="0" presId="urn:microsoft.com/office/officeart/2005/8/layout/vList3"/>
    <dgm:cxn modelId="{89F0F3D7-27F3-42AE-B280-FD60E6AB4D73}" type="presParOf" srcId="{DE786DBA-B611-42EB-8465-E2A21090F6AF}" destId="{B515B4F4-361F-4AFC-A23F-33B5667F842C}" srcOrd="0" destOrd="0" presId="urn:microsoft.com/office/officeart/2005/8/layout/vList3"/>
    <dgm:cxn modelId="{1D73E14B-E59E-4084-9F12-ED2627FEA86E}" type="presParOf" srcId="{DE786DBA-B611-42EB-8465-E2A21090F6AF}" destId="{28D4FF14-E8A4-4ADE-B14B-A20B3A8B0231}" srcOrd="1" destOrd="0" presId="urn:microsoft.com/office/officeart/2005/8/layout/vList3"/>
    <dgm:cxn modelId="{6CD2BA6D-8834-48F8-B81A-635A1E6D1B19}" type="presParOf" srcId="{45164203-4AFE-4220-BC57-7249C9B81611}" destId="{9F906E6E-51E1-44DF-84DE-53FEF95ECCFF}" srcOrd="3" destOrd="0" presId="urn:microsoft.com/office/officeart/2005/8/layout/vList3"/>
    <dgm:cxn modelId="{980DD87E-BD09-4BFA-B7A7-69CC98EEBA89}" type="presParOf" srcId="{45164203-4AFE-4220-BC57-7249C9B81611}" destId="{48CC12CF-ACE7-4DC7-95B2-EFE0C7D41479}" srcOrd="4" destOrd="0" presId="urn:microsoft.com/office/officeart/2005/8/layout/vList3"/>
    <dgm:cxn modelId="{19F147E0-5FF9-444B-A376-6B68D683E9AE}" type="presParOf" srcId="{48CC12CF-ACE7-4DC7-95B2-EFE0C7D41479}" destId="{1638D56B-9EFF-48FA-9831-4B03507490A0}" srcOrd="0" destOrd="0" presId="urn:microsoft.com/office/officeart/2005/8/layout/vList3"/>
    <dgm:cxn modelId="{6CBED483-EDAA-4D0F-B2F7-EBD7A5B0D7FB}" type="presParOf" srcId="{48CC12CF-ACE7-4DC7-95B2-EFE0C7D41479}" destId="{A075A799-F65B-428B-A8EC-6AEEA17BB098}" srcOrd="1" destOrd="0" presId="urn:microsoft.com/office/officeart/2005/8/layout/vList3"/>
    <dgm:cxn modelId="{86637CFD-F02C-47A9-BE5F-CCFC78F10D18}" type="presParOf" srcId="{45164203-4AFE-4220-BC57-7249C9B81611}" destId="{B5B8E97B-A796-4A74-8E88-1D5AD1656CB1}" srcOrd="5" destOrd="0" presId="urn:microsoft.com/office/officeart/2005/8/layout/vList3"/>
    <dgm:cxn modelId="{5D1A101E-40DB-4832-A000-1A29E9734568}" type="presParOf" srcId="{45164203-4AFE-4220-BC57-7249C9B81611}" destId="{835F5224-66C6-4C0C-BFEE-5BAEF1CC86AC}" srcOrd="6" destOrd="0" presId="urn:microsoft.com/office/officeart/2005/8/layout/vList3"/>
    <dgm:cxn modelId="{1DCFABE9-391D-4324-BEE3-8297DD8279C4}" type="presParOf" srcId="{835F5224-66C6-4C0C-BFEE-5BAEF1CC86AC}" destId="{20348D25-25EE-4EA5-AE43-EBE40A088B01}" srcOrd="0" destOrd="0" presId="urn:microsoft.com/office/officeart/2005/8/layout/vList3"/>
    <dgm:cxn modelId="{1B4648B1-AAC5-46CA-8D5A-93C8693A36F2}" type="presParOf" srcId="{835F5224-66C6-4C0C-BFEE-5BAEF1CC86AC}" destId="{A467E9FE-C087-43B4-94DA-A6AAB159700F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1C1CBA3-3C75-40CF-B2B8-C1A796A35B88}" type="doc">
      <dgm:prSet loTypeId="urn:microsoft.com/office/officeart/2005/8/layout/vList3" loCatId="picture" qsTypeId="urn:microsoft.com/office/officeart/2005/8/quickstyle/3d2" qsCatId="3D" csTypeId="urn:microsoft.com/office/officeart/2005/8/colors/accent1_1" csCatId="accent1" phldr="1"/>
      <dgm:spPr/>
    </dgm:pt>
    <dgm:pt modelId="{027943C0-912B-446A-8B58-766346C6C844}">
      <dgm:prSet phldrT="[文本]"/>
      <dgm:spPr/>
      <dgm:t>
        <a:bodyPr/>
        <a:lstStyle/>
        <a:p>
          <a:r>
            <a:rPr lang="en-US" altLang="zh-CN" dirty="0" smtClean="0">
              <a:solidFill>
                <a:schemeClr val="accent5"/>
              </a:solidFill>
            </a:rPr>
            <a:t>Vulgar </a:t>
          </a:r>
          <a:endParaRPr lang="zh-CN" altLang="en-US" dirty="0">
            <a:solidFill>
              <a:schemeClr val="accent5"/>
            </a:solidFill>
          </a:endParaRPr>
        </a:p>
      </dgm:t>
    </dgm:pt>
    <dgm:pt modelId="{AA6958CF-CBE6-45CB-87C0-950C9E094BEB}" type="parTrans" cxnId="{012E352D-F25A-48CB-AE11-E5D4177306CF}">
      <dgm:prSet/>
      <dgm:spPr/>
      <dgm:t>
        <a:bodyPr/>
        <a:lstStyle/>
        <a:p>
          <a:endParaRPr lang="zh-CN" altLang="en-US"/>
        </a:p>
      </dgm:t>
    </dgm:pt>
    <dgm:pt modelId="{4E6A33B7-7732-477E-B930-ADFFF6C8368C}" type="sibTrans" cxnId="{012E352D-F25A-48CB-AE11-E5D4177306CF}">
      <dgm:prSet/>
      <dgm:spPr/>
      <dgm:t>
        <a:bodyPr/>
        <a:lstStyle/>
        <a:p>
          <a:endParaRPr lang="zh-CN" altLang="en-US"/>
        </a:p>
      </dgm:t>
    </dgm:pt>
    <dgm:pt modelId="{77B9C5DF-2187-4896-82F3-500B7990F098}">
      <dgm:prSet phldrT="[文本]"/>
      <dgm:spPr/>
      <dgm:t>
        <a:bodyPr/>
        <a:lstStyle/>
        <a:p>
          <a:r>
            <a:rPr lang="en-US" altLang="zh-CN" dirty="0" smtClean="0">
              <a:solidFill>
                <a:schemeClr val="accent5"/>
              </a:solidFill>
            </a:rPr>
            <a:t>Cultural</a:t>
          </a:r>
          <a:endParaRPr lang="zh-CN" altLang="en-US" dirty="0">
            <a:solidFill>
              <a:schemeClr val="accent5"/>
            </a:solidFill>
          </a:endParaRPr>
        </a:p>
      </dgm:t>
    </dgm:pt>
    <dgm:pt modelId="{2EF3AC47-EFF9-4887-AC93-9F913911FEEC}" type="parTrans" cxnId="{5032782F-8800-48E9-B26B-931CFE89DF1B}">
      <dgm:prSet/>
      <dgm:spPr/>
      <dgm:t>
        <a:bodyPr/>
        <a:lstStyle/>
        <a:p>
          <a:endParaRPr lang="zh-CN" altLang="en-US"/>
        </a:p>
      </dgm:t>
    </dgm:pt>
    <dgm:pt modelId="{48452C58-349D-46CF-ADA9-B066BE01EF4A}" type="sibTrans" cxnId="{5032782F-8800-48E9-B26B-931CFE89DF1B}">
      <dgm:prSet/>
      <dgm:spPr/>
      <dgm:t>
        <a:bodyPr/>
        <a:lstStyle/>
        <a:p>
          <a:endParaRPr lang="zh-CN" altLang="en-US"/>
        </a:p>
      </dgm:t>
    </dgm:pt>
    <dgm:pt modelId="{909AF972-6902-4DC6-B777-C671F813321F}">
      <dgm:prSet phldrT="[文本]"/>
      <dgm:spPr/>
      <dgm:t>
        <a:bodyPr/>
        <a:lstStyle/>
        <a:p>
          <a:r>
            <a:rPr lang="en-US" altLang="zh-CN" b="1" dirty="0" smtClean="0">
              <a:solidFill>
                <a:srgbClr val="FF0000"/>
              </a:solidFill>
            </a:rPr>
            <a:t>Dynamic</a:t>
          </a:r>
          <a:r>
            <a:rPr lang="en-US" altLang="zh-CN" dirty="0" smtClean="0"/>
            <a:t> </a:t>
          </a:r>
          <a:endParaRPr lang="zh-CN" altLang="en-US" dirty="0"/>
        </a:p>
      </dgm:t>
    </dgm:pt>
    <dgm:pt modelId="{59D224A0-57BC-4A0E-BB28-85224682F90B}" type="parTrans" cxnId="{159C70B2-BE63-4450-95EF-C4728C8AE065}">
      <dgm:prSet/>
      <dgm:spPr/>
      <dgm:t>
        <a:bodyPr/>
        <a:lstStyle/>
        <a:p>
          <a:endParaRPr lang="zh-CN" altLang="en-US"/>
        </a:p>
      </dgm:t>
    </dgm:pt>
    <dgm:pt modelId="{C44541AC-423F-4FDF-B822-D7B78412D198}" type="sibTrans" cxnId="{159C70B2-BE63-4450-95EF-C4728C8AE065}">
      <dgm:prSet/>
      <dgm:spPr/>
      <dgm:t>
        <a:bodyPr/>
        <a:lstStyle/>
        <a:p>
          <a:endParaRPr lang="zh-CN" altLang="en-US"/>
        </a:p>
      </dgm:t>
    </dgm:pt>
    <dgm:pt modelId="{7F5DEC7B-E380-4825-8CAC-BF53FC1672E2}">
      <dgm:prSet/>
      <dgm:spPr/>
      <dgm:t>
        <a:bodyPr/>
        <a:lstStyle/>
        <a:p>
          <a:r>
            <a:rPr lang="en-US" altLang="zh-CN" dirty="0" smtClean="0">
              <a:solidFill>
                <a:schemeClr val="accent5"/>
              </a:solidFill>
            </a:rPr>
            <a:t>Humorous</a:t>
          </a:r>
          <a:endParaRPr lang="zh-CN" altLang="en-US" dirty="0">
            <a:solidFill>
              <a:schemeClr val="accent5"/>
            </a:solidFill>
          </a:endParaRPr>
        </a:p>
      </dgm:t>
    </dgm:pt>
    <dgm:pt modelId="{25A559AA-8E3A-42F2-AEE8-1261FA86DEF1}" type="parTrans" cxnId="{5A66E792-7C7D-41FB-BDC4-4F9285E82D50}">
      <dgm:prSet/>
      <dgm:spPr/>
      <dgm:t>
        <a:bodyPr/>
        <a:lstStyle/>
        <a:p>
          <a:endParaRPr lang="zh-CN" altLang="en-US"/>
        </a:p>
      </dgm:t>
    </dgm:pt>
    <dgm:pt modelId="{CB6B4B29-64EC-4F45-9A8D-DFE4C7EB1FA5}" type="sibTrans" cxnId="{5A66E792-7C7D-41FB-BDC4-4F9285E82D50}">
      <dgm:prSet/>
      <dgm:spPr/>
      <dgm:t>
        <a:bodyPr/>
        <a:lstStyle/>
        <a:p>
          <a:endParaRPr lang="zh-CN" altLang="en-US"/>
        </a:p>
      </dgm:t>
    </dgm:pt>
    <dgm:pt modelId="{45164203-4AFE-4220-BC57-7249C9B81611}" type="pres">
      <dgm:prSet presAssocID="{51C1CBA3-3C75-40CF-B2B8-C1A796A35B88}" presName="linearFlow" presStyleCnt="0">
        <dgm:presLayoutVars>
          <dgm:dir/>
          <dgm:resizeHandles val="exact"/>
        </dgm:presLayoutVars>
      </dgm:prSet>
      <dgm:spPr/>
    </dgm:pt>
    <dgm:pt modelId="{D967FAC7-3556-4670-8D3E-043DBD5F8D89}" type="pres">
      <dgm:prSet presAssocID="{027943C0-912B-446A-8B58-766346C6C844}" presName="composite" presStyleCnt="0"/>
      <dgm:spPr/>
    </dgm:pt>
    <dgm:pt modelId="{4115025E-351D-4638-9586-D4515553C9EA}" type="pres">
      <dgm:prSet presAssocID="{027943C0-912B-446A-8B58-766346C6C844}" presName="imgShp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</dgm:spPr>
      <dgm:t>
        <a:bodyPr/>
        <a:lstStyle/>
        <a:p>
          <a:endParaRPr lang="zh-CN" altLang="en-US"/>
        </a:p>
      </dgm:t>
    </dgm:pt>
    <dgm:pt modelId="{E9702099-19C4-4466-9119-9C57E84E728D}" type="pres">
      <dgm:prSet presAssocID="{027943C0-912B-446A-8B58-766346C6C844}" presName="tx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274AAF8-D8E9-44ED-849B-25A5C96602B4}" type="pres">
      <dgm:prSet presAssocID="{4E6A33B7-7732-477E-B930-ADFFF6C8368C}" presName="spacing" presStyleCnt="0"/>
      <dgm:spPr/>
    </dgm:pt>
    <dgm:pt modelId="{DE786DBA-B611-42EB-8465-E2A21090F6AF}" type="pres">
      <dgm:prSet presAssocID="{7F5DEC7B-E380-4825-8CAC-BF53FC1672E2}" presName="composite" presStyleCnt="0"/>
      <dgm:spPr/>
    </dgm:pt>
    <dgm:pt modelId="{B515B4F4-361F-4AFC-A23F-33B5667F842C}" type="pres">
      <dgm:prSet presAssocID="{7F5DEC7B-E380-4825-8CAC-BF53FC1672E2}" presName="imgShp" presStyleLbl="f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28D4FF14-E8A4-4ADE-B14B-A20B3A8B0231}" type="pres">
      <dgm:prSet presAssocID="{7F5DEC7B-E380-4825-8CAC-BF53FC1672E2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F906E6E-51E1-44DF-84DE-53FEF95ECCFF}" type="pres">
      <dgm:prSet presAssocID="{CB6B4B29-64EC-4F45-9A8D-DFE4C7EB1FA5}" presName="spacing" presStyleCnt="0"/>
      <dgm:spPr/>
    </dgm:pt>
    <dgm:pt modelId="{48CC12CF-ACE7-4DC7-95B2-EFE0C7D41479}" type="pres">
      <dgm:prSet presAssocID="{77B9C5DF-2187-4896-82F3-500B7990F098}" presName="composite" presStyleCnt="0"/>
      <dgm:spPr/>
    </dgm:pt>
    <dgm:pt modelId="{1638D56B-9EFF-48FA-9831-4B03507490A0}" type="pres">
      <dgm:prSet presAssocID="{77B9C5DF-2187-4896-82F3-500B7990F098}" presName="imgShp" presStyleLbl="fgImgPlac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8000" r="-38000"/>
          </a:stretch>
        </a:blipFill>
      </dgm:spPr>
    </dgm:pt>
    <dgm:pt modelId="{A075A799-F65B-428B-A8EC-6AEEA17BB098}" type="pres">
      <dgm:prSet presAssocID="{77B9C5DF-2187-4896-82F3-500B7990F098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5B8E97B-A796-4A74-8E88-1D5AD1656CB1}" type="pres">
      <dgm:prSet presAssocID="{48452C58-349D-46CF-ADA9-B066BE01EF4A}" presName="spacing" presStyleCnt="0"/>
      <dgm:spPr/>
    </dgm:pt>
    <dgm:pt modelId="{835F5224-66C6-4C0C-BFEE-5BAEF1CC86AC}" type="pres">
      <dgm:prSet presAssocID="{909AF972-6902-4DC6-B777-C671F813321F}" presName="composite" presStyleCnt="0"/>
      <dgm:spPr/>
    </dgm:pt>
    <dgm:pt modelId="{20348D25-25EE-4EA5-AE43-EBE40A088B01}" type="pres">
      <dgm:prSet presAssocID="{909AF972-6902-4DC6-B777-C671F813321F}" presName="imgShp" presStyleLbl="f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</dgm:spPr>
    </dgm:pt>
    <dgm:pt modelId="{A467E9FE-C087-43B4-94DA-A6AAB159700F}" type="pres">
      <dgm:prSet presAssocID="{909AF972-6902-4DC6-B777-C671F813321F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2125437B-F2ED-43A4-8671-E45E2C6AC92F}" type="presOf" srcId="{7F5DEC7B-E380-4825-8CAC-BF53FC1672E2}" destId="{28D4FF14-E8A4-4ADE-B14B-A20B3A8B0231}" srcOrd="0" destOrd="0" presId="urn:microsoft.com/office/officeart/2005/8/layout/vList3"/>
    <dgm:cxn modelId="{5032782F-8800-48E9-B26B-931CFE89DF1B}" srcId="{51C1CBA3-3C75-40CF-B2B8-C1A796A35B88}" destId="{77B9C5DF-2187-4896-82F3-500B7990F098}" srcOrd="2" destOrd="0" parTransId="{2EF3AC47-EFF9-4887-AC93-9F913911FEEC}" sibTransId="{48452C58-349D-46CF-ADA9-B066BE01EF4A}"/>
    <dgm:cxn modelId="{5A66E792-7C7D-41FB-BDC4-4F9285E82D50}" srcId="{51C1CBA3-3C75-40CF-B2B8-C1A796A35B88}" destId="{7F5DEC7B-E380-4825-8CAC-BF53FC1672E2}" srcOrd="1" destOrd="0" parTransId="{25A559AA-8E3A-42F2-AEE8-1261FA86DEF1}" sibTransId="{CB6B4B29-64EC-4F45-9A8D-DFE4C7EB1FA5}"/>
    <dgm:cxn modelId="{159C70B2-BE63-4450-95EF-C4728C8AE065}" srcId="{51C1CBA3-3C75-40CF-B2B8-C1A796A35B88}" destId="{909AF972-6902-4DC6-B777-C671F813321F}" srcOrd="3" destOrd="0" parTransId="{59D224A0-57BC-4A0E-BB28-85224682F90B}" sibTransId="{C44541AC-423F-4FDF-B822-D7B78412D198}"/>
    <dgm:cxn modelId="{A043E346-E292-466D-99DC-17CE937929C4}" type="presOf" srcId="{51C1CBA3-3C75-40CF-B2B8-C1A796A35B88}" destId="{45164203-4AFE-4220-BC57-7249C9B81611}" srcOrd="0" destOrd="0" presId="urn:microsoft.com/office/officeart/2005/8/layout/vList3"/>
    <dgm:cxn modelId="{01F77812-C7AE-425D-BDCB-BDFB49716C67}" type="presOf" srcId="{77B9C5DF-2187-4896-82F3-500B7990F098}" destId="{A075A799-F65B-428B-A8EC-6AEEA17BB098}" srcOrd="0" destOrd="0" presId="urn:microsoft.com/office/officeart/2005/8/layout/vList3"/>
    <dgm:cxn modelId="{012E352D-F25A-48CB-AE11-E5D4177306CF}" srcId="{51C1CBA3-3C75-40CF-B2B8-C1A796A35B88}" destId="{027943C0-912B-446A-8B58-766346C6C844}" srcOrd="0" destOrd="0" parTransId="{AA6958CF-CBE6-45CB-87C0-950C9E094BEB}" sibTransId="{4E6A33B7-7732-477E-B930-ADFFF6C8368C}"/>
    <dgm:cxn modelId="{4E80059B-A800-4062-A464-BE019C9FB8AD}" type="presOf" srcId="{909AF972-6902-4DC6-B777-C671F813321F}" destId="{A467E9FE-C087-43B4-94DA-A6AAB159700F}" srcOrd="0" destOrd="0" presId="urn:microsoft.com/office/officeart/2005/8/layout/vList3"/>
    <dgm:cxn modelId="{3C61D858-3C14-474B-8DC6-6281234AA489}" type="presOf" srcId="{027943C0-912B-446A-8B58-766346C6C844}" destId="{E9702099-19C4-4466-9119-9C57E84E728D}" srcOrd="0" destOrd="0" presId="urn:microsoft.com/office/officeart/2005/8/layout/vList3"/>
    <dgm:cxn modelId="{20C3C266-4564-485F-943C-7CE1F2018BD0}" type="presParOf" srcId="{45164203-4AFE-4220-BC57-7249C9B81611}" destId="{D967FAC7-3556-4670-8D3E-043DBD5F8D89}" srcOrd="0" destOrd="0" presId="urn:microsoft.com/office/officeart/2005/8/layout/vList3"/>
    <dgm:cxn modelId="{92320CA9-3119-4D12-A3E4-DFA395989459}" type="presParOf" srcId="{D967FAC7-3556-4670-8D3E-043DBD5F8D89}" destId="{4115025E-351D-4638-9586-D4515553C9EA}" srcOrd="0" destOrd="0" presId="urn:microsoft.com/office/officeart/2005/8/layout/vList3"/>
    <dgm:cxn modelId="{60A50FA0-0217-4B93-83EF-38AD7450C92E}" type="presParOf" srcId="{D967FAC7-3556-4670-8D3E-043DBD5F8D89}" destId="{E9702099-19C4-4466-9119-9C57E84E728D}" srcOrd="1" destOrd="0" presId="urn:microsoft.com/office/officeart/2005/8/layout/vList3"/>
    <dgm:cxn modelId="{2AA951AE-A643-4173-83B9-BCEDCF0EA5DF}" type="presParOf" srcId="{45164203-4AFE-4220-BC57-7249C9B81611}" destId="{0274AAF8-D8E9-44ED-849B-25A5C96602B4}" srcOrd="1" destOrd="0" presId="urn:microsoft.com/office/officeart/2005/8/layout/vList3"/>
    <dgm:cxn modelId="{121E3443-174B-4EF6-A66F-5DC16810FFA6}" type="presParOf" srcId="{45164203-4AFE-4220-BC57-7249C9B81611}" destId="{DE786DBA-B611-42EB-8465-E2A21090F6AF}" srcOrd="2" destOrd="0" presId="urn:microsoft.com/office/officeart/2005/8/layout/vList3"/>
    <dgm:cxn modelId="{259413CA-67C8-4E2C-AC63-EEEE3B986FA0}" type="presParOf" srcId="{DE786DBA-B611-42EB-8465-E2A21090F6AF}" destId="{B515B4F4-361F-4AFC-A23F-33B5667F842C}" srcOrd="0" destOrd="0" presId="urn:microsoft.com/office/officeart/2005/8/layout/vList3"/>
    <dgm:cxn modelId="{CBC76D87-BFB0-4465-B00C-5E4E81D4607C}" type="presParOf" srcId="{DE786DBA-B611-42EB-8465-E2A21090F6AF}" destId="{28D4FF14-E8A4-4ADE-B14B-A20B3A8B0231}" srcOrd="1" destOrd="0" presId="urn:microsoft.com/office/officeart/2005/8/layout/vList3"/>
    <dgm:cxn modelId="{AE596993-8DE3-4DBD-AF07-E16AD5462861}" type="presParOf" srcId="{45164203-4AFE-4220-BC57-7249C9B81611}" destId="{9F906E6E-51E1-44DF-84DE-53FEF95ECCFF}" srcOrd="3" destOrd="0" presId="urn:microsoft.com/office/officeart/2005/8/layout/vList3"/>
    <dgm:cxn modelId="{1AF22C1F-CB91-4688-8306-B3A1309CBB8D}" type="presParOf" srcId="{45164203-4AFE-4220-BC57-7249C9B81611}" destId="{48CC12CF-ACE7-4DC7-95B2-EFE0C7D41479}" srcOrd="4" destOrd="0" presId="urn:microsoft.com/office/officeart/2005/8/layout/vList3"/>
    <dgm:cxn modelId="{0CF9A15F-DE1C-4962-8CAE-0145D4BF9513}" type="presParOf" srcId="{48CC12CF-ACE7-4DC7-95B2-EFE0C7D41479}" destId="{1638D56B-9EFF-48FA-9831-4B03507490A0}" srcOrd="0" destOrd="0" presId="urn:microsoft.com/office/officeart/2005/8/layout/vList3"/>
    <dgm:cxn modelId="{92FC3463-71BA-44DE-BE17-1C3208963F23}" type="presParOf" srcId="{48CC12CF-ACE7-4DC7-95B2-EFE0C7D41479}" destId="{A075A799-F65B-428B-A8EC-6AEEA17BB098}" srcOrd="1" destOrd="0" presId="urn:microsoft.com/office/officeart/2005/8/layout/vList3"/>
    <dgm:cxn modelId="{4108AF0F-BF3C-49B6-84D4-804A31DE1384}" type="presParOf" srcId="{45164203-4AFE-4220-BC57-7249C9B81611}" destId="{B5B8E97B-A796-4A74-8E88-1D5AD1656CB1}" srcOrd="5" destOrd="0" presId="urn:microsoft.com/office/officeart/2005/8/layout/vList3"/>
    <dgm:cxn modelId="{7B7C9FCB-5B35-4657-BA77-121759073E8E}" type="presParOf" srcId="{45164203-4AFE-4220-BC57-7249C9B81611}" destId="{835F5224-66C6-4C0C-BFEE-5BAEF1CC86AC}" srcOrd="6" destOrd="0" presId="urn:microsoft.com/office/officeart/2005/8/layout/vList3"/>
    <dgm:cxn modelId="{C2BA2FE7-6DB6-48D1-A266-5588093BAFB6}" type="presParOf" srcId="{835F5224-66C6-4C0C-BFEE-5BAEF1CC86AC}" destId="{20348D25-25EE-4EA5-AE43-EBE40A088B01}" srcOrd="0" destOrd="0" presId="urn:microsoft.com/office/officeart/2005/8/layout/vList3"/>
    <dgm:cxn modelId="{D7ABE91F-84AE-4721-8ECE-21DABEF4F9FC}" type="presParOf" srcId="{835F5224-66C6-4C0C-BFEE-5BAEF1CC86AC}" destId="{A467E9FE-C087-43B4-94DA-A6AAB159700F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1C1CBA3-3C75-40CF-B2B8-C1A796A35B88}" type="doc">
      <dgm:prSet loTypeId="urn:microsoft.com/office/officeart/2005/8/layout/vList3" loCatId="picture" qsTypeId="urn:microsoft.com/office/officeart/2005/8/quickstyle/3d2" qsCatId="3D" csTypeId="urn:microsoft.com/office/officeart/2005/8/colors/accent1_1" csCatId="accent1" phldr="1"/>
      <dgm:spPr/>
    </dgm:pt>
    <dgm:pt modelId="{027943C0-912B-446A-8B58-766346C6C844}">
      <dgm:prSet phldrT="[文本]"/>
      <dgm:spPr/>
      <dgm:t>
        <a:bodyPr/>
        <a:lstStyle/>
        <a:p>
          <a:r>
            <a:rPr lang="en-US" altLang="zh-CN" dirty="0" smtClean="0"/>
            <a:t>Comedy </a:t>
          </a:r>
          <a:endParaRPr lang="zh-CN" altLang="en-US" dirty="0"/>
        </a:p>
      </dgm:t>
    </dgm:pt>
    <dgm:pt modelId="{AA6958CF-CBE6-45CB-87C0-950C9E094BEB}" type="parTrans" cxnId="{012E352D-F25A-48CB-AE11-E5D4177306CF}">
      <dgm:prSet/>
      <dgm:spPr/>
      <dgm:t>
        <a:bodyPr/>
        <a:lstStyle/>
        <a:p>
          <a:endParaRPr lang="zh-CN" altLang="en-US"/>
        </a:p>
      </dgm:t>
    </dgm:pt>
    <dgm:pt modelId="{4E6A33B7-7732-477E-B930-ADFFF6C8368C}" type="sibTrans" cxnId="{012E352D-F25A-48CB-AE11-E5D4177306CF}">
      <dgm:prSet/>
      <dgm:spPr/>
      <dgm:t>
        <a:bodyPr/>
        <a:lstStyle/>
        <a:p>
          <a:endParaRPr lang="zh-CN" altLang="en-US"/>
        </a:p>
      </dgm:t>
    </dgm:pt>
    <dgm:pt modelId="{77B9C5DF-2187-4896-82F3-500B7990F098}">
      <dgm:prSet phldrT="[文本]"/>
      <dgm:spPr/>
      <dgm:t>
        <a:bodyPr/>
        <a:lstStyle/>
        <a:p>
          <a:r>
            <a:rPr lang="en-US" altLang="zh-CN" dirty="0" smtClean="0"/>
            <a:t>Documentary </a:t>
          </a:r>
          <a:endParaRPr lang="zh-CN" altLang="en-US" dirty="0"/>
        </a:p>
      </dgm:t>
    </dgm:pt>
    <dgm:pt modelId="{2EF3AC47-EFF9-4887-AC93-9F913911FEEC}" type="parTrans" cxnId="{5032782F-8800-48E9-B26B-931CFE89DF1B}">
      <dgm:prSet/>
      <dgm:spPr/>
      <dgm:t>
        <a:bodyPr/>
        <a:lstStyle/>
        <a:p>
          <a:endParaRPr lang="zh-CN" altLang="en-US"/>
        </a:p>
      </dgm:t>
    </dgm:pt>
    <dgm:pt modelId="{48452C58-349D-46CF-ADA9-B066BE01EF4A}" type="sibTrans" cxnId="{5032782F-8800-48E9-B26B-931CFE89DF1B}">
      <dgm:prSet/>
      <dgm:spPr/>
      <dgm:t>
        <a:bodyPr/>
        <a:lstStyle/>
        <a:p>
          <a:endParaRPr lang="zh-CN" altLang="en-US"/>
        </a:p>
      </dgm:t>
    </dgm:pt>
    <dgm:pt modelId="{909AF972-6902-4DC6-B777-C671F813321F}">
      <dgm:prSet phldrT="[文本]"/>
      <dgm:spPr/>
      <dgm:t>
        <a:bodyPr/>
        <a:lstStyle/>
        <a:p>
          <a:r>
            <a:rPr lang="en-US" altLang="zh-CN" dirty="0" smtClean="0"/>
            <a:t> Mini series </a:t>
          </a:r>
          <a:endParaRPr lang="zh-CN" altLang="en-US" dirty="0"/>
        </a:p>
      </dgm:t>
    </dgm:pt>
    <dgm:pt modelId="{59D224A0-57BC-4A0E-BB28-85224682F90B}" type="parTrans" cxnId="{159C70B2-BE63-4450-95EF-C4728C8AE065}">
      <dgm:prSet/>
      <dgm:spPr/>
      <dgm:t>
        <a:bodyPr/>
        <a:lstStyle/>
        <a:p>
          <a:endParaRPr lang="zh-CN" altLang="en-US"/>
        </a:p>
      </dgm:t>
    </dgm:pt>
    <dgm:pt modelId="{C44541AC-423F-4FDF-B822-D7B78412D198}" type="sibTrans" cxnId="{159C70B2-BE63-4450-95EF-C4728C8AE065}">
      <dgm:prSet/>
      <dgm:spPr/>
      <dgm:t>
        <a:bodyPr/>
        <a:lstStyle/>
        <a:p>
          <a:endParaRPr lang="zh-CN" altLang="en-US"/>
        </a:p>
      </dgm:t>
    </dgm:pt>
    <dgm:pt modelId="{7F5DEC7B-E380-4825-8CAC-BF53FC1672E2}">
      <dgm:prSet/>
      <dgm:spPr/>
      <dgm:t>
        <a:bodyPr/>
        <a:lstStyle/>
        <a:p>
          <a:r>
            <a:rPr lang="en-US" altLang="zh-CN" dirty="0" smtClean="0"/>
            <a:t>Drama</a:t>
          </a:r>
          <a:endParaRPr lang="zh-CN" altLang="en-US" dirty="0"/>
        </a:p>
      </dgm:t>
    </dgm:pt>
    <dgm:pt modelId="{25A559AA-8E3A-42F2-AEE8-1261FA86DEF1}" type="parTrans" cxnId="{5A66E792-7C7D-41FB-BDC4-4F9285E82D50}">
      <dgm:prSet/>
      <dgm:spPr/>
      <dgm:t>
        <a:bodyPr/>
        <a:lstStyle/>
        <a:p>
          <a:endParaRPr lang="zh-CN" altLang="en-US"/>
        </a:p>
      </dgm:t>
    </dgm:pt>
    <dgm:pt modelId="{CB6B4B29-64EC-4F45-9A8D-DFE4C7EB1FA5}" type="sibTrans" cxnId="{5A66E792-7C7D-41FB-BDC4-4F9285E82D50}">
      <dgm:prSet/>
      <dgm:spPr/>
      <dgm:t>
        <a:bodyPr/>
        <a:lstStyle/>
        <a:p>
          <a:endParaRPr lang="zh-CN" altLang="en-US"/>
        </a:p>
      </dgm:t>
    </dgm:pt>
    <dgm:pt modelId="{45164203-4AFE-4220-BC57-7249C9B81611}" type="pres">
      <dgm:prSet presAssocID="{51C1CBA3-3C75-40CF-B2B8-C1A796A35B88}" presName="linearFlow" presStyleCnt="0">
        <dgm:presLayoutVars>
          <dgm:dir/>
          <dgm:resizeHandles val="exact"/>
        </dgm:presLayoutVars>
      </dgm:prSet>
      <dgm:spPr/>
    </dgm:pt>
    <dgm:pt modelId="{D967FAC7-3556-4670-8D3E-043DBD5F8D89}" type="pres">
      <dgm:prSet presAssocID="{027943C0-912B-446A-8B58-766346C6C844}" presName="composite" presStyleCnt="0"/>
      <dgm:spPr/>
    </dgm:pt>
    <dgm:pt modelId="{4115025E-351D-4638-9586-D4515553C9EA}" type="pres">
      <dgm:prSet presAssocID="{027943C0-912B-446A-8B58-766346C6C844}" presName="imgShp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</dgm:spPr>
      <dgm:t>
        <a:bodyPr/>
        <a:lstStyle/>
        <a:p>
          <a:endParaRPr lang="zh-CN" altLang="en-US"/>
        </a:p>
      </dgm:t>
    </dgm:pt>
    <dgm:pt modelId="{E9702099-19C4-4466-9119-9C57E84E728D}" type="pres">
      <dgm:prSet presAssocID="{027943C0-912B-446A-8B58-766346C6C844}" presName="tx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274AAF8-D8E9-44ED-849B-25A5C96602B4}" type="pres">
      <dgm:prSet presAssocID="{4E6A33B7-7732-477E-B930-ADFFF6C8368C}" presName="spacing" presStyleCnt="0"/>
      <dgm:spPr/>
    </dgm:pt>
    <dgm:pt modelId="{DE786DBA-B611-42EB-8465-E2A21090F6AF}" type="pres">
      <dgm:prSet presAssocID="{7F5DEC7B-E380-4825-8CAC-BF53FC1672E2}" presName="composite" presStyleCnt="0"/>
      <dgm:spPr/>
    </dgm:pt>
    <dgm:pt modelId="{B515B4F4-361F-4AFC-A23F-33B5667F842C}" type="pres">
      <dgm:prSet presAssocID="{7F5DEC7B-E380-4825-8CAC-BF53FC1672E2}" presName="imgShp" presStyleLbl="fgImgPlac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</dgm:pt>
    <dgm:pt modelId="{28D4FF14-E8A4-4ADE-B14B-A20B3A8B0231}" type="pres">
      <dgm:prSet presAssocID="{7F5DEC7B-E380-4825-8CAC-BF53FC1672E2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F906E6E-51E1-44DF-84DE-53FEF95ECCFF}" type="pres">
      <dgm:prSet presAssocID="{CB6B4B29-64EC-4F45-9A8D-DFE4C7EB1FA5}" presName="spacing" presStyleCnt="0"/>
      <dgm:spPr/>
    </dgm:pt>
    <dgm:pt modelId="{48CC12CF-ACE7-4DC7-95B2-EFE0C7D41479}" type="pres">
      <dgm:prSet presAssocID="{77B9C5DF-2187-4896-82F3-500B7990F098}" presName="composite" presStyleCnt="0"/>
      <dgm:spPr/>
    </dgm:pt>
    <dgm:pt modelId="{1638D56B-9EFF-48FA-9831-4B03507490A0}" type="pres">
      <dgm:prSet presAssocID="{77B9C5DF-2187-4896-82F3-500B7990F098}" presName="imgShp" presStyleLbl="fgImgPlac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A075A799-F65B-428B-A8EC-6AEEA17BB098}" type="pres">
      <dgm:prSet presAssocID="{77B9C5DF-2187-4896-82F3-500B7990F098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5B8E97B-A796-4A74-8E88-1D5AD1656CB1}" type="pres">
      <dgm:prSet presAssocID="{48452C58-349D-46CF-ADA9-B066BE01EF4A}" presName="spacing" presStyleCnt="0"/>
      <dgm:spPr/>
    </dgm:pt>
    <dgm:pt modelId="{835F5224-66C6-4C0C-BFEE-5BAEF1CC86AC}" type="pres">
      <dgm:prSet presAssocID="{909AF972-6902-4DC6-B777-C671F813321F}" presName="composite" presStyleCnt="0"/>
      <dgm:spPr/>
    </dgm:pt>
    <dgm:pt modelId="{20348D25-25EE-4EA5-AE43-EBE40A088B01}" type="pres">
      <dgm:prSet presAssocID="{909AF972-6902-4DC6-B777-C671F813321F}" presName="imgShp" presStyleLbl="f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</dgm:spPr>
    </dgm:pt>
    <dgm:pt modelId="{A467E9FE-C087-43B4-94DA-A6AAB159700F}" type="pres">
      <dgm:prSet presAssocID="{909AF972-6902-4DC6-B777-C671F813321F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EB72530D-F078-49E8-911F-7A2EE9107B83}" type="presOf" srcId="{77B9C5DF-2187-4896-82F3-500B7990F098}" destId="{A075A799-F65B-428B-A8EC-6AEEA17BB098}" srcOrd="0" destOrd="0" presId="urn:microsoft.com/office/officeart/2005/8/layout/vList3"/>
    <dgm:cxn modelId="{012E352D-F25A-48CB-AE11-E5D4177306CF}" srcId="{51C1CBA3-3C75-40CF-B2B8-C1A796A35B88}" destId="{027943C0-912B-446A-8B58-766346C6C844}" srcOrd="0" destOrd="0" parTransId="{AA6958CF-CBE6-45CB-87C0-950C9E094BEB}" sibTransId="{4E6A33B7-7732-477E-B930-ADFFF6C8368C}"/>
    <dgm:cxn modelId="{6928F9CB-B9A2-4280-BF5A-BBA31F2BA4F8}" type="presOf" srcId="{027943C0-912B-446A-8B58-766346C6C844}" destId="{E9702099-19C4-4466-9119-9C57E84E728D}" srcOrd="0" destOrd="0" presId="urn:microsoft.com/office/officeart/2005/8/layout/vList3"/>
    <dgm:cxn modelId="{2A9E17BF-39D2-4772-976F-72B64B4E63A6}" type="presOf" srcId="{51C1CBA3-3C75-40CF-B2B8-C1A796A35B88}" destId="{45164203-4AFE-4220-BC57-7249C9B81611}" srcOrd="0" destOrd="0" presId="urn:microsoft.com/office/officeart/2005/8/layout/vList3"/>
    <dgm:cxn modelId="{5A66E792-7C7D-41FB-BDC4-4F9285E82D50}" srcId="{51C1CBA3-3C75-40CF-B2B8-C1A796A35B88}" destId="{7F5DEC7B-E380-4825-8CAC-BF53FC1672E2}" srcOrd="1" destOrd="0" parTransId="{25A559AA-8E3A-42F2-AEE8-1261FA86DEF1}" sibTransId="{CB6B4B29-64EC-4F45-9A8D-DFE4C7EB1FA5}"/>
    <dgm:cxn modelId="{5032782F-8800-48E9-B26B-931CFE89DF1B}" srcId="{51C1CBA3-3C75-40CF-B2B8-C1A796A35B88}" destId="{77B9C5DF-2187-4896-82F3-500B7990F098}" srcOrd="2" destOrd="0" parTransId="{2EF3AC47-EFF9-4887-AC93-9F913911FEEC}" sibTransId="{48452C58-349D-46CF-ADA9-B066BE01EF4A}"/>
    <dgm:cxn modelId="{FAB156E8-09E3-4A79-A9F1-78088C428062}" type="presOf" srcId="{909AF972-6902-4DC6-B777-C671F813321F}" destId="{A467E9FE-C087-43B4-94DA-A6AAB159700F}" srcOrd="0" destOrd="0" presId="urn:microsoft.com/office/officeart/2005/8/layout/vList3"/>
    <dgm:cxn modelId="{7D2DD263-3F6E-442C-9AE2-57BFB6CB0512}" type="presOf" srcId="{7F5DEC7B-E380-4825-8CAC-BF53FC1672E2}" destId="{28D4FF14-E8A4-4ADE-B14B-A20B3A8B0231}" srcOrd="0" destOrd="0" presId="urn:microsoft.com/office/officeart/2005/8/layout/vList3"/>
    <dgm:cxn modelId="{159C70B2-BE63-4450-95EF-C4728C8AE065}" srcId="{51C1CBA3-3C75-40CF-B2B8-C1A796A35B88}" destId="{909AF972-6902-4DC6-B777-C671F813321F}" srcOrd="3" destOrd="0" parTransId="{59D224A0-57BC-4A0E-BB28-85224682F90B}" sibTransId="{C44541AC-423F-4FDF-B822-D7B78412D198}"/>
    <dgm:cxn modelId="{9C1D3F25-6189-40D7-8F4A-09AB6585E45B}" type="presParOf" srcId="{45164203-4AFE-4220-BC57-7249C9B81611}" destId="{D967FAC7-3556-4670-8D3E-043DBD5F8D89}" srcOrd="0" destOrd="0" presId="urn:microsoft.com/office/officeart/2005/8/layout/vList3"/>
    <dgm:cxn modelId="{0CED47C7-387A-4ED1-97F4-273FFF62E64E}" type="presParOf" srcId="{D967FAC7-3556-4670-8D3E-043DBD5F8D89}" destId="{4115025E-351D-4638-9586-D4515553C9EA}" srcOrd="0" destOrd="0" presId="urn:microsoft.com/office/officeart/2005/8/layout/vList3"/>
    <dgm:cxn modelId="{6E393CD2-EE69-4C65-A355-7CB2C774CDC2}" type="presParOf" srcId="{D967FAC7-3556-4670-8D3E-043DBD5F8D89}" destId="{E9702099-19C4-4466-9119-9C57E84E728D}" srcOrd="1" destOrd="0" presId="urn:microsoft.com/office/officeart/2005/8/layout/vList3"/>
    <dgm:cxn modelId="{5732FFFF-9F7F-42B0-BBF0-A647516DAA6D}" type="presParOf" srcId="{45164203-4AFE-4220-BC57-7249C9B81611}" destId="{0274AAF8-D8E9-44ED-849B-25A5C96602B4}" srcOrd="1" destOrd="0" presId="urn:microsoft.com/office/officeart/2005/8/layout/vList3"/>
    <dgm:cxn modelId="{BE412E99-6C9A-4F36-84A2-3FC207384F22}" type="presParOf" srcId="{45164203-4AFE-4220-BC57-7249C9B81611}" destId="{DE786DBA-B611-42EB-8465-E2A21090F6AF}" srcOrd="2" destOrd="0" presId="urn:microsoft.com/office/officeart/2005/8/layout/vList3"/>
    <dgm:cxn modelId="{9D849622-0D53-4812-9817-BE0563C03116}" type="presParOf" srcId="{DE786DBA-B611-42EB-8465-E2A21090F6AF}" destId="{B515B4F4-361F-4AFC-A23F-33B5667F842C}" srcOrd="0" destOrd="0" presId="urn:microsoft.com/office/officeart/2005/8/layout/vList3"/>
    <dgm:cxn modelId="{93963410-74E5-4051-B4C8-36902CCD8C84}" type="presParOf" srcId="{DE786DBA-B611-42EB-8465-E2A21090F6AF}" destId="{28D4FF14-E8A4-4ADE-B14B-A20B3A8B0231}" srcOrd="1" destOrd="0" presId="urn:microsoft.com/office/officeart/2005/8/layout/vList3"/>
    <dgm:cxn modelId="{2392F4F0-33BF-4E25-BDA8-6D6BEA7B3BE7}" type="presParOf" srcId="{45164203-4AFE-4220-BC57-7249C9B81611}" destId="{9F906E6E-51E1-44DF-84DE-53FEF95ECCFF}" srcOrd="3" destOrd="0" presId="urn:microsoft.com/office/officeart/2005/8/layout/vList3"/>
    <dgm:cxn modelId="{001D8F9D-E9C0-4F28-B372-EA03F17BCDC9}" type="presParOf" srcId="{45164203-4AFE-4220-BC57-7249C9B81611}" destId="{48CC12CF-ACE7-4DC7-95B2-EFE0C7D41479}" srcOrd="4" destOrd="0" presId="urn:microsoft.com/office/officeart/2005/8/layout/vList3"/>
    <dgm:cxn modelId="{10111F0D-D858-45F3-8767-BC99F01EF874}" type="presParOf" srcId="{48CC12CF-ACE7-4DC7-95B2-EFE0C7D41479}" destId="{1638D56B-9EFF-48FA-9831-4B03507490A0}" srcOrd="0" destOrd="0" presId="urn:microsoft.com/office/officeart/2005/8/layout/vList3"/>
    <dgm:cxn modelId="{88362497-925E-44ED-8194-3E1BAF6FD016}" type="presParOf" srcId="{48CC12CF-ACE7-4DC7-95B2-EFE0C7D41479}" destId="{A075A799-F65B-428B-A8EC-6AEEA17BB098}" srcOrd="1" destOrd="0" presId="urn:microsoft.com/office/officeart/2005/8/layout/vList3"/>
    <dgm:cxn modelId="{36A1BBE7-D100-46D7-BA6E-30F25527CA8B}" type="presParOf" srcId="{45164203-4AFE-4220-BC57-7249C9B81611}" destId="{B5B8E97B-A796-4A74-8E88-1D5AD1656CB1}" srcOrd="5" destOrd="0" presId="urn:microsoft.com/office/officeart/2005/8/layout/vList3"/>
    <dgm:cxn modelId="{D1C892B3-8084-4884-B7F6-8A9F2E63B6A5}" type="presParOf" srcId="{45164203-4AFE-4220-BC57-7249C9B81611}" destId="{835F5224-66C6-4C0C-BFEE-5BAEF1CC86AC}" srcOrd="6" destOrd="0" presId="urn:microsoft.com/office/officeart/2005/8/layout/vList3"/>
    <dgm:cxn modelId="{7B4216FC-B05E-4A1F-AF56-74F26083CCFF}" type="presParOf" srcId="{835F5224-66C6-4C0C-BFEE-5BAEF1CC86AC}" destId="{20348D25-25EE-4EA5-AE43-EBE40A088B01}" srcOrd="0" destOrd="0" presId="urn:microsoft.com/office/officeart/2005/8/layout/vList3"/>
    <dgm:cxn modelId="{3C9991A2-72CF-4C75-B4EA-6134BE9BF412}" type="presParOf" srcId="{835F5224-66C6-4C0C-BFEE-5BAEF1CC86AC}" destId="{A467E9FE-C087-43B4-94DA-A6AAB159700F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045D910-705F-4764-9BC6-D7F1EB6AA275}" type="doc">
      <dgm:prSet loTypeId="urn:microsoft.com/office/officeart/2005/8/layout/cycle2" loCatId="cycle" qsTypeId="urn:microsoft.com/office/officeart/2005/8/quickstyle/3d7" qsCatId="3D" csTypeId="urn:microsoft.com/office/officeart/2005/8/colors/accent1_1" csCatId="accent1" phldr="1"/>
      <dgm:spPr/>
      <dgm:t>
        <a:bodyPr/>
        <a:lstStyle/>
        <a:p>
          <a:endParaRPr lang="zh-CN" altLang="en-US"/>
        </a:p>
      </dgm:t>
    </dgm:pt>
    <dgm:pt modelId="{3A1CBA60-6C42-4740-B50E-FF93C8B64F71}">
      <dgm:prSet phldrT="[文本]"/>
      <dgm:spPr/>
      <dgm:t>
        <a:bodyPr/>
        <a:lstStyle/>
        <a:p>
          <a:r>
            <a:rPr lang="zh-CN" altLang="en-US" dirty="0" smtClean="0"/>
            <a:t>学习无处不在</a:t>
          </a:r>
          <a:endParaRPr lang="zh-CN" altLang="en-US" dirty="0"/>
        </a:p>
      </dgm:t>
    </dgm:pt>
    <dgm:pt modelId="{F81EE1CA-6610-48FC-818B-9831A1875D91}" type="parTrans" cxnId="{1CD143A7-F75E-48A3-8724-022964EF060B}">
      <dgm:prSet/>
      <dgm:spPr/>
      <dgm:t>
        <a:bodyPr/>
        <a:lstStyle/>
        <a:p>
          <a:endParaRPr lang="zh-CN" altLang="en-US"/>
        </a:p>
      </dgm:t>
    </dgm:pt>
    <dgm:pt modelId="{FECCC415-2196-43A9-BA51-49294AB9CDCE}" type="sibTrans" cxnId="{1CD143A7-F75E-48A3-8724-022964EF060B}">
      <dgm:prSet/>
      <dgm:spPr/>
      <dgm:t>
        <a:bodyPr/>
        <a:lstStyle/>
        <a:p>
          <a:endParaRPr lang="zh-CN" altLang="en-US"/>
        </a:p>
      </dgm:t>
    </dgm:pt>
    <dgm:pt modelId="{80939176-64D8-4A62-BB4A-22E6F6803601}">
      <dgm:prSet phldrT="[文本]"/>
      <dgm:spPr/>
      <dgm:t>
        <a:bodyPr/>
        <a:lstStyle/>
        <a:p>
          <a:r>
            <a:rPr lang="zh-CN" altLang="en-US" dirty="0" smtClean="0"/>
            <a:t>排除干扰品味孤独</a:t>
          </a:r>
          <a:endParaRPr lang="zh-CN" altLang="en-US" dirty="0"/>
        </a:p>
      </dgm:t>
    </dgm:pt>
    <dgm:pt modelId="{D1B4DB19-01BB-4D0D-A6D5-3C1F6FC5CC30}" type="parTrans" cxnId="{9AF7597D-5441-46F9-93BB-7904D81F7C54}">
      <dgm:prSet/>
      <dgm:spPr/>
      <dgm:t>
        <a:bodyPr/>
        <a:lstStyle/>
        <a:p>
          <a:endParaRPr lang="zh-CN" altLang="en-US"/>
        </a:p>
      </dgm:t>
    </dgm:pt>
    <dgm:pt modelId="{5D567D02-7E6D-4595-9E1A-F9E577D83AB6}" type="sibTrans" cxnId="{9AF7597D-5441-46F9-93BB-7904D81F7C54}">
      <dgm:prSet/>
      <dgm:spPr/>
      <dgm:t>
        <a:bodyPr/>
        <a:lstStyle/>
        <a:p>
          <a:endParaRPr lang="zh-CN" altLang="en-US"/>
        </a:p>
      </dgm:t>
    </dgm:pt>
    <dgm:pt modelId="{06F3B8D9-4179-4387-8148-874CDF9AD2CD}">
      <dgm:prSet phldrT="[文本]"/>
      <dgm:spPr/>
      <dgm:t>
        <a:bodyPr/>
        <a:lstStyle/>
        <a:p>
          <a:r>
            <a:rPr lang="zh-CN" altLang="en-US" dirty="0" smtClean="0"/>
            <a:t>要有“狼性”</a:t>
          </a:r>
          <a:endParaRPr lang="zh-CN" altLang="en-US" dirty="0"/>
        </a:p>
      </dgm:t>
    </dgm:pt>
    <dgm:pt modelId="{5A7A5F2F-D6A3-43E5-80DF-16341804FFD9}" type="parTrans" cxnId="{937E7A01-C1B1-440F-AD37-F723C0101776}">
      <dgm:prSet/>
      <dgm:spPr/>
      <dgm:t>
        <a:bodyPr/>
        <a:lstStyle/>
        <a:p>
          <a:endParaRPr lang="zh-CN" altLang="en-US"/>
        </a:p>
      </dgm:t>
    </dgm:pt>
    <dgm:pt modelId="{883BF650-0D7B-41FB-A9CC-B295416A7DFB}" type="sibTrans" cxnId="{937E7A01-C1B1-440F-AD37-F723C0101776}">
      <dgm:prSet/>
      <dgm:spPr/>
      <dgm:t>
        <a:bodyPr/>
        <a:lstStyle/>
        <a:p>
          <a:endParaRPr lang="zh-CN" altLang="en-US"/>
        </a:p>
      </dgm:t>
    </dgm:pt>
    <dgm:pt modelId="{0EFB0DD7-50B1-47BF-9D74-5441CC6CDDE9}">
      <dgm:prSet phldrT="[文本]"/>
      <dgm:spPr/>
      <dgm:t>
        <a:bodyPr/>
        <a:lstStyle/>
        <a:p>
          <a:r>
            <a:rPr lang="zh-CN" altLang="en-US" dirty="0" smtClean="0"/>
            <a:t>“羞耻”地活着</a:t>
          </a:r>
          <a:endParaRPr lang="zh-CN" altLang="en-US" dirty="0"/>
        </a:p>
      </dgm:t>
    </dgm:pt>
    <dgm:pt modelId="{37160248-BA2F-4413-8F9E-082DBBBC0596}" type="parTrans" cxnId="{2D5DECDB-51CF-4B47-B2FF-EF15B5909517}">
      <dgm:prSet/>
      <dgm:spPr/>
      <dgm:t>
        <a:bodyPr/>
        <a:lstStyle/>
        <a:p>
          <a:endParaRPr lang="zh-CN" altLang="en-US"/>
        </a:p>
      </dgm:t>
    </dgm:pt>
    <dgm:pt modelId="{47C713E1-E4DA-43C2-A63E-055A755A3A4B}" type="sibTrans" cxnId="{2D5DECDB-51CF-4B47-B2FF-EF15B5909517}">
      <dgm:prSet/>
      <dgm:spPr/>
      <dgm:t>
        <a:bodyPr/>
        <a:lstStyle/>
        <a:p>
          <a:endParaRPr lang="zh-CN" altLang="en-US"/>
        </a:p>
      </dgm:t>
    </dgm:pt>
    <dgm:pt modelId="{F013750F-CCFD-458F-A7CA-EB826E0FEFC9}">
      <dgm:prSet phldrT="[文本]"/>
      <dgm:spPr/>
      <dgm:t>
        <a:bodyPr/>
        <a:lstStyle/>
        <a:p>
          <a:r>
            <a:rPr lang="zh-CN" altLang="en-US" dirty="0" smtClean="0"/>
            <a:t>内功与招式并重</a:t>
          </a:r>
          <a:endParaRPr lang="zh-CN" altLang="en-US" dirty="0"/>
        </a:p>
      </dgm:t>
    </dgm:pt>
    <dgm:pt modelId="{73F72722-F33F-48CD-9F0B-7E1797081045}" type="parTrans" cxnId="{E9F2EC1E-C366-4914-898B-B852D0E95E4D}">
      <dgm:prSet/>
      <dgm:spPr/>
      <dgm:t>
        <a:bodyPr/>
        <a:lstStyle/>
        <a:p>
          <a:endParaRPr lang="zh-CN" altLang="en-US"/>
        </a:p>
      </dgm:t>
    </dgm:pt>
    <dgm:pt modelId="{0A667C78-11F3-4D4A-BFD9-DBF98EFBDFA7}" type="sibTrans" cxnId="{E9F2EC1E-C366-4914-898B-B852D0E95E4D}">
      <dgm:prSet/>
      <dgm:spPr/>
      <dgm:t>
        <a:bodyPr/>
        <a:lstStyle/>
        <a:p>
          <a:endParaRPr lang="zh-CN" altLang="en-US"/>
        </a:p>
      </dgm:t>
    </dgm:pt>
    <dgm:pt modelId="{D05FE6CE-49D7-4065-944D-429BE5A91E99}" type="pres">
      <dgm:prSet presAssocID="{9045D910-705F-4764-9BC6-D7F1EB6AA275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ADA30001-C400-4C2D-AACE-849CA4A64A44}" type="pres">
      <dgm:prSet presAssocID="{3A1CBA60-6C42-4740-B50E-FF93C8B64F71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D31041E-BBD4-4354-8ABA-7DA153413F32}" type="pres">
      <dgm:prSet presAssocID="{FECCC415-2196-43A9-BA51-49294AB9CDCE}" presName="sibTrans" presStyleLbl="sibTrans2D1" presStyleIdx="0" presStyleCnt="5"/>
      <dgm:spPr/>
      <dgm:t>
        <a:bodyPr/>
        <a:lstStyle/>
        <a:p>
          <a:endParaRPr lang="zh-CN" altLang="en-US"/>
        </a:p>
      </dgm:t>
    </dgm:pt>
    <dgm:pt modelId="{9B7D9260-58DF-41A0-A1A5-24C138DEEDA1}" type="pres">
      <dgm:prSet presAssocID="{FECCC415-2196-43A9-BA51-49294AB9CDCE}" presName="connectorText" presStyleLbl="sibTrans2D1" presStyleIdx="0" presStyleCnt="5"/>
      <dgm:spPr/>
      <dgm:t>
        <a:bodyPr/>
        <a:lstStyle/>
        <a:p>
          <a:endParaRPr lang="zh-CN" altLang="en-US"/>
        </a:p>
      </dgm:t>
    </dgm:pt>
    <dgm:pt modelId="{B39B9ED6-4F92-4F94-B593-F7FEB60618F6}" type="pres">
      <dgm:prSet presAssocID="{80939176-64D8-4A62-BB4A-22E6F6803601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69C82929-2924-4651-9DDC-0C6AF40DB393}" type="pres">
      <dgm:prSet presAssocID="{5D567D02-7E6D-4595-9E1A-F9E577D83AB6}" presName="sibTrans" presStyleLbl="sibTrans2D1" presStyleIdx="1" presStyleCnt="5"/>
      <dgm:spPr/>
      <dgm:t>
        <a:bodyPr/>
        <a:lstStyle/>
        <a:p>
          <a:endParaRPr lang="zh-CN" altLang="en-US"/>
        </a:p>
      </dgm:t>
    </dgm:pt>
    <dgm:pt modelId="{34F855DF-BE26-400C-A358-1EB48B9AB5B5}" type="pres">
      <dgm:prSet presAssocID="{5D567D02-7E6D-4595-9E1A-F9E577D83AB6}" presName="connectorText" presStyleLbl="sibTrans2D1" presStyleIdx="1" presStyleCnt="5"/>
      <dgm:spPr/>
      <dgm:t>
        <a:bodyPr/>
        <a:lstStyle/>
        <a:p>
          <a:endParaRPr lang="zh-CN" altLang="en-US"/>
        </a:p>
      </dgm:t>
    </dgm:pt>
    <dgm:pt modelId="{3D16551E-4E83-497C-BBDB-A45EFB86FD8F}" type="pres">
      <dgm:prSet presAssocID="{06F3B8D9-4179-4387-8148-874CDF9AD2CD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A9C5126-F09F-4B63-9B4E-3E24C9B26781}" type="pres">
      <dgm:prSet presAssocID="{883BF650-0D7B-41FB-A9CC-B295416A7DFB}" presName="sibTrans" presStyleLbl="sibTrans2D1" presStyleIdx="2" presStyleCnt="5"/>
      <dgm:spPr/>
      <dgm:t>
        <a:bodyPr/>
        <a:lstStyle/>
        <a:p>
          <a:endParaRPr lang="zh-CN" altLang="en-US"/>
        </a:p>
      </dgm:t>
    </dgm:pt>
    <dgm:pt modelId="{ABCE44E3-839E-43E9-BA80-633B602A11AA}" type="pres">
      <dgm:prSet presAssocID="{883BF650-0D7B-41FB-A9CC-B295416A7DFB}" presName="connectorText" presStyleLbl="sibTrans2D1" presStyleIdx="2" presStyleCnt="5"/>
      <dgm:spPr/>
      <dgm:t>
        <a:bodyPr/>
        <a:lstStyle/>
        <a:p>
          <a:endParaRPr lang="zh-CN" altLang="en-US"/>
        </a:p>
      </dgm:t>
    </dgm:pt>
    <dgm:pt modelId="{655C1CDA-D1AD-4CF3-87E8-232BB9FF8E24}" type="pres">
      <dgm:prSet presAssocID="{0EFB0DD7-50B1-47BF-9D74-5441CC6CDDE9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02CBF9B-BC7F-40DB-924F-41C4BBDCD6E7}" type="pres">
      <dgm:prSet presAssocID="{47C713E1-E4DA-43C2-A63E-055A755A3A4B}" presName="sibTrans" presStyleLbl="sibTrans2D1" presStyleIdx="3" presStyleCnt="5"/>
      <dgm:spPr/>
      <dgm:t>
        <a:bodyPr/>
        <a:lstStyle/>
        <a:p>
          <a:endParaRPr lang="zh-CN" altLang="en-US"/>
        </a:p>
      </dgm:t>
    </dgm:pt>
    <dgm:pt modelId="{E27F4A00-F4CD-493A-9261-548B099AFAA3}" type="pres">
      <dgm:prSet presAssocID="{47C713E1-E4DA-43C2-A63E-055A755A3A4B}" presName="connectorText" presStyleLbl="sibTrans2D1" presStyleIdx="3" presStyleCnt="5"/>
      <dgm:spPr/>
      <dgm:t>
        <a:bodyPr/>
        <a:lstStyle/>
        <a:p>
          <a:endParaRPr lang="zh-CN" altLang="en-US"/>
        </a:p>
      </dgm:t>
    </dgm:pt>
    <dgm:pt modelId="{E74DC713-6380-4059-8539-75D8CD21B62E}" type="pres">
      <dgm:prSet presAssocID="{F013750F-CCFD-458F-A7CA-EB826E0FEFC9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E8B7E22-6A6C-4990-AF7C-AA2A1DEC3C80}" type="pres">
      <dgm:prSet presAssocID="{0A667C78-11F3-4D4A-BFD9-DBF98EFBDFA7}" presName="sibTrans" presStyleLbl="sibTrans2D1" presStyleIdx="4" presStyleCnt="5"/>
      <dgm:spPr/>
      <dgm:t>
        <a:bodyPr/>
        <a:lstStyle/>
        <a:p>
          <a:endParaRPr lang="zh-CN" altLang="en-US"/>
        </a:p>
      </dgm:t>
    </dgm:pt>
    <dgm:pt modelId="{7BDE69B8-E17C-437D-B420-85347C8AEB93}" type="pres">
      <dgm:prSet presAssocID="{0A667C78-11F3-4D4A-BFD9-DBF98EFBDFA7}" presName="connectorText" presStyleLbl="sibTrans2D1" presStyleIdx="4" presStyleCnt="5"/>
      <dgm:spPr/>
      <dgm:t>
        <a:bodyPr/>
        <a:lstStyle/>
        <a:p>
          <a:endParaRPr lang="zh-CN" altLang="en-US"/>
        </a:p>
      </dgm:t>
    </dgm:pt>
  </dgm:ptLst>
  <dgm:cxnLst>
    <dgm:cxn modelId="{A260D403-3C9C-4488-8556-351B4C82418A}" type="presOf" srcId="{80939176-64D8-4A62-BB4A-22E6F6803601}" destId="{B39B9ED6-4F92-4F94-B593-F7FEB60618F6}" srcOrd="0" destOrd="0" presId="urn:microsoft.com/office/officeart/2005/8/layout/cycle2"/>
    <dgm:cxn modelId="{1CD143A7-F75E-48A3-8724-022964EF060B}" srcId="{9045D910-705F-4764-9BC6-D7F1EB6AA275}" destId="{3A1CBA60-6C42-4740-B50E-FF93C8B64F71}" srcOrd="0" destOrd="0" parTransId="{F81EE1CA-6610-48FC-818B-9831A1875D91}" sibTransId="{FECCC415-2196-43A9-BA51-49294AB9CDCE}"/>
    <dgm:cxn modelId="{725C4652-A793-4C67-88E9-3F61A60FF6E8}" type="presOf" srcId="{47C713E1-E4DA-43C2-A63E-055A755A3A4B}" destId="{002CBF9B-BC7F-40DB-924F-41C4BBDCD6E7}" srcOrd="0" destOrd="0" presId="urn:microsoft.com/office/officeart/2005/8/layout/cycle2"/>
    <dgm:cxn modelId="{9AF7597D-5441-46F9-93BB-7904D81F7C54}" srcId="{9045D910-705F-4764-9BC6-D7F1EB6AA275}" destId="{80939176-64D8-4A62-BB4A-22E6F6803601}" srcOrd="1" destOrd="0" parTransId="{D1B4DB19-01BB-4D0D-A6D5-3C1F6FC5CC30}" sibTransId="{5D567D02-7E6D-4595-9E1A-F9E577D83AB6}"/>
    <dgm:cxn modelId="{C53595D2-5CBB-4E18-BEBC-043FEAF8D437}" type="presOf" srcId="{0A667C78-11F3-4D4A-BFD9-DBF98EFBDFA7}" destId="{5E8B7E22-6A6C-4990-AF7C-AA2A1DEC3C80}" srcOrd="0" destOrd="0" presId="urn:microsoft.com/office/officeart/2005/8/layout/cycle2"/>
    <dgm:cxn modelId="{25080241-F274-4BE6-BC61-9CA3DBD395C8}" type="presOf" srcId="{883BF650-0D7B-41FB-A9CC-B295416A7DFB}" destId="{ABCE44E3-839E-43E9-BA80-633B602A11AA}" srcOrd="1" destOrd="0" presId="urn:microsoft.com/office/officeart/2005/8/layout/cycle2"/>
    <dgm:cxn modelId="{9A19500E-9C27-4983-B2D0-A438365D63F6}" type="presOf" srcId="{47C713E1-E4DA-43C2-A63E-055A755A3A4B}" destId="{E27F4A00-F4CD-493A-9261-548B099AFAA3}" srcOrd="1" destOrd="0" presId="urn:microsoft.com/office/officeart/2005/8/layout/cycle2"/>
    <dgm:cxn modelId="{9B34DA3F-8798-4A04-8766-A34F2E96806A}" type="presOf" srcId="{F013750F-CCFD-458F-A7CA-EB826E0FEFC9}" destId="{E74DC713-6380-4059-8539-75D8CD21B62E}" srcOrd="0" destOrd="0" presId="urn:microsoft.com/office/officeart/2005/8/layout/cycle2"/>
    <dgm:cxn modelId="{E5589FDF-B51F-489F-9E64-8E4E69F9E210}" type="presOf" srcId="{0EFB0DD7-50B1-47BF-9D74-5441CC6CDDE9}" destId="{655C1CDA-D1AD-4CF3-87E8-232BB9FF8E24}" srcOrd="0" destOrd="0" presId="urn:microsoft.com/office/officeart/2005/8/layout/cycle2"/>
    <dgm:cxn modelId="{2D5DECDB-51CF-4B47-B2FF-EF15B5909517}" srcId="{9045D910-705F-4764-9BC6-D7F1EB6AA275}" destId="{0EFB0DD7-50B1-47BF-9D74-5441CC6CDDE9}" srcOrd="3" destOrd="0" parTransId="{37160248-BA2F-4413-8F9E-082DBBBC0596}" sibTransId="{47C713E1-E4DA-43C2-A63E-055A755A3A4B}"/>
    <dgm:cxn modelId="{63F70F1E-19D0-429F-8324-0422E0F5E86B}" type="presOf" srcId="{5D567D02-7E6D-4595-9E1A-F9E577D83AB6}" destId="{69C82929-2924-4651-9DDC-0C6AF40DB393}" srcOrd="0" destOrd="0" presId="urn:microsoft.com/office/officeart/2005/8/layout/cycle2"/>
    <dgm:cxn modelId="{00864DA3-F75C-4409-9AE4-2C3CB0B4D40F}" type="presOf" srcId="{FECCC415-2196-43A9-BA51-49294AB9CDCE}" destId="{9D31041E-BBD4-4354-8ABA-7DA153413F32}" srcOrd="0" destOrd="0" presId="urn:microsoft.com/office/officeart/2005/8/layout/cycle2"/>
    <dgm:cxn modelId="{ECBFB3DE-53C5-4DA1-90EB-98E39C7642F5}" type="presOf" srcId="{3A1CBA60-6C42-4740-B50E-FF93C8B64F71}" destId="{ADA30001-C400-4C2D-AACE-849CA4A64A44}" srcOrd="0" destOrd="0" presId="urn:microsoft.com/office/officeart/2005/8/layout/cycle2"/>
    <dgm:cxn modelId="{937E7A01-C1B1-440F-AD37-F723C0101776}" srcId="{9045D910-705F-4764-9BC6-D7F1EB6AA275}" destId="{06F3B8D9-4179-4387-8148-874CDF9AD2CD}" srcOrd="2" destOrd="0" parTransId="{5A7A5F2F-D6A3-43E5-80DF-16341804FFD9}" sibTransId="{883BF650-0D7B-41FB-A9CC-B295416A7DFB}"/>
    <dgm:cxn modelId="{A09866DC-360A-4C06-9BE8-3FBA017DB68F}" type="presOf" srcId="{9045D910-705F-4764-9BC6-D7F1EB6AA275}" destId="{D05FE6CE-49D7-4065-944D-429BE5A91E99}" srcOrd="0" destOrd="0" presId="urn:microsoft.com/office/officeart/2005/8/layout/cycle2"/>
    <dgm:cxn modelId="{AC6CA86C-3061-4020-81A4-0D60A561EFA7}" type="presOf" srcId="{06F3B8D9-4179-4387-8148-874CDF9AD2CD}" destId="{3D16551E-4E83-497C-BBDB-A45EFB86FD8F}" srcOrd="0" destOrd="0" presId="urn:microsoft.com/office/officeart/2005/8/layout/cycle2"/>
    <dgm:cxn modelId="{D9297CDD-F8EE-4059-A956-EE5A7C3105B3}" type="presOf" srcId="{5D567D02-7E6D-4595-9E1A-F9E577D83AB6}" destId="{34F855DF-BE26-400C-A358-1EB48B9AB5B5}" srcOrd="1" destOrd="0" presId="urn:microsoft.com/office/officeart/2005/8/layout/cycle2"/>
    <dgm:cxn modelId="{2CEA578D-31DC-494B-9258-C207D9316EFE}" type="presOf" srcId="{FECCC415-2196-43A9-BA51-49294AB9CDCE}" destId="{9B7D9260-58DF-41A0-A1A5-24C138DEEDA1}" srcOrd="1" destOrd="0" presId="urn:microsoft.com/office/officeart/2005/8/layout/cycle2"/>
    <dgm:cxn modelId="{1F93EB26-4342-44C8-B2F1-70B3A94F7FB9}" type="presOf" srcId="{0A667C78-11F3-4D4A-BFD9-DBF98EFBDFA7}" destId="{7BDE69B8-E17C-437D-B420-85347C8AEB93}" srcOrd="1" destOrd="0" presId="urn:microsoft.com/office/officeart/2005/8/layout/cycle2"/>
    <dgm:cxn modelId="{E9F2EC1E-C366-4914-898B-B852D0E95E4D}" srcId="{9045D910-705F-4764-9BC6-D7F1EB6AA275}" destId="{F013750F-CCFD-458F-A7CA-EB826E0FEFC9}" srcOrd="4" destOrd="0" parTransId="{73F72722-F33F-48CD-9F0B-7E1797081045}" sibTransId="{0A667C78-11F3-4D4A-BFD9-DBF98EFBDFA7}"/>
    <dgm:cxn modelId="{4684C3F5-2C6B-43A6-8ED1-E7296BD5D4E5}" type="presOf" srcId="{883BF650-0D7B-41FB-A9CC-B295416A7DFB}" destId="{2A9C5126-F09F-4B63-9B4E-3E24C9B26781}" srcOrd="0" destOrd="0" presId="urn:microsoft.com/office/officeart/2005/8/layout/cycle2"/>
    <dgm:cxn modelId="{0A828170-D350-4E8D-8ECE-BC200C0A682F}" type="presParOf" srcId="{D05FE6CE-49D7-4065-944D-429BE5A91E99}" destId="{ADA30001-C400-4C2D-AACE-849CA4A64A44}" srcOrd="0" destOrd="0" presId="urn:microsoft.com/office/officeart/2005/8/layout/cycle2"/>
    <dgm:cxn modelId="{6F457076-204F-4D34-BDF5-B43038B339C9}" type="presParOf" srcId="{D05FE6CE-49D7-4065-944D-429BE5A91E99}" destId="{9D31041E-BBD4-4354-8ABA-7DA153413F32}" srcOrd="1" destOrd="0" presId="urn:microsoft.com/office/officeart/2005/8/layout/cycle2"/>
    <dgm:cxn modelId="{34C0C40C-2E73-4EA8-8659-E16D69AB93AF}" type="presParOf" srcId="{9D31041E-BBD4-4354-8ABA-7DA153413F32}" destId="{9B7D9260-58DF-41A0-A1A5-24C138DEEDA1}" srcOrd="0" destOrd="0" presId="urn:microsoft.com/office/officeart/2005/8/layout/cycle2"/>
    <dgm:cxn modelId="{B5BAE89E-3FFE-40EE-9DC0-288714F79248}" type="presParOf" srcId="{D05FE6CE-49D7-4065-944D-429BE5A91E99}" destId="{B39B9ED6-4F92-4F94-B593-F7FEB60618F6}" srcOrd="2" destOrd="0" presId="urn:microsoft.com/office/officeart/2005/8/layout/cycle2"/>
    <dgm:cxn modelId="{5C8FACF5-FCFB-4579-AECF-CBCF020C9618}" type="presParOf" srcId="{D05FE6CE-49D7-4065-944D-429BE5A91E99}" destId="{69C82929-2924-4651-9DDC-0C6AF40DB393}" srcOrd="3" destOrd="0" presId="urn:microsoft.com/office/officeart/2005/8/layout/cycle2"/>
    <dgm:cxn modelId="{9DA63B59-B157-4A4A-BD0E-8381C10F2B7C}" type="presParOf" srcId="{69C82929-2924-4651-9DDC-0C6AF40DB393}" destId="{34F855DF-BE26-400C-A358-1EB48B9AB5B5}" srcOrd="0" destOrd="0" presId="urn:microsoft.com/office/officeart/2005/8/layout/cycle2"/>
    <dgm:cxn modelId="{0B038DF7-41A8-4E31-8EA2-A33AD6D8BD3A}" type="presParOf" srcId="{D05FE6CE-49D7-4065-944D-429BE5A91E99}" destId="{3D16551E-4E83-497C-BBDB-A45EFB86FD8F}" srcOrd="4" destOrd="0" presId="urn:microsoft.com/office/officeart/2005/8/layout/cycle2"/>
    <dgm:cxn modelId="{A10DF0EE-DA0E-4F3E-A6D8-616D7CFF2251}" type="presParOf" srcId="{D05FE6CE-49D7-4065-944D-429BE5A91E99}" destId="{2A9C5126-F09F-4B63-9B4E-3E24C9B26781}" srcOrd="5" destOrd="0" presId="urn:microsoft.com/office/officeart/2005/8/layout/cycle2"/>
    <dgm:cxn modelId="{425AF8EF-3728-4694-99A0-D9C8DC273614}" type="presParOf" srcId="{2A9C5126-F09F-4B63-9B4E-3E24C9B26781}" destId="{ABCE44E3-839E-43E9-BA80-633B602A11AA}" srcOrd="0" destOrd="0" presId="urn:microsoft.com/office/officeart/2005/8/layout/cycle2"/>
    <dgm:cxn modelId="{34AD2C8E-47DE-487F-846C-728CA6FA582B}" type="presParOf" srcId="{D05FE6CE-49D7-4065-944D-429BE5A91E99}" destId="{655C1CDA-D1AD-4CF3-87E8-232BB9FF8E24}" srcOrd="6" destOrd="0" presId="urn:microsoft.com/office/officeart/2005/8/layout/cycle2"/>
    <dgm:cxn modelId="{7E66537A-B562-4DF0-8B6B-3A1BE0B37423}" type="presParOf" srcId="{D05FE6CE-49D7-4065-944D-429BE5A91E99}" destId="{002CBF9B-BC7F-40DB-924F-41C4BBDCD6E7}" srcOrd="7" destOrd="0" presId="urn:microsoft.com/office/officeart/2005/8/layout/cycle2"/>
    <dgm:cxn modelId="{533E497C-D322-4B32-BC39-8028CA18718E}" type="presParOf" srcId="{002CBF9B-BC7F-40DB-924F-41C4BBDCD6E7}" destId="{E27F4A00-F4CD-493A-9261-548B099AFAA3}" srcOrd="0" destOrd="0" presId="urn:microsoft.com/office/officeart/2005/8/layout/cycle2"/>
    <dgm:cxn modelId="{A5AD53E4-3EAA-45BC-AECB-BBBE8030CBDB}" type="presParOf" srcId="{D05FE6CE-49D7-4065-944D-429BE5A91E99}" destId="{E74DC713-6380-4059-8539-75D8CD21B62E}" srcOrd="8" destOrd="0" presId="urn:microsoft.com/office/officeart/2005/8/layout/cycle2"/>
    <dgm:cxn modelId="{7EC991C2-8E61-423A-8361-6DE97B3A46BC}" type="presParOf" srcId="{D05FE6CE-49D7-4065-944D-429BE5A91E99}" destId="{5E8B7E22-6A6C-4990-AF7C-AA2A1DEC3C80}" srcOrd="9" destOrd="0" presId="urn:microsoft.com/office/officeart/2005/8/layout/cycle2"/>
    <dgm:cxn modelId="{831E9E88-B412-4693-8F59-B45726773249}" type="presParOf" srcId="{5E8B7E22-6A6C-4990-AF7C-AA2A1DEC3C80}" destId="{7BDE69B8-E17C-437D-B420-85347C8AEB93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9A0FD3-3BBF-43F4-B483-89D88CBF5754}">
      <dsp:nvSpPr>
        <dsp:cNvPr id="0" name=""/>
        <dsp:cNvSpPr/>
      </dsp:nvSpPr>
      <dsp:spPr>
        <a:xfrm rot="10800000">
          <a:off x="1946718" y="1705"/>
          <a:ext cx="6607600" cy="1129592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8119" tIns="190500" rIns="355600" bIns="190500" numCol="1" spcCol="1270" anchor="ctr" anchorCtr="0">
          <a:noAutofit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5000" kern="1200" dirty="0" smtClean="0">
              <a:latin typeface="楷体" panose="02010609060101010101" pitchFamily="49" charset="-122"/>
              <a:ea typeface="楷体" panose="02010609060101010101" pitchFamily="49" charset="-122"/>
            </a:rPr>
            <a:t>局长秘书</a:t>
          </a:r>
          <a:endParaRPr lang="zh-CN" altLang="en-US" sz="5000" kern="1200" dirty="0">
            <a:latin typeface="楷体" panose="02010609060101010101" pitchFamily="49" charset="-122"/>
            <a:ea typeface="楷体" panose="02010609060101010101" pitchFamily="49" charset="-122"/>
          </a:endParaRPr>
        </a:p>
      </dsp:txBody>
      <dsp:txXfrm rot="10800000">
        <a:off x="2229116" y="1705"/>
        <a:ext cx="6325202" cy="1129592"/>
      </dsp:txXfrm>
    </dsp:sp>
    <dsp:sp modelId="{D15C07CC-FB21-44A6-B72E-8BD8EA239B51}">
      <dsp:nvSpPr>
        <dsp:cNvPr id="0" name=""/>
        <dsp:cNvSpPr/>
      </dsp:nvSpPr>
      <dsp:spPr>
        <a:xfrm>
          <a:off x="1381922" y="1705"/>
          <a:ext cx="1129592" cy="112959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1000" r="-41000"/>
          </a:stretch>
        </a:blip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996496-08AD-4E72-BA38-5EFC4C721AB6}">
      <dsp:nvSpPr>
        <dsp:cNvPr id="0" name=""/>
        <dsp:cNvSpPr/>
      </dsp:nvSpPr>
      <dsp:spPr>
        <a:xfrm rot="10800000">
          <a:off x="1946718" y="1468490"/>
          <a:ext cx="6607600" cy="1129592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8119" tIns="190500" rIns="355600" bIns="190500" numCol="1" spcCol="1270" anchor="ctr" anchorCtr="0">
          <a:noAutofit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5000" kern="1200" dirty="0" smtClean="0">
              <a:latin typeface="楷体" panose="02010609060101010101" pitchFamily="49" charset="-122"/>
              <a:ea typeface="楷体" panose="02010609060101010101" pitchFamily="49" charset="-122"/>
            </a:rPr>
            <a:t>房产销售</a:t>
          </a:r>
          <a:endParaRPr lang="zh-CN" altLang="en-US" sz="5000" kern="1200" dirty="0">
            <a:latin typeface="楷体" panose="02010609060101010101" pitchFamily="49" charset="-122"/>
            <a:ea typeface="楷体" panose="02010609060101010101" pitchFamily="49" charset="-122"/>
          </a:endParaRPr>
        </a:p>
      </dsp:txBody>
      <dsp:txXfrm rot="10800000">
        <a:off x="2229116" y="1468490"/>
        <a:ext cx="6325202" cy="1129592"/>
      </dsp:txXfrm>
    </dsp:sp>
    <dsp:sp modelId="{3C086FE9-B87A-4301-B3FA-2ACA99A65635}">
      <dsp:nvSpPr>
        <dsp:cNvPr id="0" name=""/>
        <dsp:cNvSpPr/>
      </dsp:nvSpPr>
      <dsp:spPr>
        <a:xfrm>
          <a:off x="1381922" y="1468490"/>
          <a:ext cx="1129592" cy="1129592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952B6B-52BB-418A-8166-B3FD5506C0DD}">
      <dsp:nvSpPr>
        <dsp:cNvPr id="0" name=""/>
        <dsp:cNvSpPr/>
      </dsp:nvSpPr>
      <dsp:spPr>
        <a:xfrm rot="10800000">
          <a:off x="1946718" y="2935274"/>
          <a:ext cx="6607600" cy="1129592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8119" tIns="190500" rIns="355600" bIns="190500" numCol="1" spcCol="1270" anchor="ctr" anchorCtr="0">
          <a:noAutofit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5000" kern="1200" dirty="0" smtClean="0">
              <a:latin typeface="楷体" panose="02010609060101010101" pitchFamily="49" charset="-122"/>
              <a:ea typeface="楷体" panose="02010609060101010101" pitchFamily="49" charset="-122"/>
            </a:rPr>
            <a:t>新东方老师</a:t>
          </a:r>
          <a:endParaRPr lang="zh-CN" altLang="en-US" sz="5000" kern="1200" dirty="0">
            <a:latin typeface="楷体" panose="02010609060101010101" pitchFamily="49" charset="-122"/>
            <a:ea typeface="楷体" panose="02010609060101010101" pitchFamily="49" charset="-122"/>
          </a:endParaRPr>
        </a:p>
      </dsp:txBody>
      <dsp:txXfrm rot="10800000">
        <a:off x="2229116" y="2935274"/>
        <a:ext cx="6325202" cy="1129592"/>
      </dsp:txXfrm>
    </dsp:sp>
    <dsp:sp modelId="{9A88A1C8-0A15-4B2A-8452-712BFF0D192C}">
      <dsp:nvSpPr>
        <dsp:cNvPr id="0" name=""/>
        <dsp:cNvSpPr/>
      </dsp:nvSpPr>
      <dsp:spPr>
        <a:xfrm>
          <a:off x="1381922" y="2935274"/>
          <a:ext cx="1129592" cy="1129592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1000" b="-21000"/>
          </a:stretch>
        </a:blip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9E53BF-47E1-4786-85F4-D6CF3842AEA4}">
      <dsp:nvSpPr>
        <dsp:cNvPr id="0" name=""/>
        <dsp:cNvSpPr/>
      </dsp:nvSpPr>
      <dsp:spPr>
        <a:xfrm rot="10800000">
          <a:off x="1177299" y="2087"/>
          <a:ext cx="3716020" cy="965239"/>
        </a:xfrm>
        <a:prstGeom prst="homePlate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25644" tIns="160020" rIns="298704" bIns="16002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4200" kern="1200" dirty="0" smtClean="0">
              <a:latin typeface="楷体" panose="02010609060101010101" pitchFamily="49" charset="-122"/>
              <a:ea typeface="楷体" panose="02010609060101010101" pitchFamily="49" charset="-122"/>
            </a:rPr>
            <a:t>第一次上课</a:t>
          </a:r>
          <a:endParaRPr lang="zh-CN" altLang="en-US" sz="4200" kern="1200" dirty="0">
            <a:latin typeface="楷体" panose="02010609060101010101" pitchFamily="49" charset="-122"/>
            <a:ea typeface="楷体" panose="02010609060101010101" pitchFamily="49" charset="-122"/>
          </a:endParaRPr>
        </a:p>
      </dsp:txBody>
      <dsp:txXfrm rot="10800000">
        <a:off x="1418609" y="2087"/>
        <a:ext cx="3474710" cy="965239"/>
      </dsp:txXfrm>
    </dsp:sp>
    <dsp:sp modelId="{9E7AD632-2417-4FE6-882C-9A8B997D707D}">
      <dsp:nvSpPr>
        <dsp:cNvPr id="0" name=""/>
        <dsp:cNvSpPr/>
      </dsp:nvSpPr>
      <dsp:spPr>
        <a:xfrm>
          <a:off x="694680" y="2087"/>
          <a:ext cx="965239" cy="965239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BAD74EF-2CA5-4ACC-A343-6991DCD4360C}">
      <dsp:nvSpPr>
        <dsp:cNvPr id="0" name=""/>
        <dsp:cNvSpPr/>
      </dsp:nvSpPr>
      <dsp:spPr>
        <a:xfrm rot="10800000">
          <a:off x="1177299" y="1255458"/>
          <a:ext cx="3716020" cy="965239"/>
        </a:xfrm>
        <a:prstGeom prst="homePlate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20000"/>
                <a:tint val="96000"/>
                <a:lumMod val="104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2000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25644" tIns="160020" rIns="298704" bIns="16002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4200" kern="1200" dirty="0" smtClean="0">
              <a:latin typeface="楷体" panose="02010609060101010101" pitchFamily="49" charset="-122"/>
              <a:ea typeface="楷体" panose="02010609060101010101" pitchFamily="49" charset="-122"/>
            </a:rPr>
            <a:t>第一次投诉</a:t>
          </a:r>
          <a:endParaRPr lang="zh-CN" altLang="en-US" sz="4200" kern="1200" dirty="0">
            <a:latin typeface="楷体" panose="02010609060101010101" pitchFamily="49" charset="-122"/>
            <a:ea typeface="楷体" panose="02010609060101010101" pitchFamily="49" charset="-122"/>
          </a:endParaRPr>
        </a:p>
      </dsp:txBody>
      <dsp:txXfrm rot="10800000">
        <a:off x="1418609" y="1255458"/>
        <a:ext cx="3474710" cy="965239"/>
      </dsp:txXfrm>
    </dsp:sp>
    <dsp:sp modelId="{C7019D7B-DDD8-41B0-B880-5566B03DF74B}">
      <dsp:nvSpPr>
        <dsp:cNvPr id="0" name=""/>
        <dsp:cNvSpPr/>
      </dsp:nvSpPr>
      <dsp:spPr>
        <a:xfrm>
          <a:off x="694680" y="1255458"/>
          <a:ext cx="965239" cy="965239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90C0E20-0FEF-4995-ACDE-E734A48FC1CE}">
      <dsp:nvSpPr>
        <dsp:cNvPr id="0" name=""/>
        <dsp:cNvSpPr/>
      </dsp:nvSpPr>
      <dsp:spPr>
        <a:xfrm rot="10800000">
          <a:off x="1177299" y="2508829"/>
          <a:ext cx="3716020" cy="965239"/>
        </a:xfrm>
        <a:prstGeom prst="homePlate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40000"/>
                <a:tint val="96000"/>
                <a:lumMod val="104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4000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25644" tIns="160020" rIns="298704" bIns="16002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4200" kern="1200" dirty="0" smtClean="0">
              <a:latin typeface="楷体" panose="02010609060101010101" pitchFamily="49" charset="-122"/>
              <a:ea typeface="楷体" panose="02010609060101010101" pitchFamily="49" charset="-122"/>
            </a:rPr>
            <a:t>第一次连十</a:t>
          </a:r>
          <a:endParaRPr lang="zh-CN" altLang="en-US" sz="4200" kern="1200" dirty="0">
            <a:latin typeface="楷体" panose="02010609060101010101" pitchFamily="49" charset="-122"/>
            <a:ea typeface="楷体" panose="02010609060101010101" pitchFamily="49" charset="-122"/>
          </a:endParaRPr>
        </a:p>
      </dsp:txBody>
      <dsp:txXfrm rot="10800000">
        <a:off x="1418609" y="2508829"/>
        <a:ext cx="3474710" cy="965239"/>
      </dsp:txXfrm>
    </dsp:sp>
    <dsp:sp modelId="{D3208701-782E-46F7-95DA-A1688E69C878}">
      <dsp:nvSpPr>
        <dsp:cNvPr id="0" name=""/>
        <dsp:cNvSpPr/>
      </dsp:nvSpPr>
      <dsp:spPr>
        <a:xfrm>
          <a:off x="694680" y="2508829"/>
          <a:ext cx="965239" cy="965239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702099-19C4-4466-9119-9C57E84E728D}">
      <dsp:nvSpPr>
        <dsp:cNvPr id="0" name=""/>
        <dsp:cNvSpPr/>
      </dsp:nvSpPr>
      <dsp:spPr>
        <a:xfrm rot="10800000">
          <a:off x="2068866" y="23"/>
          <a:ext cx="7296325" cy="924282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7583" tIns="160020" rIns="298704" bIns="16002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4200" b="1" kern="1200" dirty="0" smtClean="0">
              <a:solidFill>
                <a:srgbClr val="FF0000"/>
              </a:solidFill>
            </a:rPr>
            <a:t>Vulgar</a:t>
          </a:r>
          <a:r>
            <a:rPr lang="en-US" altLang="zh-CN" sz="4200" kern="1200" dirty="0" smtClean="0"/>
            <a:t> </a:t>
          </a:r>
          <a:endParaRPr lang="zh-CN" altLang="en-US" sz="4200" kern="1200" dirty="0"/>
        </a:p>
      </dsp:txBody>
      <dsp:txXfrm rot="10800000">
        <a:off x="2299936" y="23"/>
        <a:ext cx="7065255" cy="924282"/>
      </dsp:txXfrm>
    </dsp:sp>
    <dsp:sp modelId="{4115025E-351D-4638-9586-D4515553C9EA}">
      <dsp:nvSpPr>
        <dsp:cNvPr id="0" name=""/>
        <dsp:cNvSpPr/>
      </dsp:nvSpPr>
      <dsp:spPr>
        <a:xfrm>
          <a:off x="1606725" y="23"/>
          <a:ext cx="924282" cy="92428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D4FF14-E8A4-4ADE-B14B-A20B3A8B0231}">
      <dsp:nvSpPr>
        <dsp:cNvPr id="0" name=""/>
        <dsp:cNvSpPr/>
      </dsp:nvSpPr>
      <dsp:spPr>
        <a:xfrm rot="10800000">
          <a:off x="2068866" y="1200211"/>
          <a:ext cx="7296325" cy="924282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7583" tIns="160020" rIns="298704" bIns="16002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4200" kern="1200" dirty="0" smtClean="0">
              <a:solidFill>
                <a:schemeClr val="accent5"/>
              </a:solidFill>
            </a:rPr>
            <a:t>Humorous</a:t>
          </a:r>
          <a:endParaRPr lang="zh-CN" altLang="en-US" sz="4200" kern="1200" dirty="0">
            <a:solidFill>
              <a:schemeClr val="accent5"/>
            </a:solidFill>
          </a:endParaRPr>
        </a:p>
      </dsp:txBody>
      <dsp:txXfrm rot="10800000">
        <a:off x="2299936" y="1200211"/>
        <a:ext cx="7065255" cy="924282"/>
      </dsp:txXfrm>
    </dsp:sp>
    <dsp:sp modelId="{B515B4F4-361F-4AFC-A23F-33B5667F842C}">
      <dsp:nvSpPr>
        <dsp:cNvPr id="0" name=""/>
        <dsp:cNvSpPr/>
      </dsp:nvSpPr>
      <dsp:spPr>
        <a:xfrm>
          <a:off x="1606725" y="1200211"/>
          <a:ext cx="924282" cy="924282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75A799-F65B-428B-A8EC-6AEEA17BB098}">
      <dsp:nvSpPr>
        <dsp:cNvPr id="0" name=""/>
        <dsp:cNvSpPr/>
      </dsp:nvSpPr>
      <dsp:spPr>
        <a:xfrm rot="10800000">
          <a:off x="2068866" y="2400398"/>
          <a:ext cx="7296325" cy="924282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7583" tIns="160020" rIns="298704" bIns="16002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4200" kern="1200" dirty="0" smtClean="0">
              <a:solidFill>
                <a:schemeClr val="accent5"/>
              </a:solidFill>
            </a:rPr>
            <a:t>Cultural</a:t>
          </a:r>
          <a:endParaRPr lang="zh-CN" altLang="en-US" sz="4200" kern="1200" dirty="0">
            <a:solidFill>
              <a:schemeClr val="accent5"/>
            </a:solidFill>
          </a:endParaRPr>
        </a:p>
      </dsp:txBody>
      <dsp:txXfrm rot="10800000">
        <a:off x="2299936" y="2400398"/>
        <a:ext cx="7065255" cy="924282"/>
      </dsp:txXfrm>
    </dsp:sp>
    <dsp:sp modelId="{1638D56B-9EFF-48FA-9831-4B03507490A0}">
      <dsp:nvSpPr>
        <dsp:cNvPr id="0" name=""/>
        <dsp:cNvSpPr/>
      </dsp:nvSpPr>
      <dsp:spPr>
        <a:xfrm>
          <a:off x="1606725" y="2400398"/>
          <a:ext cx="924282" cy="924282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8000" r="-38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67E9FE-C087-43B4-94DA-A6AAB159700F}">
      <dsp:nvSpPr>
        <dsp:cNvPr id="0" name=""/>
        <dsp:cNvSpPr/>
      </dsp:nvSpPr>
      <dsp:spPr>
        <a:xfrm rot="10800000">
          <a:off x="2068866" y="3600586"/>
          <a:ext cx="7296325" cy="924282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7583" tIns="160020" rIns="298704" bIns="16002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4200" kern="1200" dirty="0" smtClean="0">
              <a:solidFill>
                <a:schemeClr val="accent5"/>
              </a:solidFill>
            </a:rPr>
            <a:t>Dynamic </a:t>
          </a:r>
          <a:endParaRPr lang="zh-CN" altLang="en-US" sz="4200" kern="1200" dirty="0">
            <a:solidFill>
              <a:schemeClr val="accent5"/>
            </a:solidFill>
          </a:endParaRPr>
        </a:p>
      </dsp:txBody>
      <dsp:txXfrm rot="10800000">
        <a:off x="2299936" y="3600586"/>
        <a:ext cx="7065255" cy="924282"/>
      </dsp:txXfrm>
    </dsp:sp>
    <dsp:sp modelId="{20348D25-25EE-4EA5-AE43-EBE40A088B01}">
      <dsp:nvSpPr>
        <dsp:cNvPr id="0" name=""/>
        <dsp:cNvSpPr/>
      </dsp:nvSpPr>
      <dsp:spPr>
        <a:xfrm>
          <a:off x="1606725" y="3600586"/>
          <a:ext cx="924282" cy="924282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702099-19C4-4466-9119-9C57E84E728D}">
      <dsp:nvSpPr>
        <dsp:cNvPr id="0" name=""/>
        <dsp:cNvSpPr/>
      </dsp:nvSpPr>
      <dsp:spPr>
        <a:xfrm rot="10800000">
          <a:off x="2068866" y="23"/>
          <a:ext cx="7296325" cy="924282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7583" tIns="160020" rIns="298704" bIns="16002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4200" kern="1200" dirty="0" smtClean="0">
              <a:solidFill>
                <a:schemeClr val="accent5"/>
              </a:solidFill>
            </a:rPr>
            <a:t>Vulgar </a:t>
          </a:r>
          <a:endParaRPr lang="zh-CN" altLang="en-US" sz="4200" kern="1200" dirty="0">
            <a:solidFill>
              <a:schemeClr val="accent5"/>
            </a:solidFill>
          </a:endParaRPr>
        </a:p>
      </dsp:txBody>
      <dsp:txXfrm rot="10800000">
        <a:off x="2299936" y="23"/>
        <a:ext cx="7065255" cy="924282"/>
      </dsp:txXfrm>
    </dsp:sp>
    <dsp:sp modelId="{4115025E-351D-4638-9586-D4515553C9EA}">
      <dsp:nvSpPr>
        <dsp:cNvPr id="0" name=""/>
        <dsp:cNvSpPr/>
      </dsp:nvSpPr>
      <dsp:spPr>
        <a:xfrm>
          <a:off x="1606725" y="23"/>
          <a:ext cx="924282" cy="92428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D4FF14-E8A4-4ADE-B14B-A20B3A8B0231}">
      <dsp:nvSpPr>
        <dsp:cNvPr id="0" name=""/>
        <dsp:cNvSpPr/>
      </dsp:nvSpPr>
      <dsp:spPr>
        <a:xfrm rot="10800000">
          <a:off x="2068866" y="1200211"/>
          <a:ext cx="7296325" cy="924282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7583" tIns="160020" rIns="298704" bIns="16002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4200" b="1" kern="1200" dirty="0" smtClean="0">
              <a:solidFill>
                <a:srgbClr val="FF0000"/>
              </a:solidFill>
            </a:rPr>
            <a:t>Humorous</a:t>
          </a:r>
          <a:endParaRPr lang="zh-CN" altLang="en-US" sz="4200" b="1" kern="1200" dirty="0">
            <a:solidFill>
              <a:srgbClr val="FF0000"/>
            </a:solidFill>
          </a:endParaRPr>
        </a:p>
      </dsp:txBody>
      <dsp:txXfrm rot="10800000">
        <a:off x="2299936" y="1200211"/>
        <a:ext cx="7065255" cy="924282"/>
      </dsp:txXfrm>
    </dsp:sp>
    <dsp:sp modelId="{B515B4F4-361F-4AFC-A23F-33B5667F842C}">
      <dsp:nvSpPr>
        <dsp:cNvPr id="0" name=""/>
        <dsp:cNvSpPr/>
      </dsp:nvSpPr>
      <dsp:spPr>
        <a:xfrm>
          <a:off x="1606725" y="1200211"/>
          <a:ext cx="924282" cy="924282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75A799-F65B-428B-A8EC-6AEEA17BB098}">
      <dsp:nvSpPr>
        <dsp:cNvPr id="0" name=""/>
        <dsp:cNvSpPr/>
      </dsp:nvSpPr>
      <dsp:spPr>
        <a:xfrm rot="10800000">
          <a:off x="2068866" y="2400398"/>
          <a:ext cx="7296325" cy="924282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7583" tIns="160020" rIns="298704" bIns="16002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4200" kern="1200" dirty="0" smtClean="0">
              <a:solidFill>
                <a:schemeClr val="accent5"/>
              </a:solidFill>
            </a:rPr>
            <a:t>Cultural</a:t>
          </a:r>
          <a:endParaRPr lang="zh-CN" altLang="en-US" sz="4200" kern="1200" dirty="0">
            <a:solidFill>
              <a:schemeClr val="accent5"/>
            </a:solidFill>
          </a:endParaRPr>
        </a:p>
      </dsp:txBody>
      <dsp:txXfrm rot="10800000">
        <a:off x="2299936" y="2400398"/>
        <a:ext cx="7065255" cy="924282"/>
      </dsp:txXfrm>
    </dsp:sp>
    <dsp:sp modelId="{1638D56B-9EFF-48FA-9831-4B03507490A0}">
      <dsp:nvSpPr>
        <dsp:cNvPr id="0" name=""/>
        <dsp:cNvSpPr/>
      </dsp:nvSpPr>
      <dsp:spPr>
        <a:xfrm>
          <a:off x="1606725" y="2400398"/>
          <a:ext cx="924282" cy="924282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8000" r="-38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67E9FE-C087-43B4-94DA-A6AAB159700F}">
      <dsp:nvSpPr>
        <dsp:cNvPr id="0" name=""/>
        <dsp:cNvSpPr/>
      </dsp:nvSpPr>
      <dsp:spPr>
        <a:xfrm rot="10800000">
          <a:off x="2068866" y="3600586"/>
          <a:ext cx="7296325" cy="924282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7583" tIns="160020" rIns="298704" bIns="16002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4200" kern="1200" dirty="0" smtClean="0">
              <a:solidFill>
                <a:schemeClr val="accent5"/>
              </a:solidFill>
            </a:rPr>
            <a:t>Dynamic </a:t>
          </a:r>
          <a:endParaRPr lang="zh-CN" altLang="en-US" sz="4200" kern="1200" dirty="0">
            <a:solidFill>
              <a:schemeClr val="accent5"/>
            </a:solidFill>
          </a:endParaRPr>
        </a:p>
      </dsp:txBody>
      <dsp:txXfrm rot="10800000">
        <a:off x="2299936" y="3600586"/>
        <a:ext cx="7065255" cy="924282"/>
      </dsp:txXfrm>
    </dsp:sp>
    <dsp:sp modelId="{20348D25-25EE-4EA5-AE43-EBE40A088B01}">
      <dsp:nvSpPr>
        <dsp:cNvPr id="0" name=""/>
        <dsp:cNvSpPr/>
      </dsp:nvSpPr>
      <dsp:spPr>
        <a:xfrm>
          <a:off x="1606725" y="3600586"/>
          <a:ext cx="924282" cy="924282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702099-19C4-4466-9119-9C57E84E728D}">
      <dsp:nvSpPr>
        <dsp:cNvPr id="0" name=""/>
        <dsp:cNvSpPr/>
      </dsp:nvSpPr>
      <dsp:spPr>
        <a:xfrm rot="10800000">
          <a:off x="2068866" y="23"/>
          <a:ext cx="7296325" cy="924282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7583" tIns="160020" rIns="298704" bIns="16002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4200" kern="1200" dirty="0" smtClean="0">
              <a:solidFill>
                <a:schemeClr val="accent5"/>
              </a:solidFill>
            </a:rPr>
            <a:t>Vulgar </a:t>
          </a:r>
          <a:endParaRPr lang="zh-CN" altLang="en-US" sz="4200" kern="1200" dirty="0">
            <a:solidFill>
              <a:schemeClr val="accent5"/>
            </a:solidFill>
          </a:endParaRPr>
        </a:p>
      </dsp:txBody>
      <dsp:txXfrm rot="10800000">
        <a:off x="2299936" y="23"/>
        <a:ext cx="7065255" cy="924282"/>
      </dsp:txXfrm>
    </dsp:sp>
    <dsp:sp modelId="{4115025E-351D-4638-9586-D4515553C9EA}">
      <dsp:nvSpPr>
        <dsp:cNvPr id="0" name=""/>
        <dsp:cNvSpPr/>
      </dsp:nvSpPr>
      <dsp:spPr>
        <a:xfrm>
          <a:off x="1606725" y="23"/>
          <a:ext cx="924282" cy="92428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D4FF14-E8A4-4ADE-B14B-A20B3A8B0231}">
      <dsp:nvSpPr>
        <dsp:cNvPr id="0" name=""/>
        <dsp:cNvSpPr/>
      </dsp:nvSpPr>
      <dsp:spPr>
        <a:xfrm rot="10800000">
          <a:off x="2068866" y="1200211"/>
          <a:ext cx="7296325" cy="924282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7583" tIns="160020" rIns="298704" bIns="16002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4200" kern="1200" dirty="0" smtClean="0">
              <a:solidFill>
                <a:schemeClr val="accent5"/>
              </a:solidFill>
            </a:rPr>
            <a:t>Humorous</a:t>
          </a:r>
          <a:endParaRPr lang="zh-CN" altLang="en-US" sz="4200" kern="1200" dirty="0">
            <a:solidFill>
              <a:schemeClr val="accent5"/>
            </a:solidFill>
          </a:endParaRPr>
        </a:p>
      </dsp:txBody>
      <dsp:txXfrm rot="10800000">
        <a:off x="2299936" y="1200211"/>
        <a:ext cx="7065255" cy="924282"/>
      </dsp:txXfrm>
    </dsp:sp>
    <dsp:sp modelId="{B515B4F4-361F-4AFC-A23F-33B5667F842C}">
      <dsp:nvSpPr>
        <dsp:cNvPr id="0" name=""/>
        <dsp:cNvSpPr/>
      </dsp:nvSpPr>
      <dsp:spPr>
        <a:xfrm>
          <a:off x="1606725" y="1200211"/>
          <a:ext cx="924282" cy="924282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75A799-F65B-428B-A8EC-6AEEA17BB098}">
      <dsp:nvSpPr>
        <dsp:cNvPr id="0" name=""/>
        <dsp:cNvSpPr/>
      </dsp:nvSpPr>
      <dsp:spPr>
        <a:xfrm rot="10800000">
          <a:off x="2068866" y="2400398"/>
          <a:ext cx="7296325" cy="924282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7583" tIns="160020" rIns="298704" bIns="16002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4200" b="1" kern="1200" dirty="0" smtClean="0">
              <a:solidFill>
                <a:srgbClr val="FF0000"/>
              </a:solidFill>
            </a:rPr>
            <a:t>Cultural</a:t>
          </a:r>
          <a:endParaRPr lang="zh-CN" altLang="en-US" sz="4200" b="1" kern="1200" dirty="0">
            <a:solidFill>
              <a:srgbClr val="FF0000"/>
            </a:solidFill>
          </a:endParaRPr>
        </a:p>
      </dsp:txBody>
      <dsp:txXfrm rot="10800000">
        <a:off x="2299936" y="2400398"/>
        <a:ext cx="7065255" cy="924282"/>
      </dsp:txXfrm>
    </dsp:sp>
    <dsp:sp modelId="{1638D56B-9EFF-48FA-9831-4B03507490A0}">
      <dsp:nvSpPr>
        <dsp:cNvPr id="0" name=""/>
        <dsp:cNvSpPr/>
      </dsp:nvSpPr>
      <dsp:spPr>
        <a:xfrm>
          <a:off x="1606725" y="2400398"/>
          <a:ext cx="924282" cy="924282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8000" r="-38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67E9FE-C087-43B4-94DA-A6AAB159700F}">
      <dsp:nvSpPr>
        <dsp:cNvPr id="0" name=""/>
        <dsp:cNvSpPr/>
      </dsp:nvSpPr>
      <dsp:spPr>
        <a:xfrm rot="10800000">
          <a:off x="2068866" y="3600586"/>
          <a:ext cx="7296325" cy="924282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7583" tIns="160020" rIns="298704" bIns="16002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4200" kern="1200" dirty="0" smtClean="0">
              <a:solidFill>
                <a:schemeClr val="accent5"/>
              </a:solidFill>
            </a:rPr>
            <a:t>Dynamic </a:t>
          </a:r>
          <a:endParaRPr lang="zh-CN" altLang="en-US" sz="4200" kern="1200" dirty="0">
            <a:solidFill>
              <a:schemeClr val="accent5"/>
            </a:solidFill>
          </a:endParaRPr>
        </a:p>
      </dsp:txBody>
      <dsp:txXfrm rot="10800000">
        <a:off x="2299936" y="3600586"/>
        <a:ext cx="7065255" cy="924282"/>
      </dsp:txXfrm>
    </dsp:sp>
    <dsp:sp modelId="{20348D25-25EE-4EA5-AE43-EBE40A088B01}">
      <dsp:nvSpPr>
        <dsp:cNvPr id="0" name=""/>
        <dsp:cNvSpPr/>
      </dsp:nvSpPr>
      <dsp:spPr>
        <a:xfrm>
          <a:off x="1606725" y="3600586"/>
          <a:ext cx="924282" cy="924282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702099-19C4-4466-9119-9C57E84E728D}">
      <dsp:nvSpPr>
        <dsp:cNvPr id="0" name=""/>
        <dsp:cNvSpPr/>
      </dsp:nvSpPr>
      <dsp:spPr>
        <a:xfrm rot="10800000">
          <a:off x="2068866" y="23"/>
          <a:ext cx="7296325" cy="924282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7583" tIns="160020" rIns="298704" bIns="16002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4200" kern="1200" dirty="0" smtClean="0">
              <a:solidFill>
                <a:schemeClr val="accent5"/>
              </a:solidFill>
            </a:rPr>
            <a:t>Vulgar </a:t>
          </a:r>
          <a:endParaRPr lang="zh-CN" altLang="en-US" sz="4200" kern="1200" dirty="0">
            <a:solidFill>
              <a:schemeClr val="accent5"/>
            </a:solidFill>
          </a:endParaRPr>
        </a:p>
      </dsp:txBody>
      <dsp:txXfrm rot="10800000">
        <a:off x="2299936" y="23"/>
        <a:ext cx="7065255" cy="924282"/>
      </dsp:txXfrm>
    </dsp:sp>
    <dsp:sp modelId="{4115025E-351D-4638-9586-D4515553C9EA}">
      <dsp:nvSpPr>
        <dsp:cNvPr id="0" name=""/>
        <dsp:cNvSpPr/>
      </dsp:nvSpPr>
      <dsp:spPr>
        <a:xfrm>
          <a:off x="1606725" y="23"/>
          <a:ext cx="924282" cy="92428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D4FF14-E8A4-4ADE-B14B-A20B3A8B0231}">
      <dsp:nvSpPr>
        <dsp:cNvPr id="0" name=""/>
        <dsp:cNvSpPr/>
      </dsp:nvSpPr>
      <dsp:spPr>
        <a:xfrm rot="10800000">
          <a:off x="2068866" y="1200211"/>
          <a:ext cx="7296325" cy="924282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7583" tIns="160020" rIns="298704" bIns="16002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4200" kern="1200" dirty="0" smtClean="0">
              <a:solidFill>
                <a:schemeClr val="accent5"/>
              </a:solidFill>
            </a:rPr>
            <a:t>Humorous</a:t>
          </a:r>
          <a:endParaRPr lang="zh-CN" altLang="en-US" sz="4200" kern="1200" dirty="0">
            <a:solidFill>
              <a:schemeClr val="accent5"/>
            </a:solidFill>
          </a:endParaRPr>
        </a:p>
      </dsp:txBody>
      <dsp:txXfrm rot="10800000">
        <a:off x="2299936" y="1200211"/>
        <a:ext cx="7065255" cy="924282"/>
      </dsp:txXfrm>
    </dsp:sp>
    <dsp:sp modelId="{B515B4F4-361F-4AFC-A23F-33B5667F842C}">
      <dsp:nvSpPr>
        <dsp:cNvPr id="0" name=""/>
        <dsp:cNvSpPr/>
      </dsp:nvSpPr>
      <dsp:spPr>
        <a:xfrm>
          <a:off x="1606725" y="1200211"/>
          <a:ext cx="924282" cy="924282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75A799-F65B-428B-A8EC-6AEEA17BB098}">
      <dsp:nvSpPr>
        <dsp:cNvPr id="0" name=""/>
        <dsp:cNvSpPr/>
      </dsp:nvSpPr>
      <dsp:spPr>
        <a:xfrm rot="10800000">
          <a:off x="2068866" y="2400398"/>
          <a:ext cx="7296325" cy="924282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7583" tIns="160020" rIns="298704" bIns="16002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4200" kern="1200" dirty="0" smtClean="0">
              <a:solidFill>
                <a:schemeClr val="accent5"/>
              </a:solidFill>
            </a:rPr>
            <a:t>Cultural</a:t>
          </a:r>
          <a:endParaRPr lang="zh-CN" altLang="en-US" sz="4200" kern="1200" dirty="0">
            <a:solidFill>
              <a:schemeClr val="accent5"/>
            </a:solidFill>
          </a:endParaRPr>
        </a:p>
      </dsp:txBody>
      <dsp:txXfrm rot="10800000">
        <a:off x="2299936" y="2400398"/>
        <a:ext cx="7065255" cy="924282"/>
      </dsp:txXfrm>
    </dsp:sp>
    <dsp:sp modelId="{1638D56B-9EFF-48FA-9831-4B03507490A0}">
      <dsp:nvSpPr>
        <dsp:cNvPr id="0" name=""/>
        <dsp:cNvSpPr/>
      </dsp:nvSpPr>
      <dsp:spPr>
        <a:xfrm>
          <a:off x="1606725" y="2400398"/>
          <a:ext cx="924282" cy="924282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8000" r="-38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67E9FE-C087-43B4-94DA-A6AAB159700F}">
      <dsp:nvSpPr>
        <dsp:cNvPr id="0" name=""/>
        <dsp:cNvSpPr/>
      </dsp:nvSpPr>
      <dsp:spPr>
        <a:xfrm rot="10800000">
          <a:off x="2068866" y="3600586"/>
          <a:ext cx="7296325" cy="924282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7583" tIns="160020" rIns="298704" bIns="16002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4200" b="1" kern="1200" dirty="0" smtClean="0">
              <a:solidFill>
                <a:srgbClr val="FF0000"/>
              </a:solidFill>
            </a:rPr>
            <a:t>Dynamic</a:t>
          </a:r>
          <a:r>
            <a:rPr lang="en-US" altLang="zh-CN" sz="4200" kern="1200" dirty="0" smtClean="0"/>
            <a:t> </a:t>
          </a:r>
          <a:endParaRPr lang="zh-CN" altLang="en-US" sz="4200" kern="1200" dirty="0"/>
        </a:p>
      </dsp:txBody>
      <dsp:txXfrm rot="10800000">
        <a:off x="2299936" y="3600586"/>
        <a:ext cx="7065255" cy="924282"/>
      </dsp:txXfrm>
    </dsp:sp>
    <dsp:sp modelId="{20348D25-25EE-4EA5-AE43-EBE40A088B01}">
      <dsp:nvSpPr>
        <dsp:cNvPr id="0" name=""/>
        <dsp:cNvSpPr/>
      </dsp:nvSpPr>
      <dsp:spPr>
        <a:xfrm>
          <a:off x="1606725" y="3600586"/>
          <a:ext cx="924282" cy="924282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702099-19C4-4466-9119-9C57E84E728D}">
      <dsp:nvSpPr>
        <dsp:cNvPr id="0" name=""/>
        <dsp:cNvSpPr/>
      </dsp:nvSpPr>
      <dsp:spPr>
        <a:xfrm rot="10800000">
          <a:off x="2068866" y="23"/>
          <a:ext cx="7296325" cy="924282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7583" tIns="160020" rIns="298704" bIns="16002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4200" kern="1200" dirty="0" smtClean="0"/>
            <a:t>Comedy </a:t>
          </a:r>
          <a:endParaRPr lang="zh-CN" altLang="en-US" sz="4200" kern="1200" dirty="0"/>
        </a:p>
      </dsp:txBody>
      <dsp:txXfrm rot="10800000">
        <a:off x="2299936" y="23"/>
        <a:ext cx="7065255" cy="924282"/>
      </dsp:txXfrm>
    </dsp:sp>
    <dsp:sp modelId="{4115025E-351D-4638-9586-D4515553C9EA}">
      <dsp:nvSpPr>
        <dsp:cNvPr id="0" name=""/>
        <dsp:cNvSpPr/>
      </dsp:nvSpPr>
      <dsp:spPr>
        <a:xfrm>
          <a:off x="1606725" y="23"/>
          <a:ext cx="924282" cy="92428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D4FF14-E8A4-4ADE-B14B-A20B3A8B0231}">
      <dsp:nvSpPr>
        <dsp:cNvPr id="0" name=""/>
        <dsp:cNvSpPr/>
      </dsp:nvSpPr>
      <dsp:spPr>
        <a:xfrm rot="10800000">
          <a:off x="2068866" y="1200211"/>
          <a:ext cx="7296325" cy="924282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7583" tIns="160020" rIns="298704" bIns="16002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4200" kern="1200" dirty="0" smtClean="0"/>
            <a:t>Drama</a:t>
          </a:r>
          <a:endParaRPr lang="zh-CN" altLang="en-US" sz="4200" kern="1200" dirty="0"/>
        </a:p>
      </dsp:txBody>
      <dsp:txXfrm rot="10800000">
        <a:off x="2299936" y="1200211"/>
        <a:ext cx="7065255" cy="924282"/>
      </dsp:txXfrm>
    </dsp:sp>
    <dsp:sp modelId="{B515B4F4-361F-4AFC-A23F-33B5667F842C}">
      <dsp:nvSpPr>
        <dsp:cNvPr id="0" name=""/>
        <dsp:cNvSpPr/>
      </dsp:nvSpPr>
      <dsp:spPr>
        <a:xfrm>
          <a:off x="1606725" y="1200211"/>
          <a:ext cx="924282" cy="924282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75A799-F65B-428B-A8EC-6AEEA17BB098}">
      <dsp:nvSpPr>
        <dsp:cNvPr id="0" name=""/>
        <dsp:cNvSpPr/>
      </dsp:nvSpPr>
      <dsp:spPr>
        <a:xfrm rot="10800000">
          <a:off x="2068866" y="2400398"/>
          <a:ext cx="7296325" cy="924282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7583" tIns="160020" rIns="298704" bIns="16002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4200" kern="1200" dirty="0" smtClean="0"/>
            <a:t>Documentary </a:t>
          </a:r>
          <a:endParaRPr lang="zh-CN" altLang="en-US" sz="4200" kern="1200" dirty="0"/>
        </a:p>
      </dsp:txBody>
      <dsp:txXfrm rot="10800000">
        <a:off x="2299936" y="2400398"/>
        <a:ext cx="7065255" cy="924282"/>
      </dsp:txXfrm>
    </dsp:sp>
    <dsp:sp modelId="{1638D56B-9EFF-48FA-9831-4B03507490A0}">
      <dsp:nvSpPr>
        <dsp:cNvPr id="0" name=""/>
        <dsp:cNvSpPr/>
      </dsp:nvSpPr>
      <dsp:spPr>
        <a:xfrm>
          <a:off x="1606725" y="2400398"/>
          <a:ext cx="924282" cy="924282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67E9FE-C087-43B4-94DA-A6AAB159700F}">
      <dsp:nvSpPr>
        <dsp:cNvPr id="0" name=""/>
        <dsp:cNvSpPr/>
      </dsp:nvSpPr>
      <dsp:spPr>
        <a:xfrm rot="10800000">
          <a:off x="2068866" y="3600586"/>
          <a:ext cx="7296325" cy="924282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7583" tIns="160020" rIns="298704" bIns="16002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4200" kern="1200" dirty="0" smtClean="0"/>
            <a:t> Mini series </a:t>
          </a:r>
          <a:endParaRPr lang="zh-CN" altLang="en-US" sz="4200" kern="1200" dirty="0"/>
        </a:p>
      </dsp:txBody>
      <dsp:txXfrm rot="10800000">
        <a:off x="2299936" y="3600586"/>
        <a:ext cx="7065255" cy="924282"/>
      </dsp:txXfrm>
    </dsp:sp>
    <dsp:sp modelId="{20348D25-25EE-4EA5-AE43-EBE40A088B01}">
      <dsp:nvSpPr>
        <dsp:cNvPr id="0" name=""/>
        <dsp:cNvSpPr/>
      </dsp:nvSpPr>
      <dsp:spPr>
        <a:xfrm>
          <a:off x="1606725" y="3600586"/>
          <a:ext cx="924282" cy="924282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D3EF0B-9B13-4571-9F16-DAC9A39056E1}" type="datetimeFigureOut">
              <a:rPr lang="zh-CN" altLang="en-US" smtClean="0"/>
              <a:t>2015/4/25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4C7D03-DF96-4572-81E4-BD79D2A2A1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569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莫泊桑</a:t>
            </a:r>
            <a:r>
              <a:rPr lang="zh-CN" altLang="en-US" baseline="0" dirty="0" smtClean="0"/>
              <a:t> 福楼拜 </a:t>
            </a:r>
            <a:endParaRPr lang="en-US" altLang="zh-CN" baseline="0" dirty="0" smtClean="0"/>
          </a:p>
          <a:p>
            <a:r>
              <a:rPr lang="zh-CN" altLang="en-US" baseline="0" dirty="0" smtClean="0"/>
              <a:t>詹姆斯卡梅隆 </a:t>
            </a:r>
            <a:endParaRPr lang="en-US" altLang="zh-CN" baseline="0" dirty="0" smtClean="0"/>
          </a:p>
          <a:p>
            <a:r>
              <a:rPr lang="zh-CN" altLang="en-US" baseline="0" dirty="0" smtClean="0"/>
              <a:t>机会成本 </a:t>
            </a:r>
            <a:endParaRPr lang="en-US" altLang="zh-CN" baseline="0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4C7D03-DF96-4572-81E4-BD79D2A2A176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97143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8F2D72C-4789-4E09-B936-835FAA471DF8}" type="slidenum">
              <a:rPr lang="zh-CN" altLang="en-US" smtClean="0"/>
              <a:pPr>
                <a:defRPr/>
              </a:pPr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15994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36868" name="灯片编号占位符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3C82AC-BFF3-4108-826D-5757A57EA81C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11869890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0291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37892" name="灯片编号占位符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72E93F-FB87-40C9-A7A4-4493F780A127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17277358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1315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38916" name="灯片编号占位符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53DF10A-DEF9-4422-816F-D004DD4FBAAF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2241630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2339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39940" name="灯片编号占位符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F0E02D-56FA-4401-9E62-4911342D8A38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12453656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9460" name="灯片编号占位符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5C34249-5346-4FA3-99C4-BDBB8BD2542C}" type="slidenum">
              <a:rPr lang="zh-CN" altLang="en-US" smtClean="0"/>
              <a:pPr/>
              <a:t>33</a:t>
            </a:fld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7523604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zh-CN" smtClean="0"/>
              <a:t>Read, listen, write, speak</a:t>
            </a:r>
            <a:endParaRPr lang="zh-CN" altLang="en-US" smtClean="0"/>
          </a:p>
        </p:txBody>
      </p:sp>
      <p:sp>
        <p:nvSpPr>
          <p:cNvPr id="21508" name="灯片编号占位符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BA94AE6-A840-4B1F-A768-BE11B8005B20}" type="slidenum">
              <a:rPr lang="zh-CN" altLang="en-US" smtClean="0"/>
              <a:pPr/>
              <a:t>34</a:t>
            </a:fld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37838996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23556" name="灯片编号占位符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46CD24D-8A68-4499-BA0F-02C14C6D014A}" type="slidenum">
              <a:rPr lang="zh-CN" altLang="en-US" smtClean="0"/>
              <a:pPr/>
              <a:t>35</a:t>
            </a:fld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30455078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 sz="2000" smtClean="0"/>
          </a:p>
        </p:txBody>
      </p:sp>
      <p:sp>
        <p:nvSpPr>
          <p:cNvPr id="27652" name="灯片编号占位符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20C88A0-D7E8-4EBF-B6E4-A12EE7986B43}" type="slidenum">
              <a:rPr lang="zh-CN" altLang="en-US" smtClean="0"/>
              <a:pPr/>
              <a:t>36</a:t>
            </a:fld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991914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5018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D4FFAE8-2F63-480E-B8FD-2A3023D1BBB5}" type="slidenum">
              <a:rPr lang="zh-CN" altLang="en-US" smtClean="0"/>
              <a:pPr/>
              <a:t>55</a:t>
            </a:fld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11732724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遇到对手很厉害</a:t>
            </a:r>
            <a:endParaRPr lang="en-US" altLang="zh-CN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4C7D03-DF96-4572-81E4-BD79D2A2A176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51844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来自</a:t>
            </a:r>
            <a:r>
              <a:rPr lang="en-US" altLang="zh-CN" dirty="0" smtClean="0"/>
              <a:t>09</a:t>
            </a:r>
            <a:r>
              <a:rPr lang="zh-CN" altLang="en-US" dirty="0" smtClean="0"/>
              <a:t>年</a:t>
            </a:r>
            <a:r>
              <a:rPr lang="en-US" altLang="zh-CN" dirty="0" smtClean="0"/>
              <a:t>ADI</a:t>
            </a:r>
            <a:r>
              <a:rPr lang="zh-CN" altLang="en-US" dirty="0" smtClean="0"/>
              <a:t>辩论的震撼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2FBF1-8D38-4E83-A633-C4AD64A09F0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5917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4C7D03-DF96-4572-81E4-BD79D2A2A176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71242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CN" altLang="en-US" dirty="0" smtClean="0"/>
              <a:t>上海</a:t>
            </a:r>
            <a:r>
              <a:rPr lang="en-US" altLang="zh-CN" dirty="0" smtClean="0"/>
              <a:t>1600</a:t>
            </a:r>
            <a:r>
              <a:rPr lang="zh-CN" altLang="en-US" dirty="0" smtClean="0"/>
              <a:t>人连夜排队领老托福报名表</a:t>
            </a:r>
            <a:r>
              <a:rPr lang="en-US" altLang="zh-CN" dirty="0" smtClean="0"/>
              <a:t>2006/03/07</a:t>
            </a:r>
            <a:endParaRPr lang="zh-CN" altLang="en-US" dirty="0" smtClean="0"/>
          </a:p>
          <a:p>
            <a:pPr eaLnBrk="1" hangingPunct="1">
              <a:spcBef>
                <a:spcPct val="0"/>
              </a:spcBef>
            </a:pPr>
            <a:r>
              <a:rPr lang="zh-CN" altLang="en-US" dirty="0" smtClean="0"/>
              <a:t>美国大学退学率 </a:t>
            </a:r>
            <a:r>
              <a:rPr lang="en-US" altLang="zh-CN" dirty="0" smtClean="0"/>
              <a:t>15% </a:t>
            </a:r>
            <a:endParaRPr lang="zh-CN" altLang="en-US" dirty="0" smtClean="0"/>
          </a:p>
        </p:txBody>
      </p:sp>
      <p:sp>
        <p:nvSpPr>
          <p:cNvPr id="81924" name="灯片编号占位符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FBF4782-0E4A-44BF-A62D-8E3425D361A7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25194944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8F2D72C-4789-4E09-B936-835FAA471DF8}" type="slidenum">
              <a:rPr lang="zh-CN" altLang="en-US" smtClean="0"/>
              <a:pPr>
                <a:defRPr/>
              </a:pPr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0228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8F2D72C-4789-4E09-B936-835FAA471DF8}" type="slidenum">
              <a:rPr lang="zh-CN" altLang="en-US" smtClean="0"/>
              <a:pPr>
                <a:defRPr/>
              </a:pPr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0513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8F2D72C-4789-4E09-B936-835FAA471DF8}" type="slidenum">
              <a:rPr lang="zh-CN" altLang="en-US" smtClean="0"/>
              <a:pPr>
                <a:defRPr/>
              </a:pPr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00630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8F2D72C-4789-4E09-B936-835FAA471DF8}" type="slidenum">
              <a:rPr lang="zh-CN" altLang="en-US" smtClean="0"/>
              <a:pPr>
                <a:defRPr/>
              </a:pPr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52139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全景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描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引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4/25/2015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图片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4/25/2015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65098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7864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3181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0648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4/25/2015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72250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4/25/2015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0645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4/25/2015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02283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7224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4/25/2015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67832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全景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177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描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90833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引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107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64732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言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CN" altLang="en-US" smtClean="0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4/25/2015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9354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或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CN" altLang="en-US" smtClean="0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4/25/2015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10422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3614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9513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4/25/2015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4/25/2015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4/25/2015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4/25/2015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48A87A34-81AB-432B-8DAE-1953F412C126}" type="datetimeFigureOut">
              <a:rPr lang="en-US" smtClean="0"/>
              <a:pPr/>
              <a:t>4/25/2015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8285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9.jp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cultural%20difference.mp4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9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1" b="17479"/>
          <a:stretch/>
        </p:blipFill>
        <p:spPr>
          <a:xfrm>
            <a:off x="1524000" y="836779"/>
            <a:ext cx="9144000" cy="517932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orient="vert"/>
          </p:nvPr>
        </p:nvSpPr>
        <p:spPr>
          <a:xfrm>
            <a:off x="2229180" y="2021646"/>
            <a:ext cx="7733639" cy="1045388"/>
          </a:xfrm>
        </p:spPr>
        <p:txBody>
          <a:bodyPr vert="horz">
            <a:noAutofit/>
          </a:bodyPr>
          <a:lstStyle/>
          <a:p>
            <a:r>
              <a:rPr lang="zh-CN" altLang="en-US" sz="405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FFC00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不疯魔，不成活</a:t>
            </a:r>
            <a:endParaRPr lang="en-US" altLang="zh-CN" sz="405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FFC00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095413" y="3207151"/>
            <a:ext cx="44913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cap="all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FFC00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——</a:t>
            </a:r>
            <a:r>
              <a:rPr lang="zh-CN" altLang="en-US" sz="2400" cap="all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FFC00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天津新东方</a:t>
            </a:r>
            <a:endParaRPr lang="en-US" altLang="zh-CN" sz="2400" cap="all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FFC00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r>
              <a:rPr lang="en-US" altLang="zh-CN" sz="2400" cap="all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FFC00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 </a:t>
            </a:r>
            <a:r>
              <a:rPr lang="en-US" altLang="zh-CN" sz="2400" cap="all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FFC00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                               </a:t>
            </a:r>
            <a:r>
              <a:rPr lang="zh-CN" altLang="en-US" sz="2400" cap="all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FFC00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李劲</a:t>
            </a:r>
            <a:endParaRPr lang="zh-CN" altLang="en-US" sz="2400" cap="all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FFC00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7396">
            <a:off x="1855765" y="3543962"/>
            <a:ext cx="2493478" cy="249347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1769" y="1072204"/>
            <a:ext cx="1712840" cy="71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84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486566"/>
            <a:ext cx="10972800" cy="1142702"/>
          </a:xfrm>
        </p:spPr>
        <p:txBody>
          <a:bodyPr/>
          <a:lstStyle/>
          <a:p>
            <a:r>
              <a:rPr lang="en-US" altLang="zh-CN" dirty="0" smtClean="0">
                <a:solidFill>
                  <a:schemeClr val="tx1"/>
                </a:solidFill>
              </a:rPr>
              <a:t>Who are debating</a:t>
            </a:r>
            <a:endParaRPr lang="zh-CN" altLang="en-US" dirty="0">
              <a:solidFill>
                <a:schemeClr val="tx1"/>
              </a:solidFill>
            </a:endParaRP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656" y="2066243"/>
            <a:ext cx="2375646" cy="287453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237" y="2102235"/>
            <a:ext cx="4222853" cy="283854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文本框 5"/>
          <p:cNvSpPr txBox="1"/>
          <p:nvPr/>
        </p:nvSpPr>
        <p:spPr>
          <a:xfrm>
            <a:off x="1560677" y="5372710"/>
            <a:ext cx="2879570" cy="769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199" dirty="0">
                <a:latin typeface="华文楷体" panose="02010600040101010101" pitchFamily="2" charset="-122"/>
                <a:ea typeface="华文楷体" panose="02010600040101010101" pitchFamily="2" charset="-122"/>
              </a:rPr>
              <a:t>前世界最佳辩手</a:t>
            </a:r>
            <a:endParaRPr lang="en-US" altLang="zh-CN" sz="2199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2199" dirty="0">
                <a:latin typeface="华文楷体" panose="02010600040101010101" pitchFamily="2" charset="-122"/>
                <a:ea typeface="华文楷体" panose="02010600040101010101" pitchFamily="2" charset="-122"/>
              </a:rPr>
              <a:t>李光耀贤孙李绳武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4368258" y="5507399"/>
            <a:ext cx="4391344" cy="430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199" dirty="0">
                <a:latin typeface="华文楷体" panose="02010600040101010101" pitchFamily="2" charset="-122"/>
                <a:ea typeface="华文楷体" panose="02010600040101010101" pitchFamily="2" charset="-122"/>
              </a:rPr>
              <a:t>杭州外国语学校的“精英”中学生</a:t>
            </a:r>
          </a:p>
        </p:txBody>
      </p:sp>
    </p:spTree>
    <p:extLst>
      <p:ext uri="{BB962C8B-B14F-4D97-AF65-F5344CB8AC3E}">
        <p14:creationId xmlns:p14="http://schemas.microsoft.com/office/powerpoint/2010/main" val="428501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793" y="1557280"/>
            <a:ext cx="5087702" cy="352747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文本框 2"/>
          <p:cNvSpPr txBox="1"/>
          <p:nvPr/>
        </p:nvSpPr>
        <p:spPr>
          <a:xfrm>
            <a:off x="768795" y="2277172"/>
            <a:ext cx="3023549" cy="953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799" dirty="0" smtClean="0">
                <a:latin typeface="楷体" panose="02010609060101010101" pitchFamily="49" charset="-122"/>
                <a:ea typeface="楷体" panose="02010609060101010101" pitchFamily="49" charset="-122"/>
              </a:rPr>
              <a:t>2013</a:t>
            </a:r>
            <a:r>
              <a:rPr lang="zh-CN" altLang="en-US" sz="2799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年</a:t>
            </a:r>
            <a:r>
              <a:rPr lang="en-US" altLang="zh-CN" sz="2799" dirty="0">
                <a:latin typeface="楷体" panose="02010609060101010101" pitchFamily="49" charset="-122"/>
                <a:ea typeface="楷体" panose="02010609060101010101" pitchFamily="49" charset="-122"/>
              </a:rPr>
              <a:t>SAT</a:t>
            </a:r>
            <a:r>
              <a:rPr lang="zh-CN" altLang="en-US" sz="2799" dirty="0">
                <a:latin typeface="楷体" panose="02010609060101010101" pitchFamily="49" charset="-122"/>
                <a:ea typeface="楷体" panose="02010609060101010101" pitchFamily="49" charset="-122"/>
              </a:rPr>
              <a:t>平均分：</a:t>
            </a:r>
            <a:r>
              <a:rPr lang="en-US" altLang="zh-CN" sz="2799" dirty="0">
                <a:latin typeface="楷体" panose="02010609060101010101" pitchFamily="49" charset="-122"/>
                <a:ea typeface="楷体" panose="02010609060101010101" pitchFamily="49" charset="-122"/>
              </a:rPr>
              <a:t>2203</a:t>
            </a:r>
            <a:endParaRPr lang="zh-CN" altLang="en-US" sz="2799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68795" y="3462330"/>
            <a:ext cx="3095538" cy="953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799" dirty="0">
                <a:latin typeface="楷体" panose="02010609060101010101" pitchFamily="49" charset="-122"/>
                <a:ea typeface="楷体" panose="02010609060101010101" pitchFamily="49" charset="-122"/>
              </a:rPr>
              <a:t>133</a:t>
            </a:r>
            <a:r>
              <a:rPr lang="zh-CN" altLang="en-US" sz="2799" dirty="0">
                <a:latin typeface="楷体" panose="02010609060101010101" pitchFamily="49" charset="-122"/>
                <a:ea typeface="楷体" panose="02010609060101010101" pitchFamily="49" charset="-122"/>
              </a:rPr>
              <a:t>名学生全部</a:t>
            </a:r>
            <a:endParaRPr lang="en-US" altLang="zh-CN" sz="2799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799" dirty="0">
                <a:latin typeface="楷体" panose="02010609060101010101" pitchFamily="49" charset="-122"/>
                <a:ea typeface="楷体" panose="02010609060101010101" pitchFamily="49" charset="-122"/>
              </a:rPr>
              <a:t>美国</a:t>
            </a:r>
            <a:r>
              <a:rPr lang="en-US" altLang="zh-CN" sz="2799" dirty="0">
                <a:latin typeface="楷体" panose="02010609060101010101" pitchFamily="49" charset="-122"/>
                <a:ea typeface="楷体" panose="02010609060101010101" pitchFamily="49" charset="-122"/>
              </a:rPr>
              <a:t>TOP50</a:t>
            </a:r>
            <a:endParaRPr lang="zh-CN" altLang="en-US" sz="2799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68796" y="4796796"/>
            <a:ext cx="3498782" cy="523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799" dirty="0">
                <a:latin typeface="楷体" panose="02010609060101010101" pitchFamily="49" charset="-122"/>
                <a:ea typeface="楷体" panose="02010609060101010101" pitchFamily="49" charset="-122"/>
              </a:rPr>
              <a:t>34</a:t>
            </a:r>
            <a:r>
              <a:rPr lang="zh-CN" altLang="en-US" sz="2799" dirty="0">
                <a:latin typeface="楷体" panose="02010609060101010101" pitchFamily="49" charset="-122"/>
                <a:ea typeface="楷体" panose="02010609060101010101" pitchFamily="49" charset="-122"/>
              </a:rPr>
              <a:t>人考入常青藤院校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5160140" y="5319879"/>
            <a:ext cx="3383495" cy="523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799" dirty="0">
                <a:latin typeface="楷体" panose="02010609060101010101" pitchFamily="49" charset="-122"/>
                <a:ea typeface="楷体" panose="02010609060101010101" pitchFamily="49" charset="-122"/>
              </a:rPr>
              <a:t>韩国大元外国语中学</a:t>
            </a:r>
          </a:p>
        </p:txBody>
      </p:sp>
    </p:spTree>
    <p:extLst>
      <p:ext uri="{BB962C8B-B14F-4D97-AF65-F5344CB8AC3E}">
        <p14:creationId xmlns:p14="http://schemas.microsoft.com/office/powerpoint/2010/main" val="1127385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12208" y="158187"/>
            <a:ext cx="9905998" cy="1905000"/>
          </a:xfrm>
        </p:spPr>
        <p:txBody>
          <a:bodyPr/>
          <a:lstStyle/>
          <a:p>
            <a:r>
              <a:rPr lang="en-US" altLang="zh-CN" dirty="0" smtClean="0"/>
              <a:t>TED talk 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490" y="1632030"/>
            <a:ext cx="6384922" cy="478392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文本框 5"/>
          <p:cNvSpPr txBox="1"/>
          <p:nvPr/>
        </p:nvSpPr>
        <p:spPr>
          <a:xfrm>
            <a:off x="412208" y="1932973"/>
            <a:ext cx="356500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ym typeface="Verdana" panose="020B0604030504040204" pitchFamily="34" charset="0"/>
              </a:rPr>
              <a:t>Standardized test (T/S/G/G/I)</a:t>
            </a:r>
          </a:p>
          <a:p>
            <a:r>
              <a:rPr lang="en-US" altLang="zh-CN" sz="2400" dirty="0">
                <a:sym typeface="Verdana" panose="020B0604030504040204" pitchFamily="34" charset="0"/>
              </a:rPr>
              <a:t>Paper/thesis/dissertation </a:t>
            </a:r>
          </a:p>
          <a:p>
            <a:r>
              <a:rPr lang="en-US" altLang="zh-CN" sz="2400" dirty="0">
                <a:sym typeface="Verdana" panose="020B0604030504040204" pitchFamily="34" charset="0"/>
              </a:rPr>
              <a:t>Presentation/interview</a:t>
            </a:r>
          </a:p>
          <a:p>
            <a:r>
              <a:rPr lang="en-US" altLang="zh-CN" sz="2400" dirty="0" smtClean="0">
                <a:sym typeface="Verdana" panose="020B0604030504040204" pitchFamily="34" charset="0"/>
              </a:rPr>
              <a:t>Insight/character </a:t>
            </a:r>
            <a:r>
              <a:rPr lang="en-US" altLang="zh-CN" sz="2400" dirty="0">
                <a:sym typeface="Verdana" panose="020B0604030504040204" pitchFamily="34" charset="0"/>
              </a:rPr>
              <a:t>building</a:t>
            </a:r>
          </a:p>
          <a:p>
            <a:r>
              <a:rPr lang="en-US" altLang="zh-CN" sz="2400" dirty="0">
                <a:sym typeface="Verdana" panose="020B0604030504040204" pitchFamily="34" charset="0"/>
              </a:rPr>
              <a:t>Quibble/wrangle/squabble</a:t>
            </a:r>
          </a:p>
          <a:p>
            <a:r>
              <a:rPr lang="en-US" altLang="zh-CN" sz="2400" dirty="0">
                <a:sym typeface="Verdana" panose="020B0604030504040204" pitchFamily="34" charset="0"/>
              </a:rPr>
              <a:t>Show off….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43389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内容占位符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86608267"/>
              </p:ext>
            </p:extLst>
          </p:nvPr>
        </p:nvGraphicFramePr>
        <p:xfrm>
          <a:off x="914400" y="1736202"/>
          <a:ext cx="9936242" cy="40665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59136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4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绝望中寻找希望</a:t>
            </a:r>
            <a:endParaRPr lang="zh-CN" altLang="en-US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91" y="2514600"/>
            <a:ext cx="4165600" cy="3124200"/>
          </a:xfrm>
        </p:spPr>
      </p:pic>
      <p:graphicFrame>
        <p:nvGraphicFramePr>
          <p:cNvPr id="7" name="图示 6"/>
          <p:cNvGraphicFramePr/>
          <p:nvPr>
            <p:extLst>
              <p:ext uri="{D42A27DB-BD31-4B8C-83A1-F6EECF244321}">
                <p14:modId xmlns:p14="http://schemas.microsoft.com/office/powerpoint/2010/main" val="848087090"/>
              </p:ext>
            </p:extLst>
          </p:nvPr>
        </p:nvGraphicFramePr>
        <p:xfrm>
          <a:off x="5319551" y="2245489"/>
          <a:ext cx="5588000" cy="34761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782521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关于</a:t>
            </a: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词汇</a:t>
            </a:r>
          </a:p>
        </p:txBody>
      </p:sp>
      <p:sp>
        <p:nvSpPr>
          <p:cNvPr id="38915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altLang="zh-CN" sz="2391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8000</a:t>
            </a:r>
            <a:r>
              <a:rPr lang="zh-CN" altLang="en-US" sz="2391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左右</a:t>
            </a:r>
            <a:endParaRPr lang="en-US" altLang="zh-CN" sz="2391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>
              <a:buNone/>
            </a:pPr>
            <a:r>
              <a:rPr lang="en-US" altLang="zh-CN" sz="2391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12000</a:t>
            </a:r>
            <a:r>
              <a:rPr lang="zh-CN" altLang="en-US" sz="2391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的词汇量是你的底线。</a:t>
            </a:r>
            <a:endParaRPr lang="en-US" altLang="zh-CN" sz="2391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>
              <a:buNone/>
            </a:pPr>
            <a:r>
              <a:rPr lang="zh-CN" altLang="en-US" sz="2391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到外文书店去找一本美国著名的周刊</a:t>
            </a:r>
            <a:r>
              <a:rPr lang="en-US" altLang="zh-CN" sz="2391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《Times》</a:t>
            </a:r>
            <a:r>
              <a:rPr lang="zh-CN" altLang="en-US" sz="2391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，你不必买，在书店里就地翻看下即可，找一篇</a:t>
            </a:r>
            <a:r>
              <a:rPr lang="en-US" altLang="zh-CN" sz="2391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UNITED STATES</a:t>
            </a:r>
            <a:r>
              <a:rPr lang="zh-CN" altLang="en-US" sz="2391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栏目下的文章阅读。如果，你读的感觉是“非常”顺畅，你的词汇量已高达</a:t>
            </a:r>
            <a:r>
              <a:rPr lang="en-US" altLang="zh-CN" sz="2391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12000</a:t>
            </a:r>
            <a:r>
              <a:rPr lang="zh-CN" altLang="en-US" sz="2391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。“非常”的定义就是你用停顿下来思考文章所表达的意思。如果，你读的感觉是“很”顺畅，你的词汇量在</a:t>
            </a:r>
            <a:r>
              <a:rPr lang="en-US" altLang="zh-CN" sz="2391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8000-10000</a:t>
            </a:r>
            <a:r>
              <a:rPr lang="zh-CN" altLang="en-US" sz="2391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上下，属于这个范围的同学，你读这本周刊里的</a:t>
            </a:r>
            <a:r>
              <a:rPr lang="en-US" altLang="zh-CN" sz="2391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Global investing</a:t>
            </a:r>
            <a:r>
              <a:rPr lang="zh-CN" altLang="en-US" sz="2391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栏目就会感到非常顺畅。如果，你读的感觉是“似懂非懂”，你的词汇量在</a:t>
            </a:r>
            <a:r>
              <a:rPr lang="en-US" altLang="zh-CN" sz="2391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5000-7000</a:t>
            </a:r>
            <a:r>
              <a:rPr lang="zh-CN" altLang="en-US" sz="2391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。如果，你读的感觉是头晕，那你的词汇量不足</a:t>
            </a:r>
            <a:r>
              <a:rPr lang="en-US" altLang="zh-CN" sz="2391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5000</a:t>
            </a:r>
            <a:r>
              <a:rPr lang="zh-CN" altLang="en-US" sz="2391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</a:p>
          <a:p>
            <a:pPr marL="0" indent="0">
              <a:buNone/>
            </a:pPr>
            <a:endParaRPr lang="zh-CN" altLang="en-US" sz="239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8916" name="灯片编号占位符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077275" y="6356821"/>
            <a:ext cx="2133079" cy="36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39" tIns="45719" rIns="91439" bIns="45719" rtlCol="0" anchor="ctr"/>
          <a:lstStyle>
            <a:lvl1pPr>
              <a:spcBef>
                <a:spcPts val="2953"/>
              </a:spcBef>
              <a:buChar char="•"/>
              <a:defRPr sz="2672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522368" indent="-200911">
              <a:spcBef>
                <a:spcPts val="2953"/>
              </a:spcBef>
              <a:buChar char="–"/>
              <a:defRPr sz="2672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803643" indent="-160729">
              <a:spcBef>
                <a:spcPts val="2953"/>
              </a:spcBef>
              <a:buChar char="•"/>
              <a:defRPr sz="2672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125101" indent="-160729">
              <a:spcBef>
                <a:spcPts val="2953"/>
              </a:spcBef>
              <a:buChar char="–"/>
              <a:defRPr sz="2672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1446558" indent="-160729">
              <a:spcBef>
                <a:spcPts val="2953"/>
              </a:spcBef>
              <a:buChar char="»"/>
              <a:defRPr sz="2672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1768015" indent="-160729" defTabSz="410751" eaLnBrk="0" fontAlgn="base" hangingPunct="0">
              <a:spcBef>
                <a:spcPts val="2953"/>
              </a:spcBef>
              <a:spcAft>
                <a:spcPct val="0"/>
              </a:spcAft>
              <a:buChar char="»"/>
              <a:defRPr sz="2672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089473" indent="-160729" defTabSz="410751" eaLnBrk="0" fontAlgn="base" hangingPunct="0">
              <a:spcBef>
                <a:spcPts val="2953"/>
              </a:spcBef>
              <a:spcAft>
                <a:spcPct val="0"/>
              </a:spcAft>
              <a:buChar char="»"/>
              <a:defRPr sz="2672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2410930" indent="-160729" defTabSz="410751" eaLnBrk="0" fontAlgn="base" hangingPunct="0">
              <a:spcBef>
                <a:spcPts val="2953"/>
              </a:spcBef>
              <a:spcAft>
                <a:spcPct val="0"/>
              </a:spcAft>
              <a:buChar char="»"/>
              <a:defRPr sz="2672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2732387" indent="-160729" defTabSz="410751" eaLnBrk="0" fontAlgn="base" hangingPunct="0">
              <a:spcBef>
                <a:spcPts val="2953"/>
              </a:spcBef>
              <a:spcAft>
                <a:spcPct val="0"/>
              </a:spcAft>
              <a:buChar char="»"/>
              <a:defRPr sz="2672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ctr" eaLnBrk="1">
              <a:spcBef>
                <a:spcPct val="0"/>
              </a:spcBef>
              <a:buFontTx/>
              <a:buNone/>
            </a:pPr>
            <a:fld id="{8CE207E2-F284-4809-B760-094D6826E544}" type="slidenum">
              <a:rPr lang="zh-CN" altLang="en-US" sz="2531">
                <a:ea typeface="宋体" panose="02010600030101010101" pitchFamily="2" charset="-122"/>
              </a:rPr>
              <a:pPr algn="ctr" eaLnBrk="1">
                <a:spcBef>
                  <a:spcPct val="0"/>
                </a:spcBef>
                <a:buFontTx/>
                <a:buNone/>
              </a:pPr>
              <a:t>15</a:t>
            </a:fld>
            <a:endParaRPr lang="zh-CN" altLang="en-US" sz="2531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11029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 smtClean="0">
              <a:ea typeface="宋体" panose="02010600030101010101" pitchFamily="2" charset="-122"/>
            </a:endParaRPr>
          </a:p>
        </p:txBody>
      </p:sp>
      <p:sp>
        <p:nvSpPr>
          <p:cNvPr id="39939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443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Alex wrapped all the savory ingredients around a succulent piece of lettuce and after taking a bite, he said: this'd be a kind of culinary perfection</a:t>
            </a:r>
            <a:r>
              <a:rPr lang="en-US" altLang="zh-CN" sz="443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.</a:t>
            </a:r>
            <a:endParaRPr lang="zh-CN" altLang="en-US" sz="443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9940" name="灯片编号占位符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077275" y="6356821"/>
            <a:ext cx="2133079" cy="36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39" tIns="45719" rIns="91439" bIns="45719" rtlCol="0" anchor="ctr"/>
          <a:lstStyle>
            <a:lvl1pPr>
              <a:spcBef>
                <a:spcPts val="2953"/>
              </a:spcBef>
              <a:buChar char="•"/>
              <a:defRPr sz="2672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522368" indent="-200911">
              <a:spcBef>
                <a:spcPts val="2953"/>
              </a:spcBef>
              <a:buChar char="–"/>
              <a:defRPr sz="2672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803643" indent="-160729">
              <a:spcBef>
                <a:spcPts val="2953"/>
              </a:spcBef>
              <a:buChar char="•"/>
              <a:defRPr sz="2672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125101" indent="-160729">
              <a:spcBef>
                <a:spcPts val="2953"/>
              </a:spcBef>
              <a:buChar char="–"/>
              <a:defRPr sz="2672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1446558" indent="-160729">
              <a:spcBef>
                <a:spcPts val="2953"/>
              </a:spcBef>
              <a:buChar char="»"/>
              <a:defRPr sz="2672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1768015" indent="-160729" defTabSz="410751" eaLnBrk="0" fontAlgn="base" hangingPunct="0">
              <a:spcBef>
                <a:spcPts val="2953"/>
              </a:spcBef>
              <a:spcAft>
                <a:spcPct val="0"/>
              </a:spcAft>
              <a:buChar char="»"/>
              <a:defRPr sz="2672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089473" indent="-160729" defTabSz="410751" eaLnBrk="0" fontAlgn="base" hangingPunct="0">
              <a:spcBef>
                <a:spcPts val="2953"/>
              </a:spcBef>
              <a:spcAft>
                <a:spcPct val="0"/>
              </a:spcAft>
              <a:buChar char="»"/>
              <a:defRPr sz="2672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2410930" indent="-160729" defTabSz="410751" eaLnBrk="0" fontAlgn="base" hangingPunct="0">
              <a:spcBef>
                <a:spcPts val="2953"/>
              </a:spcBef>
              <a:spcAft>
                <a:spcPct val="0"/>
              </a:spcAft>
              <a:buChar char="»"/>
              <a:defRPr sz="2672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2732387" indent="-160729" defTabSz="410751" eaLnBrk="0" fontAlgn="base" hangingPunct="0">
              <a:spcBef>
                <a:spcPts val="2953"/>
              </a:spcBef>
              <a:spcAft>
                <a:spcPct val="0"/>
              </a:spcAft>
              <a:buChar char="»"/>
              <a:defRPr sz="2672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ctr" eaLnBrk="1">
              <a:spcBef>
                <a:spcPct val="0"/>
              </a:spcBef>
              <a:buFontTx/>
              <a:buNone/>
            </a:pPr>
            <a:fld id="{339D7425-F757-4455-A0AE-D8E24BB8DCF2}" type="slidenum">
              <a:rPr lang="zh-CN" altLang="en-US" sz="2531">
                <a:ea typeface="宋体" panose="02010600030101010101" pitchFamily="2" charset="-122"/>
              </a:rPr>
              <a:pPr algn="ctr" eaLnBrk="1">
                <a:spcBef>
                  <a:spcPct val="0"/>
                </a:spcBef>
                <a:buFontTx/>
                <a:buNone/>
              </a:pPr>
              <a:t>16</a:t>
            </a:fld>
            <a:endParaRPr lang="zh-CN" altLang="en-US" sz="2531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4214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 smtClean="0">
              <a:ea typeface="宋体" panose="02010600030101010101" pitchFamily="2" charset="-122"/>
            </a:endParaRPr>
          </a:p>
        </p:txBody>
      </p:sp>
      <p:sp>
        <p:nvSpPr>
          <p:cNvPr id="39939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443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Alex wrapped all the </a:t>
            </a:r>
            <a:r>
              <a:rPr lang="en-US" altLang="zh-CN" sz="4430" b="1" dirty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savory</a:t>
            </a:r>
            <a:r>
              <a:rPr lang="en-US" altLang="zh-CN" sz="443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ingredients around a </a:t>
            </a:r>
            <a:r>
              <a:rPr lang="en-US" altLang="zh-CN" sz="4430" b="1" dirty="0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succulent</a:t>
            </a:r>
            <a:r>
              <a:rPr lang="en-US" altLang="zh-CN" sz="443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piece of lettuce and after taking a bite, he said: this'd be a kind of </a:t>
            </a:r>
            <a:r>
              <a:rPr lang="en-US" altLang="zh-CN" sz="4430" b="1" dirty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culinary</a:t>
            </a:r>
            <a:r>
              <a:rPr lang="en-US" altLang="zh-CN" sz="443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perfection</a:t>
            </a:r>
            <a:r>
              <a:rPr lang="en-US" altLang="zh-CN" sz="443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.</a:t>
            </a:r>
            <a:endParaRPr lang="zh-CN" altLang="en-US" sz="443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9940" name="灯片编号占位符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077275" y="6356821"/>
            <a:ext cx="2133079" cy="36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39" tIns="45719" rIns="91439" bIns="45719" rtlCol="0" anchor="ctr"/>
          <a:lstStyle>
            <a:lvl1pPr>
              <a:spcBef>
                <a:spcPts val="2953"/>
              </a:spcBef>
              <a:buChar char="•"/>
              <a:defRPr sz="2672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522368" indent="-200911">
              <a:spcBef>
                <a:spcPts val="2953"/>
              </a:spcBef>
              <a:buChar char="–"/>
              <a:defRPr sz="2672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803643" indent="-160729">
              <a:spcBef>
                <a:spcPts val="2953"/>
              </a:spcBef>
              <a:buChar char="•"/>
              <a:defRPr sz="2672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125101" indent="-160729">
              <a:spcBef>
                <a:spcPts val="2953"/>
              </a:spcBef>
              <a:buChar char="–"/>
              <a:defRPr sz="2672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1446558" indent="-160729">
              <a:spcBef>
                <a:spcPts val="2953"/>
              </a:spcBef>
              <a:buChar char="»"/>
              <a:defRPr sz="2672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1768015" indent="-160729" defTabSz="410751" eaLnBrk="0" fontAlgn="base" hangingPunct="0">
              <a:spcBef>
                <a:spcPts val="2953"/>
              </a:spcBef>
              <a:spcAft>
                <a:spcPct val="0"/>
              </a:spcAft>
              <a:buChar char="»"/>
              <a:defRPr sz="2672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089473" indent="-160729" defTabSz="410751" eaLnBrk="0" fontAlgn="base" hangingPunct="0">
              <a:spcBef>
                <a:spcPts val="2953"/>
              </a:spcBef>
              <a:spcAft>
                <a:spcPct val="0"/>
              </a:spcAft>
              <a:buChar char="»"/>
              <a:defRPr sz="2672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2410930" indent="-160729" defTabSz="410751" eaLnBrk="0" fontAlgn="base" hangingPunct="0">
              <a:spcBef>
                <a:spcPts val="2953"/>
              </a:spcBef>
              <a:spcAft>
                <a:spcPct val="0"/>
              </a:spcAft>
              <a:buChar char="»"/>
              <a:defRPr sz="2672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2732387" indent="-160729" defTabSz="410751" eaLnBrk="0" fontAlgn="base" hangingPunct="0">
              <a:spcBef>
                <a:spcPts val="2953"/>
              </a:spcBef>
              <a:spcAft>
                <a:spcPct val="0"/>
              </a:spcAft>
              <a:buChar char="»"/>
              <a:defRPr sz="2672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ctr" eaLnBrk="1">
              <a:spcBef>
                <a:spcPct val="0"/>
              </a:spcBef>
              <a:buFontTx/>
              <a:buNone/>
            </a:pPr>
            <a:fld id="{339D7425-F757-4455-A0AE-D8E24BB8DCF2}" type="slidenum">
              <a:rPr lang="zh-CN" altLang="en-US" sz="2531">
                <a:ea typeface="宋体" panose="02010600030101010101" pitchFamily="2" charset="-122"/>
              </a:rPr>
              <a:pPr algn="ctr" eaLnBrk="1">
                <a:spcBef>
                  <a:spcPct val="0"/>
                </a:spcBef>
                <a:buFontTx/>
                <a:buNone/>
              </a:pPr>
              <a:t>17</a:t>
            </a:fld>
            <a:endParaRPr lang="zh-CN" altLang="en-US" sz="2531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68009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211" y="2273461"/>
            <a:ext cx="2177472" cy="3124200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226" y="2273461"/>
            <a:ext cx="2099498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587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内容占位符 3" descr="上海1600人连夜排队领老托福报名表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9833" y="2132485"/>
            <a:ext cx="4086675" cy="2725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2" descr="C:\Users\leo\Desktop\上海1600人连夜排队领老托福报名表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03210" y="2132486"/>
            <a:ext cx="4128046" cy="2752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077200" y="6243741"/>
            <a:ext cx="2133600" cy="476250"/>
          </a:xfrm>
          <a:prstGeom prst="rect">
            <a:avLst/>
          </a:prstGeom>
        </p:spPr>
        <p:txBody>
          <a:bodyPr vert="horz" lIns="91439" tIns="45719" rIns="91439" bIns="45719" rtlCol="0" anchor="ctr"/>
          <a:lstStyle/>
          <a:p>
            <a:pPr>
              <a:defRPr/>
            </a:pPr>
            <a:fld id="{3C92A7CC-9AB3-419E-8E65-A04B6CBF1AC9}" type="slidenum">
              <a:rPr lang="zh-CN" altLang="en-US" smtClean="0">
                <a:solidFill>
                  <a:schemeClr val="bg1"/>
                </a:solidFill>
              </a:rPr>
              <a:pPr>
                <a:defRPr/>
              </a:pPr>
              <a:t>19</a:t>
            </a:fld>
            <a:endParaRPr lang="zh-CN" alt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433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7F24599-7D46-4339-9571-663987B159A3}" type="datetime1">
              <a:rPr lang="en-US"/>
              <a:pPr>
                <a:defRPr/>
              </a:pPr>
              <a:t>4/25/2015</a:t>
            </a:fld>
            <a:endParaRPr lang="zh-CN" altLang="en-US" sz="1799">
              <a:solidFill>
                <a:schemeClr val="tx1"/>
              </a:solidFill>
              <a:latin typeface="Arial" pitchFamily="34" charset="0"/>
              <a:ea typeface="宋体" pitchFamily="2" charset="-122"/>
            </a:endParaRPr>
          </a:p>
        </p:txBody>
      </p:sp>
      <p:sp>
        <p:nvSpPr>
          <p:cNvPr id="3074" name="标题 1"/>
          <p:cNvSpPr>
            <a:spLocks noGrp="1"/>
          </p:cNvSpPr>
          <p:nvPr>
            <p:ph type="title" idx="4294967295"/>
          </p:nvPr>
        </p:nvSpPr>
        <p:spPr>
          <a:xfrm>
            <a:off x="4835525" y="-111125"/>
            <a:ext cx="7356475" cy="1714500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en-US" altLang="zh-CN" sz="3199" dirty="0">
                <a:ln w="18415" cmpd="sng">
                  <a:noFill/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/>
            </a:r>
            <a:br>
              <a:rPr lang="en-US" altLang="zh-CN" sz="3199" dirty="0">
                <a:ln w="18415" cmpd="sng">
                  <a:noFill/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</a:br>
            <a:r>
              <a:rPr lang="zh-CN" altLang="en-US" sz="3199" dirty="0">
                <a:ln w="18415" cmpd="sng">
                  <a:noFill/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非诚勿扰</a:t>
            </a:r>
            <a:r>
              <a:rPr lang="en-US" altLang="zh-CN" sz="3199" dirty="0">
                <a:ln w="18415" cmpd="sng">
                  <a:noFill/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-</a:t>
            </a:r>
            <a:r>
              <a:rPr lang="zh-CN" altLang="en-US" sz="3199" dirty="0">
                <a:ln w="18415" cmpd="sng">
                  <a:noFill/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单词量不一样怎能在一起</a:t>
            </a:r>
          </a:p>
        </p:txBody>
      </p:sp>
      <p:pic>
        <p:nvPicPr>
          <p:cNvPr id="15364" name="内容占位符 4" descr="U4350P28T3D3868192F329DT20130302112424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33888" y="1425575"/>
            <a:ext cx="9540607" cy="4822825"/>
          </a:xfrm>
        </p:spPr>
      </p:pic>
      <p:sp>
        <p:nvSpPr>
          <p:cNvPr id="15365" name="灯片编号占位符 3"/>
          <p:cNvSpPr txBox="1">
            <a:spLocks noGrp="1"/>
          </p:cNvSpPr>
          <p:nvPr/>
        </p:nvSpPr>
        <p:spPr bwMode="auto">
          <a:xfrm>
            <a:off x="8076684" y="6355589"/>
            <a:ext cx="2133045" cy="366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09" tIns="40804" rIns="81609" bIns="40804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bg1"/>
                </a:solidFill>
                <a:latin typeface="微软雅黑" panose="020B0503020204020204" pitchFamily="34" charset="-122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bg1"/>
                </a:solidFill>
                <a:latin typeface="微软雅黑" panose="020B0503020204020204" pitchFamily="34" charset="-122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微软雅黑" panose="020B0503020204020204" pitchFamily="34" charset="-122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微软雅黑" panose="020B0503020204020204" pitchFamily="34" charset="-122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微软雅黑" panose="020B0503020204020204" pitchFamily="34" charset="-122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微软雅黑" panose="020B0503020204020204" pitchFamily="34" charset="-122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微软雅黑" panose="020B0503020204020204" pitchFamily="34" charset="-122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微软雅黑" panose="020B0503020204020204" pitchFamily="34" charset="-122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微软雅黑" panose="020B0503020204020204" pitchFamily="34" charset="-122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E319105A-D097-4539-9918-A8CC231E3B69}" type="slidenum">
              <a:rPr lang="zh-CN" altLang="en-US" sz="1200"/>
              <a:pPr algn="r" eaLnBrk="1" hangingPunct="1">
                <a:spcBef>
                  <a:spcPct val="0"/>
                </a:spcBef>
                <a:buFontTx/>
                <a:buNone/>
              </a:pPr>
              <a:t>2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14417786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zh-CN" altLang="en-US" sz="4800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口语水平和口语</a:t>
            </a:r>
            <a:r>
              <a:rPr lang="zh-CN" altLang="en-US" sz="48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分数</a:t>
            </a:r>
            <a:r>
              <a:rPr lang="zh-CN" altLang="en-US" sz="4800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是一回事么</a:t>
            </a:r>
            <a:r>
              <a:rPr lang="en-US" altLang="zh-CN" sz="4800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?</a:t>
            </a:r>
          </a:p>
          <a:p>
            <a:endParaRPr lang="zh-CN" altLang="en-US" sz="48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51436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dirty="0" smtClean="0">
                <a:solidFill>
                  <a:schemeClr val="tx1"/>
                </a:solidFill>
              </a:rPr>
              <a:t>Our problems</a:t>
            </a:r>
            <a:endParaRPr lang="zh-CN" altLang="en-US" dirty="0" smtClean="0">
              <a:solidFill>
                <a:schemeClr val="tx1"/>
              </a:solidFill>
            </a:endParaRPr>
          </a:p>
        </p:txBody>
      </p:sp>
      <p:sp>
        <p:nvSpPr>
          <p:cNvPr id="27651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23856" indent="-514324">
              <a:buFont typeface="Trebuchet MS" pitchFamily="34" charset="0"/>
              <a:buAutoNum type="arabicPeriod"/>
            </a:pPr>
            <a:r>
              <a:rPr lang="en-US" altLang="zh-CN" sz="3234" dirty="0">
                <a:solidFill>
                  <a:schemeClr val="tx1"/>
                </a:solidFill>
              </a:rPr>
              <a:t>Concept </a:t>
            </a:r>
            <a:r>
              <a:rPr lang="zh-CN" altLang="en-US" sz="3234" dirty="0">
                <a:solidFill>
                  <a:schemeClr val="tx1"/>
                </a:solidFill>
                <a:latin typeface="华文新魏" pitchFamily="2" charset="-122"/>
                <a:ea typeface="华文新魏" pitchFamily="2" charset="-122"/>
              </a:rPr>
              <a:t>观念</a:t>
            </a:r>
            <a:r>
              <a:rPr lang="en-US" altLang="zh-CN" sz="3234" dirty="0">
                <a:solidFill>
                  <a:schemeClr val="tx1"/>
                </a:solidFill>
              </a:rPr>
              <a:t>:</a:t>
            </a:r>
            <a:r>
              <a:rPr lang="zh-CN" altLang="en-US" sz="3234" dirty="0">
                <a:solidFill>
                  <a:schemeClr val="tx1"/>
                </a:solidFill>
              </a:rPr>
              <a:t> </a:t>
            </a:r>
            <a:r>
              <a:rPr lang="en-US" altLang="zh-CN" sz="3234" dirty="0">
                <a:solidFill>
                  <a:schemeClr val="tx1"/>
                </a:solidFill>
              </a:rPr>
              <a:t>Chinese way and the western way</a:t>
            </a:r>
          </a:p>
          <a:p>
            <a:pPr marL="623856" indent="-514324">
              <a:buFont typeface="Trebuchet MS" pitchFamily="34" charset="0"/>
              <a:buAutoNum type="arabicPeriod"/>
            </a:pPr>
            <a:r>
              <a:rPr lang="en-US" altLang="zh-CN" sz="3234" dirty="0">
                <a:solidFill>
                  <a:schemeClr val="tx1"/>
                </a:solidFill>
              </a:rPr>
              <a:t>Concrete Content </a:t>
            </a:r>
            <a:r>
              <a:rPr lang="zh-CN" altLang="en-US" sz="3234" dirty="0">
                <a:solidFill>
                  <a:schemeClr val="tx1"/>
                </a:solidFill>
                <a:latin typeface="华文新魏" pitchFamily="2" charset="-122"/>
                <a:ea typeface="华文新魏" pitchFamily="2" charset="-122"/>
              </a:rPr>
              <a:t>实质内容</a:t>
            </a:r>
            <a:endParaRPr lang="en-US" altLang="zh-CN" sz="3234" dirty="0">
              <a:solidFill>
                <a:schemeClr val="tx1"/>
              </a:solidFill>
              <a:latin typeface="华文新魏" pitchFamily="2" charset="-122"/>
              <a:ea typeface="华文新魏" pitchFamily="2" charset="-122"/>
            </a:endParaRPr>
          </a:p>
          <a:p>
            <a:pPr marL="623856" indent="-514324">
              <a:buFont typeface="Trebuchet MS" pitchFamily="34" charset="0"/>
              <a:buAutoNum type="arabicPeriod"/>
            </a:pPr>
            <a:r>
              <a:rPr lang="en-US" altLang="zh-CN" sz="3234" dirty="0">
                <a:solidFill>
                  <a:schemeClr val="tx1"/>
                </a:solidFill>
              </a:rPr>
              <a:t>Grammar </a:t>
            </a:r>
            <a:r>
              <a:rPr lang="zh-CN" altLang="en-US" sz="3234" dirty="0">
                <a:solidFill>
                  <a:schemeClr val="tx1"/>
                </a:solidFill>
                <a:latin typeface="华文新魏" pitchFamily="2" charset="-122"/>
                <a:ea typeface="华文新魏" pitchFamily="2" charset="-122"/>
              </a:rPr>
              <a:t>语法</a:t>
            </a:r>
            <a:endParaRPr lang="en-US" altLang="zh-CN" sz="3234" dirty="0">
              <a:solidFill>
                <a:schemeClr val="tx1"/>
              </a:solidFill>
              <a:latin typeface="华文新魏" pitchFamily="2" charset="-122"/>
              <a:ea typeface="华文新魏" pitchFamily="2" charset="-122"/>
            </a:endParaRPr>
          </a:p>
          <a:p>
            <a:pPr marL="623856" indent="-514324">
              <a:buFont typeface="Trebuchet MS" pitchFamily="34" charset="0"/>
              <a:buAutoNum type="arabicPeriod"/>
            </a:pPr>
            <a:r>
              <a:rPr lang="en-US" altLang="zh-CN" sz="3234" dirty="0">
                <a:solidFill>
                  <a:schemeClr val="tx1"/>
                </a:solidFill>
              </a:rPr>
              <a:t>Pronunciation </a:t>
            </a:r>
            <a:r>
              <a:rPr lang="zh-CN" altLang="en-US" sz="3234" dirty="0">
                <a:solidFill>
                  <a:schemeClr val="tx1"/>
                </a:solidFill>
                <a:latin typeface="华文新魏" pitchFamily="2" charset="-122"/>
                <a:ea typeface="华文新魏" pitchFamily="2" charset="-122"/>
              </a:rPr>
              <a:t>发音</a:t>
            </a:r>
            <a:endParaRPr lang="en-US" altLang="zh-CN" sz="3234" dirty="0">
              <a:solidFill>
                <a:schemeClr val="tx1"/>
              </a:solidFill>
              <a:latin typeface="华文新魏" pitchFamily="2" charset="-122"/>
              <a:ea typeface="华文新魏" pitchFamily="2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077200" y="6245225"/>
            <a:ext cx="2133600" cy="476250"/>
          </a:xfrm>
          <a:prstGeom prst="rect">
            <a:avLst/>
          </a:prstGeom>
        </p:spPr>
        <p:txBody>
          <a:bodyPr vert="horz" lIns="91439" tIns="45719" rIns="91439" bIns="45719" rtlCol="0" anchor="ctr"/>
          <a:lstStyle/>
          <a:p>
            <a:pPr>
              <a:defRPr/>
            </a:pPr>
            <a:fld id="{699AC58E-3C01-4B59-9069-50BB104D61DF}" type="slidenum">
              <a:rPr lang="zh-CN" altLang="en-US" smtClean="0"/>
              <a:pPr>
                <a:defRPr/>
              </a:pPr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25234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dirty="0" smtClean="0">
                <a:solidFill>
                  <a:schemeClr val="tx1"/>
                </a:solidFill>
              </a:rPr>
              <a:t>Our problems</a:t>
            </a:r>
            <a:endParaRPr lang="zh-CN" altLang="en-US" dirty="0" smtClean="0">
              <a:solidFill>
                <a:schemeClr val="tx1"/>
              </a:solidFill>
            </a:endParaRPr>
          </a:p>
        </p:txBody>
      </p:sp>
      <p:sp>
        <p:nvSpPr>
          <p:cNvPr id="27651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23856" indent="-514324">
              <a:buFont typeface="Trebuchet MS" pitchFamily="34" charset="0"/>
              <a:buAutoNum type="arabicPeriod"/>
            </a:pPr>
            <a:r>
              <a:rPr lang="en-US" altLang="zh-CN" sz="3234" dirty="0">
                <a:solidFill>
                  <a:srgbClr val="FFFF00"/>
                </a:solidFill>
              </a:rPr>
              <a:t>Concept </a:t>
            </a:r>
            <a:r>
              <a:rPr lang="zh-CN" altLang="en-US" sz="3234" dirty="0">
                <a:solidFill>
                  <a:srgbClr val="FFFF00"/>
                </a:solidFill>
                <a:latin typeface="华文新魏" pitchFamily="2" charset="-122"/>
                <a:ea typeface="华文新魏" pitchFamily="2" charset="-122"/>
              </a:rPr>
              <a:t>观念</a:t>
            </a:r>
            <a:r>
              <a:rPr lang="en-US" altLang="zh-CN" sz="3234" dirty="0">
                <a:solidFill>
                  <a:srgbClr val="FFFF00"/>
                </a:solidFill>
              </a:rPr>
              <a:t>:</a:t>
            </a:r>
            <a:r>
              <a:rPr lang="zh-CN" altLang="en-US" sz="3234" dirty="0">
                <a:solidFill>
                  <a:srgbClr val="FFFF00"/>
                </a:solidFill>
              </a:rPr>
              <a:t> </a:t>
            </a:r>
            <a:r>
              <a:rPr lang="en-US" altLang="zh-CN" sz="3234" dirty="0">
                <a:solidFill>
                  <a:srgbClr val="FFFF00"/>
                </a:solidFill>
              </a:rPr>
              <a:t>Chinese way and the western way</a:t>
            </a:r>
          </a:p>
          <a:p>
            <a:pPr marL="623856" indent="-514324">
              <a:buFont typeface="Trebuchet MS" pitchFamily="34" charset="0"/>
              <a:buAutoNum type="arabicPeriod"/>
            </a:pPr>
            <a:r>
              <a:rPr lang="en-US" altLang="zh-CN" sz="3234" dirty="0">
                <a:solidFill>
                  <a:schemeClr val="tx1"/>
                </a:solidFill>
              </a:rPr>
              <a:t>Concrete Content </a:t>
            </a:r>
            <a:r>
              <a:rPr lang="zh-CN" altLang="en-US" sz="3234" dirty="0">
                <a:solidFill>
                  <a:schemeClr val="tx1"/>
                </a:solidFill>
                <a:latin typeface="华文新魏" pitchFamily="2" charset="-122"/>
                <a:ea typeface="华文新魏" pitchFamily="2" charset="-122"/>
              </a:rPr>
              <a:t>实质内容</a:t>
            </a:r>
            <a:endParaRPr lang="en-US" altLang="zh-CN" sz="3234" dirty="0">
              <a:solidFill>
                <a:schemeClr val="tx1"/>
              </a:solidFill>
              <a:latin typeface="华文新魏" pitchFamily="2" charset="-122"/>
              <a:ea typeface="华文新魏" pitchFamily="2" charset="-122"/>
            </a:endParaRPr>
          </a:p>
          <a:p>
            <a:pPr marL="623856" indent="-514324">
              <a:buFont typeface="Trebuchet MS" pitchFamily="34" charset="0"/>
              <a:buAutoNum type="arabicPeriod"/>
            </a:pPr>
            <a:r>
              <a:rPr lang="en-US" altLang="zh-CN" sz="3234" dirty="0">
                <a:solidFill>
                  <a:schemeClr val="tx1"/>
                </a:solidFill>
              </a:rPr>
              <a:t>Grammar </a:t>
            </a:r>
            <a:r>
              <a:rPr lang="zh-CN" altLang="en-US" sz="3234" dirty="0">
                <a:solidFill>
                  <a:schemeClr val="tx1"/>
                </a:solidFill>
                <a:latin typeface="华文新魏" pitchFamily="2" charset="-122"/>
                <a:ea typeface="华文新魏" pitchFamily="2" charset="-122"/>
              </a:rPr>
              <a:t>语法</a:t>
            </a:r>
            <a:endParaRPr lang="en-US" altLang="zh-CN" sz="3234" dirty="0">
              <a:solidFill>
                <a:schemeClr val="tx1"/>
              </a:solidFill>
              <a:latin typeface="华文新魏" pitchFamily="2" charset="-122"/>
              <a:ea typeface="华文新魏" pitchFamily="2" charset="-122"/>
            </a:endParaRPr>
          </a:p>
          <a:p>
            <a:pPr marL="623856" indent="-514324">
              <a:buFont typeface="Trebuchet MS" pitchFamily="34" charset="0"/>
              <a:buAutoNum type="arabicPeriod"/>
            </a:pPr>
            <a:r>
              <a:rPr lang="en-US" altLang="zh-CN" sz="3234" dirty="0">
                <a:solidFill>
                  <a:schemeClr val="tx1"/>
                </a:solidFill>
              </a:rPr>
              <a:t>Pronunciation </a:t>
            </a:r>
            <a:r>
              <a:rPr lang="zh-CN" altLang="en-US" sz="3234" dirty="0">
                <a:solidFill>
                  <a:schemeClr val="tx1"/>
                </a:solidFill>
                <a:latin typeface="华文新魏" pitchFamily="2" charset="-122"/>
                <a:ea typeface="华文新魏" pitchFamily="2" charset="-122"/>
              </a:rPr>
              <a:t>发音</a:t>
            </a:r>
            <a:endParaRPr lang="en-US" altLang="zh-CN" sz="3234" dirty="0">
              <a:solidFill>
                <a:schemeClr val="tx1"/>
              </a:solidFill>
              <a:latin typeface="华文新魏" pitchFamily="2" charset="-122"/>
              <a:ea typeface="华文新魏" pitchFamily="2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077200" y="6245225"/>
            <a:ext cx="2133600" cy="476250"/>
          </a:xfrm>
          <a:prstGeom prst="rect">
            <a:avLst/>
          </a:prstGeom>
        </p:spPr>
        <p:txBody>
          <a:bodyPr vert="horz" lIns="91439" tIns="45719" rIns="91439" bIns="45719" rtlCol="0" anchor="ctr"/>
          <a:lstStyle/>
          <a:p>
            <a:pPr>
              <a:defRPr/>
            </a:pPr>
            <a:fld id="{699AC58E-3C01-4B59-9069-50BB104D61DF}" type="slidenum">
              <a:rPr lang="zh-CN" altLang="en-US" smtClean="0"/>
              <a:pPr>
                <a:defRPr/>
              </a:pPr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6823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dirty="0" smtClean="0">
                <a:solidFill>
                  <a:schemeClr val="tx1"/>
                </a:solidFill>
              </a:rPr>
              <a:t>Our problems</a:t>
            </a:r>
            <a:endParaRPr lang="zh-CN" altLang="en-US" dirty="0" smtClean="0">
              <a:solidFill>
                <a:schemeClr val="tx1"/>
              </a:solidFill>
            </a:endParaRPr>
          </a:p>
        </p:txBody>
      </p:sp>
      <p:sp>
        <p:nvSpPr>
          <p:cNvPr id="27651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23856" indent="-514324">
              <a:buFont typeface="Trebuchet MS" pitchFamily="34" charset="0"/>
              <a:buAutoNum type="arabicPeriod"/>
            </a:pPr>
            <a:r>
              <a:rPr lang="en-US" altLang="zh-CN" sz="3234" dirty="0">
                <a:solidFill>
                  <a:schemeClr val="tx1"/>
                </a:solidFill>
              </a:rPr>
              <a:t>Concept </a:t>
            </a:r>
            <a:r>
              <a:rPr lang="zh-CN" altLang="en-US" sz="3234" dirty="0">
                <a:solidFill>
                  <a:schemeClr val="tx1"/>
                </a:solidFill>
                <a:latin typeface="华文新魏" pitchFamily="2" charset="-122"/>
                <a:ea typeface="华文新魏" pitchFamily="2" charset="-122"/>
              </a:rPr>
              <a:t>观念</a:t>
            </a:r>
            <a:r>
              <a:rPr lang="en-US" altLang="zh-CN" sz="3234" dirty="0">
                <a:solidFill>
                  <a:schemeClr val="tx1"/>
                </a:solidFill>
              </a:rPr>
              <a:t>:</a:t>
            </a:r>
            <a:r>
              <a:rPr lang="zh-CN" altLang="en-US" sz="3234" dirty="0">
                <a:solidFill>
                  <a:schemeClr val="tx1"/>
                </a:solidFill>
              </a:rPr>
              <a:t> </a:t>
            </a:r>
            <a:r>
              <a:rPr lang="en-US" altLang="zh-CN" sz="3234" dirty="0">
                <a:solidFill>
                  <a:schemeClr val="tx1"/>
                </a:solidFill>
              </a:rPr>
              <a:t>Chinese way and the western way</a:t>
            </a:r>
          </a:p>
          <a:p>
            <a:pPr marL="623856" indent="-514324">
              <a:buFont typeface="Trebuchet MS" pitchFamily="34" charset="0"/>
              <a:buAutoNum type="arabicPeriod"/>
            </a:pPr>
            <a:r>
              <a:rPr lang="en-US" altLang="zh-CN" sz="3234" dirty="0">
                <a:solidFill>
                  <a:srgbClr val="FFFF00"/>
                </a:solidFill>
              </a:rPr>
              <a:t>Concrete Content </a:t>
            </a:r>
            <a:r>
              <a:rPr lang="zh-CN" altLang="en-US" sz="3234" dirty="0">
                <a:solidFill>
                  <a:srgbClr val="FFFF00"/>
                </a:solidFill>
                <a:latin typeface="华文新魏" pitchFamily="2" charset="-122"/>
                <a:ea typeface="华文新魏" pitchFamily="2" charset="-122"/>
              </a:rPr>
              <a:t>实质内容</a:t>
            </a:r>
            <a:endParaRPr lang="en-US" altLang="zh-CN" sz="3234" dirty="0">
              <a:solidFill>
                <a:srgbClr val="FFFF00"/>
              </a:solidFill>
              <a:latin typeface="华文新魏" pitchFamily="2" charset="-122"/>
              <a:ea typeface="华文新魏" pitchFamily="2" charset="-122"/>
            </a:endParaRPr>
          </a:p>
          <a:p>
            <a:pPr marL="623856" indent="-514324">
              <a:buFont typeface="Trebuchet MS" pitchFamily="34" charset="0"/>
              <a:buAutoNum type="arabicPeriod"/>
            </a:pPr>
            <a:r>
              <a:rPr lang="en-US" altLang="zh-CN" sz="3234" dirty="0">
                <a:solidFill>
                  <a:schemeClr val="tx1"/>
                </a:solidFill>
              </a:rPr>
              <a:t>Grammar </a:t>
            </a:r>
            <a:r>
              <a:rPr lang="zh-CN" altLang="en-US" sz="3234" dirty="0">
                <a:solidFill>
                  <a:schemeClr val="tx1"/>
                </a:solidFill>
                <a:latin typeface="华文新魏" pitchFamily="2" charset="-122"/>
                <a:ea typeface="华文新魏" pitchFamily="2" charset="-122"/>
              </a:rPr>
              <a:t>语法</a:t>
            </a:r>
            <a:endParaRPr lang="en-US" altLang="zh-CN" sz="3234" dirty="0">
              <a:solidFill>
                <a:schemeClr val="tx1"/>
              </a:solidFill>
              <a:latin typeface="华文新魏" pitchFamily="2" charset="-122"/>
              <a:ea typeface="华文新魏" pitchFamily="2" charset="-122"/>
            </a:endParaRPr>
          </a:p>
          <a:p>
            <a:pPr marL="623856" indent="-514324">
              <a:buFont typeface="Trebuchet MS" pitchFamily="34" charset="0"/>
              <a:buAutoNum type="arabicPeriod"/>
            </a:pPr>
            <a:r>
              <a:rPr lang="en-US" altLang="zh-CN" sz="3234" dirty="0">
                <a:solidFill>
                  <a:schemeClr val="tx1"/>
                </a:solidFill>
              </a:rPr>
              <a:t>Pronunciation </a:t>
            </a:r>
            <a:r>
              <a:rPr lang="zh-CN" altLang="en-US" sz="3234" dirty="0">
                <a:solidFill>
                  <a:schemeClr val="tx1"/>
                </a:solidFill>
                <a:latin typeface="华文新魏" pitchFamily="2" charset="-122"/>
                <a:ea typeface="华文新魏" pitchFamily="2" charset="-122"/>
              </a:rPr>
              <a:t>发音</a:t>
            </a:r>
            <a:endParaRPr lang="en-US" altLang="zh-CN" sz="3234" dirty="0">
              <a:solidFill>
                <a:schemeClr val="tx1"/>
              </a:solidFill>
              <a:latin typeface="华文新魏" pitchFamily="2" charset="-122"/>
              <a:ea typeface="华文新魏" pitchFamily="2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077200" y="6245225"/>
            <a:ext cx="2133600" cy="476250"/>
          </a:xfrm>
          <a:prstGeom prst="rect">
            <a:avLst/>
          </a:prstGeom>
        </p:spPr>
        <p:txBody>
          <a:bodyPr vert="horz" lIns="91439" tIns="45719" rIns="91439" bIns="45719" rtlCol="0" anchor="ctr"/>
          <a:lstStyle/>
          <a:p>
            <a:pPr>
              <a:defRPr/>
            </a:pPr>
            <a:fld id="{699AC58E-3C01-4B59-9069-50BB104D61DF}" type="slidenum">
              <a:rPr lang="zh-CN" altLang="en-US" smtClean="0"/>
              <a:pPr>
                <a:defRPr/>
              </a:pPr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48017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说具体</a:t>
            </a:r>
            <a:endParaRPr lang="zh-CN" altLang="en-US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GB" altLang="zh-CN" sz="2800" dirty="0">
                <a:solidFill>
                  <a:schemeClr val="tx1"/>
                </a:solidFill>
              </a:rPr>
              <a:t>Get your audiences clear </a:t>
            </a:r>
            <a:r>
              <a:rPr lang="zh-CN" altLang="en-US" sz="2800" dirty="0">
                <a:solidFill>
                  <a:schemeClr val="tx1"/>
                </a:solidFill>
              </a:rPr>
              <a:t>用词用句要精准，举例要恰当</a:t>
            </a:r>
            <a:r>
              <a:rPr lang="en-GB" altLang="zh-CN" sz="2800" dirty="0">
                <a:solidFill>
                  <a:schemeClr val="tx1"/>
                </a:solidFill>
              </a:rPr>
              <a:t>:</a:t>
            </a:r>
          </a:p>
          <a:p>
            <a:pPr>
              <a:buFontTx/>
              <a:buNone/>
            </a:pPr>
            <a:r>
              <a:rPr lang="en-GB" altLang="zh-CN" sz="2800" b="1" dirty="0">
                <a:solidFill>
                  <a:schemeClr val="tx1"/>
                </a:solidFill>
              </a:rPr>
              <a:t>EG: </a:t>
            </a:r>
            <a:r>
              <a:rPr lang="zh-CN" altLang="en-US" sz="2800" b="1" dirty="0">
                <a:solidFill>
                  <a:schemeClr val="tx1"/>
                </a:solidFill>
              </a:rPr>
              <a:t>在电影院看电影太贵了</a:t>
            </a:r>
            <a:endParaRPr lang="en-US" altLang="zh-CN" sz="2800" dirty="0">
              <a:solidFill>
                <a:schemeClr val="tx1"/>
              </a:solidFill>
            </a:endParaRPr>
          </a:p>
          <a:p>
            <a:pPr>
              <a:buFontTx/>
              <a:buNone/>
            </a:pPr>
            <a:r>
              <a:rPr lang="en-US" altLang="zh-CN" sz="2800" dirty="0">
                <a:solidFill>
                  <a:schemeClr val="tx1"/>
                </a:solidFill>
              </a:rPr>
              <a:t>Translation</a:t>
            </a:r>
            <a:r>
              <a:rPr lang="zh-CN" altLang="en-US" sz="2800" dirty="0">
                <a:solidFill>
                  <a:schemeClr val="tx1"/>
                </a:solidFill>
              </a:rPr>
              <a:t> </a:t>
            </a:r>
            <a:r>
              <a:rPr lang="en-US" altLang="zh-CN" sz="2800" dirty="0">
                <a:solidFill>
                  <a:schemeClr val="tx1"/>
                </a:solidFill>
              </a:rPr>
              <a:t>1</a:t>
            </a:r>
            <a:r>
              <a:rPr lang="zh-CN" altLang="en-US" sz="2800" dirty="0">
                <a:solidFill>
                  <a:schemeClr val="tx1"/>
                </a:solidFill>
              </a:rPr>
              <a:t>：</a:t>
            </a:r>
            <a:r>
              <a:rPr lang="en-US" altLang="zh-CN" sz="2800" dirty="0">
                <a:solidFill>
                  <a:schemeClr val="tx1"/>
                </a:solidFill>
              </a:rPr>
              <a:t>watching movies at cinema is too expensive.</a:t>
            </a:r>
          </a:p>
          <a:p>
            <a:pPr>
              <a:buFontTx/>
              <a:buNone/>
            </a:pPr>
            <a:r>
              <a:rPr lang="en-US" altLang="zh-CN" sz="2800" dirty="0">
                <a:solidFill>
                  <a:schemeClr val="tx1"/>
                </a:solidFill>
              </a:rPr>
              <a:t>Translation 2: watching movies at theater costs me a great deal of money(kind of dig a hole in my pocket), for example Titanic, the one and only epic romance, is shown in the theater, I have to pay $30 for the ticket! </a:t>
            </a:r>
            <a:endParaRPr lang="en-GB" altLang="zh-CN" sz="2800" dirty="0">
              <a:solidFill>
                <a:schemeClr val="tx1"/>
              </a:solidFill>
            </a:endParaRPr>
          </a:p>
          <a:p>
            <a:endParaRPr lang="zh-CN" alt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874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altLang="zh-CN" sz="28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Logical plots</a:t>
            </a:r>
            <a:r>
              <a:rPr lang="zh-CN" altLang="en-US" sz="28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：细节要充足，有逻辑</a:t>
            </a:r>
            <a:endParaRPr lang="en-US" altLang="zh-CN" sz="28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buFontTx/>
              <a:buNone/>
            </a:pPr>
            <a:r>
              <a:rPr lang="en-US" altLang="zh-CN" sz="28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EG</a:t>
            </a:r>
            <a:r>
              <a:rPr lang="zh-CN" altLang="en-US" sz="28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：我不喜欢和父母交谈，因为他们老了</a:t>
            </a:r>
            <a:endParaRPr lang="en-US" altLang="zh-CN" sz="28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buFontTx/>
              <a:buNone/>
            </a:pPr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因为他们老了：他们</a:t>
            </a:r>
            <a:r>
              <a:rPr lang="en-US" altLang="zh-CN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50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岁，而我只有</a:t>
            </a:r>
            <a:r>
              <a:rPr lang="en-US" altLang="zh-CN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20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岁</a:t>
            </a:r>
            <a:endParaRPr lang="en-US" altLang="zh-CN" sz="28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buFontTx/>
              <a:buNone/>
            </a:pPr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所以我们之间有很深的代沟，也就是说</a:t>
            </a:r>
            <a:endParaRPr lang="en-US" altLang="zh-CN" sz="28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buFontTx/>
              <a:buNone/>
            </a:pPr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我们没有共同话题，无法彼此了解，比如：</a:t>
            </a:r>
            <a:endParaRPr lang="en-US" altLang="zh-CN" sz="28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buFontTx/>
              <a:buNone/>
            </a:pPr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我喜欢打</a:t>
            </a:r>
            <a:r>
              <a:rPr lang="en-US" altLang="zh-CN" sz="2800" b="1" dirty="0" err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Dota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，而我父母从不知道</a:t>
            </a:r>
            <a:r>
              <a:rPr lang="en-US" altLang="zh-CN" sz="2800" b="1" dirty="0" err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Dota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是什么</a:t>
            </a:r>
            <a:r>
              <a:rPr lang="zh-CN" altLang="en-US" sz="28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endParaRPr lang="en-US" altLang="zh-CN" sz="2800" b="1" dirty="0" smtClean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buFontTx/>
              <a:buNone/>
            </a:pPr>
            <a:r>
              <a:rPr lang="zh-CN" altLang="en-US" sz="28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他们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只喜欢太极拳</a:t>
            </a:r>
            <a:endParaRPr lang="en-US" altLang="zh-CN" sz="28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buFontTx/>
              <a:buNone/>
            </a:pPr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所以我不喜欢和父母交谈</a:t>
            </a:r>
            <a:endParaRPr lang="en-US" altLang="zh-CN" sz="28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buFontTx/>
              <a:buNone/>
            </a:pPr>
            <a:endParaRPr lang="en-GB" altLang="zh-CN" sz="28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zh-CN" altLang="en-US" sz="28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70273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dirty="0" smtClean="0">
                <a:solidFill>
                  <a:schemeClr val="tx1"/>
                </a:solidFill>
              </a:rPr>
              <a:t>Our problems</a:t>
            </a:r>
            <a:endParaRPr lang="zh-CN" altLang="en-US" dirty="0" smtClean="0">
              <a:solidFill>
                <a:schemeClr val="tx1"/>
              </a:solidFill>
            </a:endParaRPr>
          </a:p>
        </p:txBody>
      </p:sp>
      <p:sp>
        <p:nvSpPr>
          <p:cNvPr id="27651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23856" indent="-514324">
              <a:buFont typeface="Trebuchet MS" pitchFamily="34" charset="0"/>
              <a:buAutoNum type="arabicPeriod"/>
            </a:pPr>
            <a:r>
              <a:rPr lang="en-US" altLang="zh-CN" sz="3234" dirty="0">
                <a:solidFill>
                  <a:schemeClr val="tx1"/>
                </a:solidFill>
              </a:rPr>
              <a:t>Concept </a:t>
            </a:r>
            <a:r>
              <a:rPr lang="zh-CN" altLang="en-US" sz="3234" dirty="0">
                <a:solidFill>
                  <a:schemeClr val="tx1"/>
                </a:solidFill>
                <a:latin typeface="华文新魏" pitchFamily="2" charset="-122"/>
                <a:ea typeface="华文新魏" pitchFamily="2" charset="-122"/>
              </a:rPr>
              <a:t>观念</a:t>
            </a:r>
            <a:r>
              <a:rPr lang="en-US" altLang="zh-CN" sz="3234" dirty="0">
                <a:solidFill>
                  <a:schemeClr val="tx1"/>
                </a:solidFill>
              </a:rPr>
              <a:t>:</a:t>
            </a:r>
            <a:r>
              <a:rPr lang="zh-CN" altLang="en-US" sz="3234" dirty="0">
                <a:solidFill>
                  <a:schemeClr val="tx1"/>
                </a:solidFill>
              </a:rPr>
              <a:t> </a:t>
            </a:r>
            <a:r>
              <a:rPr lang="en-US" altLang="zh-CN" sz="3234" dirty="0">
                <a:solidFill>
                  <a:schemeClr val="tx1"/>
                </a:solidFill>
              </a:rPr>
              <a:t>Chinese way and the western way</a:t>
            </a:r>
          </a:p>
          <a:p>
            <a:pPr marL="623856" indent="-514324">
              <a:buFont typeface="Trebuchet MS" pitchFamily="34" charset="0"/>
              <a:buAutoNum type="arabicPeriod"/>
            </a:pPr>
            <a:r>
              <a:rPr lang="en-US" altLang="zh-CN" sz="3234" dirty="0">
                <a:solidFill>
                  <a:schemeClr val="tx1"/>
                </a:solidFill>
              </a:rPr>
              <a:t>Concrete Content </a:t>
            </a:r>
            <a:r>
              <a:rPr lang="zh-CN" altLang="en-US" sz="3234" dirty="0">
                <a:solidFill>
                  <a:schemeClr val="tx1"/>
                </a:solidFill>
                <a:latin typeface="华文新魏" pitchFamily="2" charset="-122"/>
                <a:ea typeface="华文新魏" pitchFamily="2" charset="-122"/>
              </a:rPr>
              <a:t>实质内容</a:t>
            </a:r>
            <a:endParaRPr lang="en-US" altLang="zh-CN" sz="3234" dirty="0">
              <a:solidFill>
                <a:schemeClr val="tx1"/>
              </a:solidFill>
              <a:latin typeface="华文新魏" pitchFamily="2" charset="-122"/>
              <a:ea typeface="华文新魏" pitchFamily="2" charset="-122"/>
            </a:endParaRPr>
          </a:p>
          <a:p>
            <a:pPr marL="623856" indent="-514324">
              <a:buFont typeface="Trebuchet MS" pitchFamily="34" charset="0"/>
              <a:buAutoNum type="arabicPeriod"/>
            </a:pPr>
            <a:r>
              <a:rPr lang="en-US" altLang="zh-CN" sz="3234" dirty="0">
                <a:solidFill>
                  <a:srgbClr val="FFFF00"/>
                </a:solidFill>
              </a:rPr>
              <a:t>Grammar </a:t>
            </a:r>
            <a:r>
              <a:rPr lang="zh-CN" altLang="en-US" sz="3234" dirty="0">
                <a:solidFill>
                  <a:srgbClr val="FFFF00"/>
                </a:solidFill>
                <a:latin typeface="华文新魏" pitchFamily="2" charset="-122"/>
                <a:ea typeface="华文新魏" pitchFamily="2" charset="-122"/>
              </a:rPr>
              <a:t>语法</a:t>
            </a:r>
            <a:endParaRPr lang="en-US" altLang="zh-CN" sz="3234" dirty="0">
              <a:solidFill>
                <a:srgbClr val="FFFF00"/>
              </a:solidFill>
              <a:latin typeface="华文新魏" pitchFamily="2" charset="-122"/>
              <a:ea typeface="华文新魏" pitchFamily="2" charset="-122"/>
            </a:endParaRPr>
          </a:p>
          <a:p>
            <a:pPr marL="623856" indent="-514324">
              <a:buFont typeface="Trebuchet MS" pitchFamily="34" charset="0"/>
              <a:buAutoNum type="arabicPeriod"/>
            </a:pPr>
            <a:r>
              <a:rPr lang="en-US" altLang="zh-CN" sz="3234" dirty="0">
                <a:solidFill>
                  <a:schemeClr val="tx1"/>
                </a:solidFill>
              </a:rPr>
              <a:t>Pronunciation </a:t>
            </a:r>
            <a:r>
              <a:rPr lang="zh-CN" altLang="en-US" sz="3234" dirty="0">
                <a:solidFill>
                  <a:schemeClr val="tx1"/>
                </a:solidFill>
                <a:latin typeface="华文新魏" pitchFamily="2" charset="-122"/>
                <a:ea typeface="华文新魏" pitchFamily="2" charset="-122"/>
              </a:rPr>
              <a:t>发音</a:t>
            </a:r>
            <a:endParaRPr lang="en-US" altLang="zh-CN" sz="3234" dirty="0">
              <a:solidFill>
                <a:schemeClr val="tx1"/>
              </a:solidFill>
              <a:latin typeface="华文新魏" pitchFamily="2" charset="-122"/>
              <a:ea typeface="华文新魏" pitchFamily="2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077200" y="6245225"/>
            <a:ext cx="2133600" cy="476250"/>
          </a:xfrm>
          <a:prstGeom prst="rect">
            <a:avLst/>
          </a:prstGeom>
        </p:spPr>
        <p:txBody>
          <a:bodyPr vert="horz" lIns="91439" tIns="45719" rIns="91439" bIns="45719" rtlCol="0" anchor="ctr"/>
          <a:lstStyle/>
          <a:p>
            <a:pPr>
              <a:defRPr/>
            </a:pPr>
            <a:fld id="{699AC58E-3C01-4B59-9069-50BB104D61DF}" type="slidenum">
              <a:rPr lang="zh-CN" altLang="en-US" smtClean="0"/>
              <a:pPr>
                <a:defRPr/>
              </a:pPr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7872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dirty="0" smtClean="0">
                <a:solidFill>
                  <a:schemeClr val="tx1"/>
                </a:solidFill>
              </a:rPr>
              <a:t>Our problems</a:t>
            </a:r>
            <a:endParaRPr lang="zh-CN" altLang="en-US" dirty="0" smtClean="0">
              <a:solidFill>
                <a:schemeClr val="tx1"/>
              </a:solidFill>
            </a:endParaRPr>
          </a:p>
        </p:txBody>
      </p:sp>
      <p:sp>
        <p:nvSpPr>
          <p:cNvPr id="27651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23856" indent="-514324">
              <a:buFont typeface="Trebuchet MS" pitchFamily="34" charset="0"/>
              <a:buAutoNum type="arabicPeriod"/>
            </a:pPr>
            <a:r>
              <a:rPr lang="en-US" altLang="zh-CN" sz="3234" dirty="0">
                <a:solidFill>
                  <a:schemeClr val="tx1"/>
                </a:solidFill>
              </a:rPr>
              <a:t>Concept </a:t>
            </a:r>
            <a:r>
              <a:rPr lang="zh-CN" altLang="en-US" sz="3234" dirty="0">
                <a:solidFill>
                  <a:schemeClr val="tx1"/>
                </a:solidFill>
                <a:latin typeface="华文新魏" pitchFamily="2" charset="-122"/>
                <a:ea typeface="华文新魏" pitchFamily="2" charset="-122"/>
              </a:rPr>
              <a:t>观念</a:t>
            </a:r>
            <a:r>
              <a:rPr lang="en-US" altLang="zh-CN" sz="3234" dirty="0">
                <a:solidFill>
                  <a:schemeClr val="tx1"/>
                </a:solidFill>
              </a:rPr>
              <a:t>:</a:t>
            </a:r>
            <a:r>
              <a:rPr lang="zh-CN" altLang="en-US" sz="3234" dirty="0">
                <a:solidFill>
                  <a:schemeClr val="tx1"/>
                </a:solidFill>
              </a:rPr>
              <a:t> </a:t>
            </a:r>
            <a:r>
              <a:rPr lang="en-US" altLang="zh-CN" sz="3234" dirty="0">
                <a:solidFill>
                  <a:schemeClr val="tx1"/>
                </a:solidFill>
              </a:rPr>
              <a:t>Chinese way and the western way</a:t>
            </a:r>
          </a:p>
          <a:p>
            <a:pPr marL="623856" indent="-514324">
              <a:buFont typeface="Trebuchet MS" pitchFamily="34" charset="0"/>
              <a:buAutoNum type="arabicPeriod"/>
            </a:pPr>
            <a:r>
              <a:rPr lang="en-US" altLang="zh-CN" sz="3234" dirty="0">
                <a:solidFill>
                  <a:schemeClr val="tx1"/>
                </a:solidFill>
              </a:rPr>
              <a:t>Concrete Content </a:t>
            </a:r>
            <a:r>
              <a:rPr lang="zh-CN" altLang="en-US" sz="3234" dirty="0">
                <a:solidFill>
                  <a:schemeClr val="tx1"/>
                </a:solidFill>
                <a:latin typeface="华文新魏" pitchFamily="2" charset="-122"/>
                <a:ea typeface="华文新魏" pitchFamily="2" charset="-122"/>
              </a:rPr>
              <a:t>实质内容</a:t>
            </a:r>
            <a:endParaRPr lang="en-US" altLang="zh-CN" sz="3234" dirty="0">
              <a:solidFill>
                <a:schemeClr val="tx1"/>
              </a:solidFill>
              <a:latin typeface="华文新魏" pitchFamily="2" charset="-122"/>
              <a:ea typeface="华文新魏" pitchFamily="2" charset="-122"/>
            </a:endParaRPr>
          </a:p>
          <a:p>
            <a:pPr marL="623856" indent="-514324">
              <a:buFont typeface="Trebuchet MS" pitchFamily="34" charset="0"/>
              <a:buAutoNum type="arabicPeriod"/>
            </a:pPr>
            <a:r>
              <a:rPr lang="en-US" altLang="zh-CN" sz="3234" dirty="0">
                <a:solidFill>
                  <a:schemeClr val="tx1"/>
                </a:solidFill>
              </a:rPr>
              <a:t>Grammar </a:t>
            </a:r>
            <a:r>
              <a:rPr lang="zh-CN" altLang="en-US" sz="3234" dirty="0">
                <a:solidFill>
                  <a:schemeClr val="tx1"/>
                </a:solidFill>
                <a:latin typeface="华文新魏" pitchFamily="2" charset="-122"/>
                <a:ea typeface="华文新魏" pitchFamily="2" charset="-122"/>
              </a:rPr>
              <a:t>语法</a:t>
            </a:r>
            <a:endParaRPr lang="en-US" altLang="zh-CN" sz="3234" dirty="0">
              <a:solidFill>
                <a:schemeClr val="tx1"/>
              </a:solidFill>
              <a:latin typeface="华文新魏" pitchFamily="2" charset="-122"/>
              <a:ea typeface="华文新魏" pitchFamily="2" charset="-122"/>
            </a:endParaRPr>
          </a:p>
          <a:p>
            <a:pPr marL="623856" indent="-514324">
              <a:buFont typeface="Trebuchet MS" pitchFamily="34" charset="0"/>
              <a:buAutoNum type="arabicPeriod"/>
            </a:pPr>
            <a:r>
              <a:rPr lang="en-US" altLang="zh-CN" sz="3234" dirty="0">
                <a:solidFill>
                  <a:srgbClr val="FFFF00"/>
                </a:solidFill>
              </a:rPr>
              <a:t>Pronunciation </a:t>
            </a:r>
            <a:r>
              <a:rPr lang="zh-CN" altLang="en-US" sz="3234" dirty="0">
                <a:solidFill>
                  <a:srgbClr val="FFFF00"/>
                </a:solidFill>
                <a:latin typeface="华文新魏" pitchFamily="2" charset="-122"/>
                <a:ea typeface="华文新魏" pitchFamily="2" charset="-122"/>
              </a:rPr>
              <a:t>发音</a:t>
            </a:r>
            <a:endParaRPr lang="en-US" altLang="zh-CN" sz="3234" dirty="0">
              <a:solidFill>
                <a:srgbClr val="FFFF00"/>
              </a:solidFill>
              <a:latin typeface="华文新魏" pitchFamily="2" charset="-122"/>
              <a:ea typeface="华文新魏" pitchFamily="2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077200" y="6245225"/>
            <a:ext cx="2133600" cy="476250"/>
          </a:xfrm>
          <a:prstGeom prst="rect">
            <a:avLst/>
          </a:prstGeom>
        </p:spPr>
        <p:txBody>
          <a:bodyPr vert="horz" lIns="91439" tIns="45719" rIns="91439" bIns="45719" rtlCol="0" anchor="ctr"/>
          <a:lstStyle/>
          <a:p>
            <a:pPr>
              <a:defRPr/>
            </a:pPr>
            <a:fld id="{699AC58E-3C01-4B59-9069-50BB104D61DF}" type="slidenum">
              <a:rPr lang="zh-CN" altLang="en-US" smtClean="0"/>
              <a:pPr>
                <a:defRPr/>
              </a:pPr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8284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标题 1"/>
          <p:cNvSpPr>
            <a:spLocks noGrp="1"/>
          </p:cNvSpPr>
          <p:nvPr>
            <p:ph type="title"/>
          </p:nvPr>
        </p:nvSpPr>
        <p:spPr>
          <a:xfrm>
            <a:off x="1952625" y="642939"/>
            <a:ext cx="8229600" cy="1066800"/>
          </a:xfrm>
        </p:spPr>
        <p:txBody>
          <a:bodyPr/>
          <a:lstStyle/>
          <a:p>
            <a:pPr eaLnBrk="1" hangingPunct="1"/>
            <a:r>
              <a:rPr lang="zh-CN" altLang="en-US" sz="4430" dirty="0">
                <a:latin typeface="Times New Roman" charset="0"/>
                <a:cs typeface="Times New Roman" charset="0"/>
              </a:rPr>
              <a:t>：</a:t>
            </a:r>
            <a:r>
              <a:rPr lang="en-US" altLang="zh-CN" sz="4430" dirty="0">
                <a:latin typeface="Times New Roman" charset="0"/>
                <a:cs typeface="Times New Roman" charset="0"/>
              </a:rPr>
              <a:t>Pronunciation</a:t>
            </a:r>
            <a:endParaRPr lang="zh-CN" altLang="en-US" sz="4430" dirty="0">
              <a:latin typeface="Times New Roman" charset="0"/>
              <a:cs typeface="Times New Roman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944289" y="2061973"/>
            <a:ext cx="8229600" cy="3714750"/>
          </a:xfrm>
        </p:spPr>
        <p:txBody>
          <a:bodyPr/>
          <a:lstStyle/>
          <a:p>
            <a:pPr eaLnBrk="1" hangingPunct="1"/>
            <a:r>
              <a:rPr lang="en-US" altLang="zh-CN" sz="2812" dirty="0">
                <a:solidFill>
                  <a:schemeClr val="tx1"/>
                </a:solidFill>
              </a:rPr>
              <a:t>Long/short vowel </a:t>
            </a:r>
            <a:r>
              <a:rPr lang="zh-CN" altLang="en-US" sz="2812" dirty="0">
                <a:solidFill>
                  <a:schemeClr val="tx1"/>
                </a:solidFill>
              </a:rPr>
              <a:t>长短元音</a:t>
            </a:r>
          </a:p>
          <a:p>
            <a:pPr lvl="1" eaLnBrk="1" hangingPunct="1"/>
            <a:r>
              <a:rPr lang="en-US" altLang="zh-CN" sz="2812" dirty="0">
                <a:solidFill>
                  <a:schemeClr val="tx1"/>
                </a:solidFill>
              </a:rPr>
              <a:t>Seat/sit</a:t>
            </a:r>
          </a:p>
          <a:p>
            <a:pPr lvl="1" eaLnBrk="1" hangingPunct="1"/>
            <a:r>
              <a:rPr lang="en-US" altLang="zh-CN" sz="2812" dirty="0">
                <a:solidFill>
                  <a:schemeClr val="tx1"/>
                </a:solidFill>
              </a:rPr>
              <a:t>Sheep/ship </a:t>
            </a:r>
            <a:r>
              <a:rPr lang="en-US" altLang="zh-CN" sz="2812" dirty="0">
                <a:solidFill>
                  <a:schemeClr val="tx1"/>
                </a:solidFill>
                <a:hlinkClick r:id="rId3" action="ppaction://hlinkfile"/>
              </a:rPr>
              <a:t>cultural difference.mp4</a:t>
            </a:r>
            <a:endParaRPr lang="en-US" altLang="zh-CN" sz="2812" dirty="0">
              <a:solidFill>
                <a:schemeClr val="tx1"/>
              </a:solidFill>
            </a:endParaRPr>
          </a:p>
          <a:p>
            <a:pPr lvl="1" eaLnBrk="1" hangingPunct="1"/>
            <a:r>
              <a:rPr lang="en-US" altLang="zh-CN" sz="2812" dirty="0">
                <a:solidFill>
                  <a:schemeClr val="tx1"/>
                </a:solidFill>
              </a:rPr>
              <a:t>Receive</a:t>
            </a:r>
            <a:endParaRPr lang="zh-CN" altLang="en-US" sz="2812" dirty="0">
              <a:solidFill>
                <a:schemeClr val="tx1"/>
              </a:solidFill>
            </a:endParaRPr>
          </a:p>
          <a:p>
            <a:pPr lvl="1" eaLnBrk="1" hangingPunct="1"/>
            <a:r>
              <a:rPr lang="en-US" altLang="zh-CN" sz="2812" dirty="0">
                <a:solidFill>
                  <a:schemeClr val="tx1"/>
                </a:solidFill>
              </a:rPr>
              <a:t>Beach &amp; </a:t>
            </a:r>
            <a:r>
              <a:rPr lang="en-US" altLang="zh-CN" sz="2812" dirty="0" err="1">
                <a:solidFill>
                  <a:schemeClr val="tx1"/>
                </a:solidFill>
              </a:rPr>
              <a:t>BXXch</a:t>
            </a:r>
            <a:r>
              <a:rPr lang="en-US" altLang="zh-CN" sz="2812" dirty="0">
                <a:solidFill>
                  <a:schemeClr val="tx1"/>
                </a:solidFill>
              </a:rPr>
              <a:t>,</a:t>
            </a:r>
            <a:endParaRPr lang="zh-CN" altLang="en-US" sz="2812" dirty="0">
              <a:solidFill>
                <a:schemeClr val="tx1"/>
              </a:solidFill>
            </a:endParaRPr>
          </a:p>
          <a:p>
            <a:pPr lvl="1" eaLnBrk="1" hangingPunct="1"/>
            <a:r>
              <a:rPr lang="en-US" altLang="zh-CN" sz="2812" dirty="0">
                <a:solidFill>
                  <a:schemeClr val="tx1"/>
                </a:solidFill>
              </a:rPr>
              <a:t>sheet/</a:t>
            </a:r>
            <a:r>
              <a:rPr lang="en-US" altLang="zh-CN" sz="2812" dirty="0" err="1">
                <a:solidFill>
                  <a:schemeClr val="tx1"/>
                </a:solidFill>
              </a:rPr>
              <a:t>shXt</a:t>
            </a:r>
            <a:endParaRPr lang="zh-CN" altLang="en-US" sz="2812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077200" y="6245225"/>
            <a:ext cx="2133600" cy="476250"/>
          </a:xfrm>
          <a:prstGeom prst="rect">
            <a:avLst/>
          </a:prstGeom>
        </p:spPr>
        <p:txBody>
          <a:bodyPr vert="horz" lIns="91439" tIns="45719" rIns="91439" bIns="45719" rtlCol="0" anchor="ctr"/>
          <a:lstStyle/>
          <a:p>
            <a:pPr>
              <a:defRPr/>
            </a:pPr>
            <a:fld id="{F28E1D0B-C3D3-4A16-B0D8-D8964DBE32B9}" type="slidenum">
              <a:rPr lang="zh-CN" altLang="en-US" smtClean="0"/>
              <a:pPr>
                <a:defRPr/>
              </a:pPr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743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标题 1"/>
          <p:cNvSpPr>
            <a:spLocks noGrp="1"/>
          </p:cNvSpPr>
          <p:nvPr>
            <p:ph type="title"/>
          </p:nvPr>
        </p:nvSpPr>
        <p:spPr>
          <a:xfrm>
            <a:off x="1952625" y="642939"/>
            <a:ext cx="8229600" cy="1066800"/>
          </a:xfrm>
        </p:spPr>
        <p:txBody>
          <a:bodyPr/>
          <a:lstStyle/>
          <a:p>
            <a:pPr eaLnBrk="1" hangingPunct="1"/>
            <a:r>
              <a:rPr lang="zh-CN" altLang="en-US" sz="4430" dirty="0">
                <a:latin typeface="Times New Roman" charset="0"/>
                <a:cs typeface="Times New Roman" charset="0"/>
              </a:rPr>
              <a:t>：</a:t>
            </a:r>
            <a:r>
              <a:rPr lang="en-US" altLang="zh-CN" sz="4430" dirty="0">
                <a:latin typeface="Times New Roman" charset="0"/>
                <a:cs typeface="Times New Roman" charset="0"/>
              </a:rPr>
              <a:t>Pronunciation</a:t>
            </a:r>
            <a:endParaRPr lang="zh-CN" altLang="en-US" sz="4430" dirty="0">
              <a:latin typeface="Times New Roman" charset="0"/>
              <a:cs typeface="Times New Roman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977153" y="2625323"/>
            <a:ext cx="8229600" cy="3714750"/>
          </a:xfrm>
        </p:spPr>
        <p:txBody>
          <a:bodyPr/>
          <a:lstStyle/>
          <a:p>
            <a:pPr eaLnBrk="1" hangingPunct="1"/>
            <a:r>
              <a:rPr lang="en-US" altLang="zh-CN" sz="3375" dirty="0">
                <a:solidFill>
                  <a:schemeClr val="tx1"/>
                </a:solidFill>
              </a:rPr>
              <a:t>Diphthong </a:t>
            </a:r>
            <a:r>
              <a:rPr lang="zh-CN" altLang="en-US" sz="3375" dirty="0">
                <a:solidFill>
                  <a:schemeClr val="tx1"/>
                </a:solidFill>
              </a:rPr>
              <a:t>双元音</a:t>
            </a:r>
            <a:endParaRPr lang="en-US" altLang="zh-CN" sz="3375" dirty="0">
              <a:solidFill>
                <a:schemeClr val="tx1"/>
              </a:solidFill>
            </a:endParaRPr>
          </a:p>
          <a:p>
            <a:pPr lvl="1" eaLnBrk="1" hangingPunct="1"/>
            <a:r>
              <a:rPr lang="en-US" altLang="zh-CN" sz="3375" dirty="0">
                <a:solidFill>
                  <a:schemeClr val="tx1"/>
                </a:solidFill>
              </a:rPr>
              <a:t>name/plane/Jane/baby/cake</a:t>
            </a:r>
            <a:r>
              <a:rPr lang="zh-CN" altLang="en-US" sz="3375" dirty="0">
                <a:solidFill>
                  <a:schemeClr val="tx1"/>
                </a:solidFill>
              </a:rPr>
              <a:t>    </a:t>
            </a:r>
            <a:r>
              <a:rPr lang="en-US" altLang="zh-CN" sz="3375" dirty="0">
                <a:solidFill>
                  <a:schemeClr val="tx1"/>
                </a:solidFill>
              </a:rPr>
              <a:t>[</a:t>
            </a:r>
            <a:r>
              <a:rPr lang="en-US" altLang="zh-CN" sz="3375" dirty="0" err="1">
                <a:solidFill>
                  <a:schemeClr val="tx1"/>
                </a:solidFill>
              </a:rPr>
              <a:t>ei</a:t>
            </a:r>
            <a:r>
              <a:rPr lang="en-US" altLang="zh-CN" sz="3375" dirty="0">
                <a:solidFill>
                  <a:schemeClr val="tx1"/>
                </a:solidFill>
              </a:rPr>
              <a:t>] </a:t>
            </a:r>
          </a:p>
          <a:p>
            <a:pPr lvl="1" eaLnBrk="1" hangingPunct="1"/>
            <a:r>
              <a:rPr lang="en-US" altLang="zh-CN" sz="3375" dirty="0">
                <a:solidFill>
                  <a:schemeClr val="tx1"/>
                </a:solidFill>
              </a:rPr>
              <a:t>inspire/Smile/drive/time/ride/Strip</a:t>
            </a:r>
            <a:r>
              <a:rPr lang="zh-CN" altLang="en-US" sz="3375" dirty="0">
                <a:solidFill>
                  <a:schemeClr val="tx1"/>
                </a:solidFill>
              </a:rPr>
              <a:t>  </a:t>
            </a:r>
            <a:r>
              <a:rPr lang="en-US" altLang="zh-CN" sz="3375" dirty="0">
                <a:solidFill>
                  <a:schemeClr val="tx1"/>
                </a:solidFill>
              </a:rPr>
              <a:t>[</a:t>
            </a:r>
            <a:r>
              <a:rPr lang="en-US" altLang="zh-CN" sz="3375" dirty="0" err="1">
                <a:solidFill>
                  <a:schemeClr val="tx1"/>
                </a:solidFill>
              </a:rPr>
              <a:t>ai</a:t>
            </a:r>
            <a:r>
              <a:rPr lang="en-US" altLang="zh-CN" sz="3375" dirty="0">
                <a:solidFill>
                  <a:schemeClr val="tx1"/>
                </a:solidFill>
              </a:rPr>
              <a:t>] </a:t>
            </a:r>
          </a:p>
          <a:p>
            <a:pPr lvl="1" eaLnBrk="1" hangingPunct="1"/>
            <a:r>
              <a:rPr lang="en-US" altLang="zh-CN" sz="3375" dirty="0">
                <a:solidFill>
                  <a:schemeClr val="tx1"/>
                </a:solidFill>
              </a:rPr>
              <a:t>now/out/how/found/doubt</a:t>
            </a:r>
            <a:r>
              <a:rPr lang="zh-CN" altLang="en-US" sz="3375" dirty="0">
                <a:solidFill>
                  <a:schemeClr val="tx1"/>
                </a:solidFill>
              </a:rPr>
              <a:t>  </a:t>
            </a:r>
            <a:r>
              <a:rPr lang="en-US" altLang="zh-CN" sz="3375" dirty="0">
                <a:solidFill>
                  <a:schemeClr val="tx1"/>
                </a:solidFill>
              </a:rPr>
              <a:t>[au] </a:t>
            </a:r>
          </a:p>
        </p:txBody>
      </p:sp>
      <p:sp>
        <p:nvSpPr>
          <p:cNvPr id="78852" name="标题 1"/>
          <p:cNvSpPr txBox="1">
            <a:spLocks/>
          </p:cNvSpPr>
          <p:nvPr/>
        </p:nvSpPr>
        <p:spPr bwMode="auto">
          <a:xfrm>
            <a:off x="2095500" y="1500189"/>
            <a:ext cx="8229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 anchor="ctr"/>
          <a:lstStyle/>
          <a:p>
            <a:r>
              <a:rPr lang="en-US" altLang="zh-CN" sz="3586" dirty="0">
                <a:latin typeface="楷体" pitchFamily="49" charset="-122"/>
              </a:rPr>
              <a:t>Common Mistakes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077200" y="6245225"/>
            <a:ext cx="2133600" cy="476250"/>
          </a:xfrm>
          <a:prstGeom prst="rect">
            <a:avLst/>
          </a:prstGeom>
        </p:spPr>
        <p:txBody>
          <a:bodyPr vert="horz" lIns="91439" tIns="45719" rIns="91439" bIns="45719" rtlCol="0" anchor="ctr"/>
          <a:lstStyle/>
          <a:p>
            <a:pPr>
              <a:defRPr/>
            </a:pPr>
            <a:fld id="{FD156B06-3CC5-456D-844B-797D63DC8411}" type="slidenum">
              <a:rPr lang="zh-CN" altLang="en-US" smtClean="0"/>
              <a:pPr>
                <a:defRPr/>
              </a:pPr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0033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7F24599-7D46-4339-9571-663987B159A3}" type="datetime1">
              <a:rPr lang="en-US"/>
              <a:pPr>
                <a:defRPr/>
              </a:pPr>
              <a:t>4/25/2015</a:t>
            </a:fld>
            <a:endParaRPr lang="zh-CN" altLang="en-US" sz="1799">
              <a:solidFill>
                <a:schemeClr val="tx1"/>
              </a:solidFill>
              <a:latin typeface="Arial" pitchFamily="34" charset="0"/>
              <a:ea typeface="宋体" pitchFamily="2" charset="-122"/>
            </a:endParaRPr>
          </a:p>
        </p:txBody>
      </p:sp>
      <p:sp>
        <p:nvSpPr>
          <p:cNvPr id="4098" name="标题 1"/>
          <p:cNvSpPr>
            <a:spLocks noGrp="1"/>
          </p:cNvSpPr>
          <p:nvPr>
            <p:ph type="title" idx="4294967295"/>
          </p:nvPr>
        </p:nvSpPr>
        <p:spPr>
          <a:xfrm>
            <a:off x="4837113" y="38100"/>
            <a:ext cx="7354887" cy="1712913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zh-CN" altLang="en-US" sz="3999" dirty="0">
                <a:ln w="18415" cmpd="sng">
                  <a:noFill/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       广西卫视</a:t>
            </a:r>
          </a:p>
        </p:txBody>
      </p:sp>
      <p:pic>
        <p:nvPicPr>
          <p:cNvPr id="16388" name="内容占位符 4" descr="original_GaLo_47a200001037118f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827" y="1711430"/>
            <a:ext cx="9669902" cy="4644158"/>
          </a:xfrm>
        </p:spPr>
      </p:pic>
      <p:sp>
        <p:nvSpPr>
          <p:cNvPr id="16389" name="灯片编号占位符 3"/>
          <p:cNvSpPr txBox="1">
            <a:spLocks noGrp="1"/>
          </p:cNvSpPr>
          <p:nvPr/>
        </p:nvSpPr>
        <p:spPr bwMode="auto">
          <a:xfrm>
            <a:off x="8076684" y="6355589"/>
            <a:ext cx="2133045" cy="366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09" tIns="40804" rIns="81609" bIns="40804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bg1"/>
                </a:solidFill>
                <a:latin typeface="微软雅黑" panose="020B0503020204020204" pitchFamily="34" charset="-122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bg1"/>
                </a:solidFill>
                <a:latin typeface="微软雅黑" panose="020B0503020204020204" pitchFamily="34" charset="-122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微软雅黑" panose="020B0503020204020204" pitchFamily="34" charset="-122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微软雅黑" panose="020B0503020204020204" pitchFamily="34" charset="-122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微软雅黑" panose="020B0503020204020204" pitchFamily="34" charset="-122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微软雅黑" panose="020B0503020204020204" pitchFamily="34" charset="-122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微软雅黑" panose="020B0503020204020204" pitchFamily="34" charset="-122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微软雅黑" panose="020B0503020204020204" pitchFamily="34" charset="-122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微软雅黑" panose="020B0503020204020204" pitchFamily="34" charset="-122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5487A58A-80FC-49F9-9087-04DE8D080012}" type="slidenum">
              <a:rPr lang="zh-CN" altLang="en-US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</a:t>
            </a:fld>
            <a:endParaRPr lang="zh-CN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511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标题 1"/>
          <p:cNvSpPr>
            <a:spLocks noGrp="1"/>
          </p:cNvSpPr>
          <p:nvPr>
            <p:ph type="title"/>
          </p:nvPr>
        </p:nvSpPr>
        <p:spPr>
          <a:xfrm>
            <a:off x="1952625" y="642939"/>
            <a:ext cx="8229600" cy="1066800"/>
          </a:xfrm>
        </p:spPr>
        <p:txBody>
          <a:bodyPr/>
          <a:lstStyle/>
          <a:p>
            <a:pPr eaLnBrk="1" hangingPunct="1"/>
            <a:r>
              <a:rPr lang="en-US" altLang="zh-CN" sz="4430" dirty="0">
                <a:latin typeface="Times New Roman" charset="0"/>
                <a:cs typeface="Times New Roman" charset="0"/>
              </a:rPr>
              <a:t>Pronunciation</a:t>
            </a:r>
            <a:endParaRPr lang="zh-CN" altLang="en-US" sz="4430" dirty="0">
              <a:latin typeface="Times New Roman" charset="0"/>
              <a:cs typeface="Times New Roman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952625" y="2643188"/>
            <a:ext cx="8229600" cy="3714750"/>
          </a:xfrm>
        </p:spPr>
        <p:txBody>
          <a:bodyPr/>
          <a:lstStyle/>
          <a:p>
            <a:pPr eaLnBrk="1" hangingPunct="1"/>
            <a:r>
              <a:rPr lang="en-US" altLang="zh-CN" sz="3234" dirty="0">
                <a:solidFill>
                  <a:schemeClr val="tx1"/>
                </a:solidFill>
              </a:rPr>
              <a:t>Others</a:t>
            </a:r>
            <a:endParaRPr lang="zh-CN" altLang="en-US" sz="3234" dirty="0">
              <a:solidFill>
                <a:schemeClr val="tx1"/>
              </a:solidFill>
            </a:endParaRPr>
          </a:p>
          <a:p>
            <a:pPr lvl="1" eaLnBrk="1" hangingPunct="1"/>
            <a:r>
              <a:rPr lang="en-US" altLang="zh-CN" sz="3234" dirty="0">
                <a:solidFill>
                  <a:schemeClr val="tx1"/>
                </a:solidFill>
              </a:rPr>
              <a:t>quality/quote/equal</a:t>
            </a:r>
            <a:r>
              <a:rPr lang="zh-CN" altLang="en-US" sz="3234" dirty="0">
                <a:solidFill>
                  <a:schemeClr val="tx1"/>
                </a:solidFill>
              </a:rPr>
              <a:t>，</a:t>
            </a:r>
            <a:r>
              <a:rPr lang="en-US" altLang="zh-CN" sz="3234" dirty="0">
                <a:solidFill>
                  <a:schemeClr val="tx1"/>
                </a:solidFill>
              </a:rPr>
              <a:t>between </a:t>
            </a:r>
            <a:endParaRPr lang="zh-CN" altLang="en-US" sz="3234" dirty="0">
              <a:solidFill>
                <a:schemeClr val="tx1"/>
              </a:solidFill>
            </a:endParaRPr>
          </a:p>
          <a:p>
            <a:pPr lvl="1" eaLnBrk="1" hangingPunct="1"/>
            <a:r>
              <a:rPr lang="en-US" altLang="zh-CN" sz="3234" dirty="0">
                <a:solidFill>
                  <a:schemeClr val="tx1"/>
                </a:solidFill>
              </a:rPr>
              <a:t>soup &amp; soap</a:t>
            </a:r>
          </a:p>
          <a:p>
            <a:pPr lvl="1" eaLnBrk="1" hangingPunct="1"/>
            <a:r>
              <a:rPr lang="en-US" altLang="zh-CN" sz="3234" dirty="0">
                <a:solidFill>
                  <a:schemeClr val="tx1"/>
                </a:solidFill>
              </a:rPr>
              <a:t>Fuck fork </a:t>
            </a:r>
            <a:endParaRPr lang="zh-CN" altLang="en-US" sz="3234" dirty="0">
              <a:solidFill>
                <a:schemeClr val="tx1"/>
              </a:solidFill>
            </a:endParaRPr>
          </a:p>
        </p:txBody>
      </p:sp>
      <p:sp>
        <p:nvSpPr>
          <p:cNvPr id="79876" name="标题 1"/>
          <p:cNvSpPr txBox="1">
            <a:spLocks/>
          </p:cNvSpPr>
          <p:nvPr/>
        </p:nvSpPr>
        <p:spPr bwMode="auto">
          <a:xfrm>
            <a:off x="2095500" y="1500189"/>
            <a:ext cx="8229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 anchor="ctr"/>
          <a:lstStyle/>
          <a:p>
            <a:r>
              <a:rPr lang="en-US" altLang="zh-CN" sz="3586" dirty="0">
                <a:latin typeface="楷体" pitchFamily="49" charset="-122"/>
              </a:rPr>
              <a:t>Common Mistakes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077200" y="6245225"/>
            <a:ext cx="2133600" cy="476250"/>
          </a:xfrm>
          <a:prstGeom prst="rect">
            <a:avLst/>
          </a:prstGeom>
        </p:spPr>
        <p:txBody>
          <a:bodyPr vert="horz" lIns="91439" tIns="45719" rIns="91439" bIns="45719" rtlCol="0" anchor="ctr"/>
          <a:lstStyle/>
          <a:p>
            <a:pPr>
              <a:defRPr/>
            </a:pPr>
            <a:fld id="{6CFDBDF3-1537-42FC-BADA-F251E269AF2A}" type="slidenum">
              <a:rPr lang="zh-CN" altLang="en-US" smtClean="0"/>
              <a:pPr>
                <a:defRPr/>
              </a:pPr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6890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标题 1"/>
          <p:cNvSpPr>
            <a:spLocks noGrp="1"/>
          </p:cNvSpPr>
          <p:nvPr>
            <p:ph type="title"/>
          </p:nvPr>
        </p:nvSpPr>
        <p:spPr>
          <a:xfrm>
            <a:off x="1952625" y="642939"/>
            <a:ext cx="8229600" cy="1066800"/>
          </a:xfrm>
        </p:spPr>
        <p:txBody>
          <a:bodyPr/>
          <a:lstStyle/>
          <a:p>
            <a:pPr eaLnBrk="1" hangingPunct="1"/>
            <a:r>
              <a:rPr lang="en-US" altLang="zh-CN" sz="4430" dirty="0">
                <a:latin typeface="Times New Roman" charset="0"/>
                <a:cs typeface="Times New Roman" charset="0"/>
              </a:rPr>
              <a:t>Subject</a:t>
            </a:r>
            <a:r>
              <a:rPr lang="zh-CN" altLang="en-US" sz="4430" dirty="0">
                <a:latin typeface="Times New Roman" charset="0"/>
                <a:cs typeface="Times New Roman" charset="0"/>
              </a:rPr>
              <a:t>：</a:t>
            </a:r>
            <a:r>
              <a:rPr lang="en-US" altLang="zh-CN" sz="4430" dirty="0">
                <a:latin typeface="Times New Roman" charset="0"/>
                <a:cs typeface="Times New Roman" charset="0"/>
              </a:rPr>
              <a:t>Pronunciation</a:t>
            </a:r>
            <a:endParaRPr lang="zh-CN" altLang="en-US" sz="4430" dirty="0">
              <a:latin typeface="Times New Roman" charset="0"/>
              <a:cs typeface="Times New Roman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952625" y="2643188"/>
            <a:ext cx="8229600" cy="3714750"/>
          </a:xfrm>
        </p:spPr>
        <p:txBody>
          <a:bodyPr/>
          <a:lstStyle/>
          <a:p>
            <a:pPr eaLnBrk="1" hangingPunct="1"/>
            <a:r>
              <a:rPr lang="en-US" altLang="zh-CN" sz="3234" dirty="0">
                <a:solidFill>
                  <a:schemeClr val="tx1"/>
                </a:solidFill>
              </a:rPr>
              <a:t>Others</a:t>
            </a:r>
            <a:endParaRPr lang="zh-CN" altLang="en-US" sz="3234" dirty="0">
              <a:solidFill>
                <a:schemeClr val="tx1"/>
              </a:solidFill>
            </a:endParaRPr>
          </a:p>
          <a:p>
            <a:pPr lvl="1" eaLnBrk="1" hangingPunct="1"/>
            <a:r>
              <a:rPr lang="en-US" altLang="zh-CN" sz="3234" dirty="0">
                <a:solidFill>
                  <a:schemeClr val="tx1"/>
                </a:solidFill>
              </a:rPr>
              <a:t>world/walk/work</a:t>
            </a:r>
            <a:endParaRPr lang="zh-CN" altLang="en-US" sz="3234" dirty="0">
              <a:solidFill>
                <a:schemeClr val="tx1"/>
              </a:solidFill>
            </a:endParaRPr>
          </a:p>
          <a:p>
            <a:pPr lvl="1" eaLnBrk="1" hangingPunct="1"/>
            <a:r>
              <a:rPr lang="en-US" altLang="zh-CN" sz="3234" dirty="0">
                <a:solidFill>
                  <a:schemeClr val="tx1"/>
                </a:solidFill>
              </a:rPr>
              <a:t>valuable/usually</a:t>
            </a:r>
            <a:endParaRPr lang="zh-CN" altLang="en-US" sz="3234" dirty="0">
              <a:solidFill>
                <a:schemeClr val="tx1"/>
              </a:solidFill>
            </a:endParaRPr>
          </a:p>
          <a:p>
            <a:pPr lvl="1" eaLnBrk="1" hangingPunct="1"/>
            <a:r>
              <a:rPr lang="en-US" altLang="zh-CN" sz="3234" dirty="0">
                <a:solidFill>
                  <a:schemeClr val="tx1"/>
                </a:solidFill>
              </a:rPr>
              <a:t>photographer/advertisement</a:t>
            </a:r>
            <a:endParaRPr lang="zh-CN" altLang="en-US" sz="3234" dirty="0">
              <a:solidFill>
                <a:schemeClr val="tx1"/>
              </a:solidFill>
            </a:endParaRPr>
          </a:p>
        </p:txBody>
      </p:sp>
      <p:sp>
        <p:nvSpPr>
          <p:cNvPr id="80900" name="标题 1"/>
          <p:cNvSpPr txBox="1">
            <a:spLocks/>
          </p:cNvSpPr>
          <p:nvPr/>
        </p:nvSpPr>
        <p:spPr bwMode="auto">
          <a:xfrm>
            <a:off x="2095500" y="1500189"/>
            <a:ext cx="8229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 anchor="ctr"/>
          <a:lstStyle/>
          <a:p>
            <a:r>
              <a:rPr lang="en-US" altLang="zh-CN" sz="3586" dirty="0">
                <a:latin typeface="楷体" pitchFamily="49" charset="-122"/>
              </a:rPr>
              <a:t>Common Mistakes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077200" y="6245225"/>
            <a:ext cx="2133600" cy="476250"/>
          </a:xfrm>
          <a:prstGeom prst="rect">
            <a:avLst/>
          </a:prstGeom>
        </p:spPr>
        <p:txBody>
          <a:bodyPr vert="horz" lIns="91439" tIns="45719" rIns="91439" bIns="45719" rtlCol="0" anchor="ctr"/>
          <a:lstStyle/>
          <a:p>
            <a:pPr>
              <a:defRPr/>
            </a:pPr>
            <a:fld id="{95D202A0-BFEB-4D85-994F-2C2796697BFE}" type="slidenum">
              <a:rPr lang="zh-CN" altLang="en-US" smtClean="0"/>
              <a:pPr>
                <a:defRPr/>
              </a:pPr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6976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>
                <a:latin typeface="Times New Roman" charset="0"/>
                <a:cs typeface="Times New Roman" charset="0"/>
              </a:rPr>
              <a:t>Subject</a:t>
            </a:r>
            <a:r>
              <a:rPr lang="zh-CN" altLang="en-US" smtClean="0">
                <a:latin typeface="Times New Roman" charset="0"/>
                <a:cs typeface="Times New Roman" charset="0"/>
              </a:rPr>
              <a:t>：</a:t>
            </a:r>
            <a:r>
              <a:rPr lang="en-US" altLang="zh-CN" smtClean="0">
                <a:latin typeface="Times New Roman" charset="0"/>
                <a:cs typeface="Times New Roman" charset="0"/>
              </a:rPr>
              <a:t>Pronunciation</a:t>
            </a:r>
            <a:endParaRPr lang="zh-CN" altLang="en-US" smtClean="0">
              <a:cs typeface="Times New Roman" charset="0"/>
            </a:endParaRPr>
          </a:p>
        </p:txBody>
      </p:sp>
      <p:sp>
        <p:nvSpPr>
          <p:cNvPr id="8192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zh-CN" altLang="en-US" sz="5414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爆加爆</a:t>
            </a:r>
            <a:r>
              <a:rPr lang="en-US" sz="5414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en-US" altLang="zh-CN" sz="5414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big deal </a:t>
            </a:r>
            <a:endParaRPr lang="zh-CN" altLang="en-US" sz="5414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5414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爆加磨</a:t>
            </a:r>
            <a:r>
              <a:rPr lang="en-US" sz="5414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en-US" altLang="zh-CN" sz="5414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sad song </a:t>
            </a:r>
            <a:endParaRPr lang="zh-CN" altLang="en-US" sz="5414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5414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爆加鼻</a:t>
            </a:r>
            <a:r>
              <a:rPr lang="en-US" sz="5414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en-US" altLang="zh-CN" sz="5414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let me </a:t>
            </a:r>
            <a:endParaRPr lang="zh-CN" altLang="en-US" sz="5414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zh-CN" altLang="en-US" sz="5414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294967295"/>
          </p:nvPr>
        </p:nvSpPr>
        <p:spPr>
          <a:xfrm>
            <a:off x="8077200" y="6245225"/>
            <a:ext cx="2133600" cy="476250"/>
          </a:xfrm>
          <a:prstGeom prst="rect">
            <a:avLst/>
          </a:prstGeom>
        </p:spPr>
        <p:txBody>
          <a:bodyPr vert="horz" lIns="91439" tIns="45719" rIns="91439" bIns="45719" rtlCol="0" anchor="ctr"/>
          <a:lstStyle/>
          <a:p>
            <a:pPr>
              <a:defRPr/>
            </a:pPr>
            <a:fld id="{B327082F-F9FF-4A15-8016-E772D48CAF95}" type="slidenum">
              <a:rPr lang="zh-CN" altLang="en-US" smtClean="0"/>
              <a:pPr>
                <a:defRPr/>
              </a:pPr>
              <a:t>32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02796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标题 1"/>
          <p:cNvSpPr>
            <a:spLocks noGrp="1"/>
          </p:cNvSpPr>
          <p:nvPr>
            <p:ph type="title"/>
          </p:nvPr>
        </p:nvSpPr>
        <p:spPr>
          <a:xfrm>
            <a:off x="1881801" y="857122"/>
            <a:ext cx="8786357" cy="106757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zh-CN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zh-CN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zh-CN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How to improve my oral English</a:t>
            </a:r>
            <a:endParaRPr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39" name="内容占位符 2"/>
          <p:cNvSpPr>
            <a:spLocks noGrp="1"/>
          </p:cNvSpPr>
          <p:nvPr>
            <p:ph idx="1"/>
          </p:nvPr>
        </p:nvSpPr>
        <p:spPr>
          <a:xfrm>
            <a:off x="1952384" y="2999829"/>
            <a:ext cx="8229253" cy="3467404"/>
          </a:xfrm>
        </p:spPr>
        <p:txBody>
          <a:bodyPr/>
          <a:lstStyle/>
          <a:p>
            <a:pPr>
              <a:defRPr/>
            </a:pPr>
            <a:r>
              <a:rPr lang="en-US" altLang="zh-CN" sz="3516" dirty="0">
                <a:solidFill>
                  <a:schemeClr val="tx1"/>
                </a:solidFill>
                <a:latin typeface="楷体" pitchFamily="49" charset="-122"/>
                <a:ea typeface="楷体" pitchFamily="49" charset="-122"/>
              </a:rPr>
              <a:t>Why</a:t>
            </a:r>
            <a:r>
              <a:rPr lang="zh-CN" altLang="en-US" sz="3375" b="1" dirty="0">
                <a:solidFill>
                  <a:schemeClr val="tx1"/>
                </a:solidFill>
                <a:latin typeface="楷体" pitchFamily="49" charset="-122"/>
                <a:ea typeface="楷体" pitchFamily="49" charset="-122"/>
              </a:rPr>
              <a:t>为什么练</a:t>
            </a:r>
            <a:r>
              <a:rPr lang="zh-CN" altLang="en-US" b="1" dirty="0" smtClean="0">
                <a:solidFill>
                  <a:schemeClr val="tx1"/>
                </a:solidFill>
                <a:latin typeface="楷体" pitchFamily="49" charset="-122"/>
                <a:ea typeface="楷体" pitchFamily="49" charset="-122"/>
              </a:rPr>
              <a:t>？</a:t>
            </a:r>
            <a:endParaRPr lang="en-US" altLang="zh-CN" sz="3516" dirty="0">
              <a:solidFill>
                <a:schemeClr val="tx1"/>
              </a:solidFill>
              <a:latin typeface="楷体" pitchFamily="49" charset="-122"/>
              <a:ea typeface="楷体" pitchFamily="49" charset="-122"/>
            </a:endParaRPr>
          </a:p>
          <a:p>
            <a:pPr>
              <a:defRPr/>
            </a:pPr>
            <a:r>
              <a:rPr lang="en-US" altLang="zh-CN" sz="3516" dirty="0">
                <a:solidFill>
                  <a:schemeClr val="tx1"/>
                </a:solidFill>
                <a:latin typeface="楷体" pitchFamily="49" charset="-122"/>
                <a:ea typeface="楷体" pitchFamily="49" charset="-122"/>
              </a:rPr>
              <a:t>What </a:t>
            </a:r>
            <a:r>
              <a:rPr lang="zh-CN" altLang="en-US" sz="3516" dirty="0">
                <a:solidFill>
                  <a:schemeClr val="tx1"/>
                </a:solidFill>
                <a:latin typeface="楷体" pitchFamily="49" charset="-122"/>
                <a:ea typeface="楷体" pitchFamily="49" charset="-122"/>
              </a:rPr>
              <a:t>练什么？</a:t>
            </a:r>
            <a:endParaRPr lang="en-US" altLang="zh-CN" sz="3516" dirty="0">
              <a:solidFill>
                <a:schemeClr val="tx1"/>
              </a:solidFill>
              <a:latin typeface="楷体" pitchFamily="49" charset="-122"/>
              <a:ea typeface="楷体" pitchFamily="49" charset="-122"/>
            </a:endParaRPr>
          </a:p>
          <a:p>
            <a:pPr>
              <a:defRPr/>
            </a:pPr>
            <a:r>
              <a:rPr lang="en-US" altLang="zh-CN" sz="3516" dirty="0">
                <a:solidFill>
                  <a:schemeClr val="tx1"/>
                </a:solidFill>
                <a:latin typeface="楷体" pitchFamily="49" charset="-122"/>
                <a:ea typeface="楷体" pitchFamily="49" charset="-122"/>
              </a:rPr>
              <a:t>How </a:t>
            </a:r>
            <a:r>
              <a:rPr lang="zh-CN" altLang="en-US" sz="3516" dirty="0">
                <a:solidFill>
                  <a:schemeClr val="tx1"/>
                </a:solidFill>
                <a:latin typeface="楷体" pitchFamily="49" charset="-122"/>
                <a:ea typeface="楷体" pitchFamily="49" charset="-122"/>
              </a:rPr>
              <a:t>怎么练？</a:t>
            </a:r>
            <a:endParaRPr lang="en-US" altLang="zh-CN" sz="3516" dirty="0">
              <a:solidFill>
                <a:schemeClr val="tx1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1843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076743" y="6245399"/>
            <a:ext cx="2133884" cy="4764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37" tIns="45719" rIns="91437" bIns="45719" rtlCol="0" anchor="ctr"/>
          <a:lstStyle/>
          <a:p>
            <a:fld id="{722BC5E7-13CE-4EB1-8981-D2B3E1CAFD66}" type="slidenum">
              <a:rPr lang="zh-CN" altLang="en-US" smtClean="0">
                <a:solidFill>
                  <a:schemeClr val="bg1"/>
                </a:solidFill>
              </a:rPr>
              <a:pPr/>
              <a:t>33</a:t>
            </a:fld>
            <a:endParaRPr lang="zh-CN" altLang="en-US" smtClean="0">
              <a:solidFill>
                <a:schemeClr val="bg1"/>
              </a:solidFill>
            </a:endParaRPr>
          </a:p>
        </p:txBody>
      </p:sp>
      <p:sp>
        <p:nvSpPr>
          <p:cNvPr id="14341" name="TextBox 3"/>
          <p:cNvSpPr txBox="1">
            <a:spLocks noChangeArrowheads="1"/>
          </p:cNvSpPr>
          <p:nvPr/>
        </p:nvSpPr>
        <p:spPr bwMode="auto">
          <a:xfrm>
            <a:off x="2096072" y="2286433"/>
            <a:ext cx="7999857" cy="644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7" tIns="45719" rIns="91437" bIns="45719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altLang="zh-CN" sz="3586" b="1" dirty="0">
                <a:latin typeface="楷体" pitchFamily="49" charset="-122"/>
              </a:rPr>
              <a:t>Content </a:t>
            </a:r>
            <a:r>
              <a:rPr lang="zh-CN" altLang="en-US" sz="3586" b="1" dirty="0">
                <a:latin typeface="楷体" pitchFamily="49" charset="-122"/>
              </a:rPr>
              <a:t>内容</a:t>
            </a:r>
            <a:endParaRPr lang="en-US" altLang="zh-CN" sz="3586" b="1" dirty="0">
              <a:latin typeface="楷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03062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标题 1"/>
          <p:cNvSpPr>
            <a:spLocks noGrp="1"/>
          </p:cNvSpPr>
          <p:nvPr>
            <p:ph type="title"/>
          </p:nvPr>
        </p:nvSpPr>
        <p:spPr>
          <a:xfrm>
            <a:off x="1881801" y="857122"/>
            <a:ext cx="8500243" cy="106757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zh-CN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zh-CN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zh-CN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How to improve my oral English</a:t>
            </a:r>
            <a:endParaRPr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3" name="内容占位符 2"/>
          <p:cNvSpPr>
            <a:spLocks noGrp="1"/>
          </p:cNvSpPr>
          <p:nvPr>
            <p:ph idx="1"/>
          </p:nvPr>
        </p:nvSpPr>
        <p:spPr>
          <a:xfrm>
            <a:off x="1952384" y="2999829"/>
            <a:ext cx="8229253" cy="3467404"/>
          </a:xfrm>
        </p:spPr>
        <p:txBody>
          <a:bodyPr/>
          <a:lstStyle/>
          <a:p>
            <a:pPr>
              <a:defRPr/>
            </a:pPr>
            <a:r>
              <a:rPr lang="en-US" altLang="zh-CN" sz="3516" dirty="0">
                <a:solidFill>
                  <a:schemeClr val="tx1"/>
                </a:solidFill>
              </a:rPr>
              <a:t>$</a:t>
            </a:r>
          </a:p>
          <a:p>
            <a:pPr>
              <a:defRPr/>
            </a:pPr>
            <a:r>
              <a:rPr lang="en-US" altLang="zh-CN" sz="3516" dirty="0">
                <a:solidFill>
                  <a:schemeClr val="tx1"/>
                </a:solidFill>
              </a:rPr>
              <a:t>Communication</a:t>
            </a:r>
          </a:p>
          <a:p>
            <a:pPr>
              <a:defRPr/>
            </a:pPr>
            <a:r>
              <a:rPr lang="en-US" altLang="zh-CN" sz="3516" dirty="0">
                <a:solidFill>
                  <a:schemeClr val="tx1"/>
                </a:solidFill>
              </a:rPr>
              <a:t>Practical use</a:t>
            </a:r>
          </a:p>
        </p:txBody>
      </p:sp>
      <p:sp>
        <p:nvSpPr>
          <p:cNvPr id="2048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076743" y="6245399"/>
            <a:ext cx="2133884" cy="4764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37" tIns="45719" rIns="91437" bIns="45719" rtlCol="0" anchor="ctr"/>
          <a:lstStyle/>
          <a:p>
            <a:fld id="{2966F37A-36AA-45CA-A2EB-3BEA4846945C}" type="slidenum">
              <a:rPr lang="zh-CN" altLang="en-US" smtClean="0"/>
              <a:pPr/>
              <a:t>34</a:t>
            </a:fld>
            <a:endParaRPr lang="zh-CN" altLang="en-US" smtClean="0"/>
          </a:p>
        </p:txBody>
      </p:sp>
      <p:sp>
        <p:nvSpPr>
          <p:cNvPr id="15365" name="TextBox 3"/>
          <p:cNvSpPr txBox="1">
            <a:spLocks noChangeArrowheads="1"/>
          </p:cNvSpPr>
          <p:nvPr/>
        </p:nvSpPr>
        <p:spPr bwMode="auto">
          <a:xfrm>
            <a:off x="2096072" y="2286433"/>
            <a:ext cx="7999857" cy="644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7" tIns="45719" rIns="91437" bIns="45719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altLang="zh-CN" sz="3586" b="1" dirty="0">
                <a:latin typeface="楷体" pitchFamily="49" charset="-122"/>
              </a:rPr>
              <a:t>Why </a:t>
            </a:r>
            <a:r>
              <a:rPr lang="zh-CN" altLang="en-US" sz="3586" b="1" dirty="0">
                <a:latin typeface="楷体" pitchFamily="49" charset="-122"/>
              </a:rPr>
              <a:t>为什么练？</a:t>
            </a:r>
            <a:endParaRPr lang="en-US" altLang="zh-CN" sz="3586" b="1" dirty="0">
              <a:latin typeface="楷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82315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标题 1"/>
          <p:cNvSpPr>
            <a:spLocks noGrp="1"/>
          </p:cNvSpPr>
          <p:nvPr>
            <p:ph type="title"/>
          </p:nvPr>
        </p:nvSpPr>
        <p:spPr>
          <a:xfrm>
            <a:off x="1881801" y="857122"/>
            <a:ext cx="8500243" cy="106757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zh-CN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zh-CN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zh-CN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How to improve my oral English</a:t>
            </a:r>
            <a:endParaRPr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95" name="内容占位符 2"/>
          <p:cNvSpPr>
            <a:spLocks noGrp="1"/>
          </p:cNvSpPr>
          <p:nvPr>
            <p:ph idx="1"/>
          </p:nvPr>
        </p:nvSpPr>
        <p:spPr>
          <a:xfrm>
            <a:off x="1952384" y="2999829"/>
            <a:ext cx="8229253" cy="3467404"/>
          </a:xfrm>
        </p:spPr>
        <p:txBody>
          <a:bodyPr rtlCol="0">
            <a:noAutofit/>
          </a:bodyPr>
          <a:lstStyle/>
          <a:p>
            <a:pPr>
              <a:spcAft>
                <a:spcPts val="0"/>
              </a:spcAft>
              <a:buFont typeface="Wingdings 2"/>
              <a:buChar char=""/>
              <a:defRPr/>
            </a:pPr>
            <a:r>
              <a:rPr lang="en-US" altLang="zh-CN" sz="2812" dirty="0">
                <a:solidFill>
                  <a:schemeClr val="tx1"/>
                </a:solidFill>
              </a:rPr>
              <a:t>Slang?</a:t>
            </a:r>
          </a:p>
          <a:p>
            <a:pPr lvl="1">
              <a:spcAft>
                <a:spcPts val="0"/>
              </a:spcAft>
              <a:buFont typeface="Wingdings 2"/>
              <a:buChar char=""/>
              <a:defRPr/>
            </a:pPr>
            <a:r>
              <a:rPr lang="en-US" altLang="zh-CN" sz="2812" b="1" dirty="0">
                <a:solidFill>
                  <a:schemeClr val="tx1"/>
                </a:solidFill>
              </a:rPr>
              <a:t>I’m the third wheel </a:t>
            </a:r>
          </a:p>
          <a:p>
            <a:pPr lvl="1">
              <a:spcAft>
                <a:spcPts val="0"/>
              </a:spcAft>
              <a:buFont typeface="Wingdings 2"/>
              <a:buChar char=""/>
              <a:defRPr/>
            </a:pPr>
            <a:r>
              <a:rPr lang="en-US" altLang="zh-CN" sz="2812" b="1" dirty="0">
                <a:solidFill>
                  <a:schemeClr val="tx1"/>
                </a:solidFill>
              </a:rPr>
              <a:t>Bite me </a:t>
            </a:r>
          </a:p>
          <a:p>
            <a:pPr lvl="1">
              <a:spcAft>
                <a:spcPts val="0"/>
              </a:spcAft>
              <a:buFont typeface="Wingdings 2"/>
              <a:buChar char=""/>
              <a:defRPr/>
            </a:pPr>
            <a:r>
              <a:rPr lang="en-US" altLang="zh-CN" sz="2812" b="1" dirty="0">
                <a:solidFill>
                  <a:schemeClr val="tx1"/>
                </a:solidFill>
              </a:rPr>
              <a:t>Chick digs this shit</a:t>
            </a:r>
          </a:p>
          <a:p>
            <a:pPr>
              <a:spcAft>
                <a:spcPts val="0"/>
              </a:spcAft>
              <a:buFont typeface="Wingdings 2"/>
              <a:buChar char=""/>
              <a:defRPr/>
            </a:pPr>
            <a:r>
              <a:rPr lang="en-US" altLang="zh-CN" sz="2812" dirty="0">
                <a:solidFill>
                  <a:schemeClr val="tx1"/>
                </a:solidFill>
              </a:rPr>
              <a:t>Useful content!</a:t>
            </a:r>
          </a:p>
          <a:p>
            <a:pPr lvl="3">
              <a:spcAft>
                <a:spcPts val="0"/>
              </a:spcAft>
              <a:buFont typeface="Wingdings 2"/>
              <a:buChar char=""/>
              <a:defRPr/>
            </a:pPr>
            <a:r>
              <a:rPr lang="en-US" altLang="zh-CN" sz="2812" dirty="0">
                <a:solidFill>
                  <a:schemeClr val="tx1"/>
                </a:solidFill>
              </a:rPr>
              <a:t>TOEFL </a:t>
            </a:r>
            <a:r>
              <a:rPr lang="zh-CN" altLang="en-US" sz="2812" dirty="0">
                <a:solidFill>
                  <a:schemeClr val="tx1"/>
                </a:solidFill>
              </a:rPr>
              <a:t>真题（突破哦、机经）</a:t>
            </a:r>
            <a:endParaRPr lang="en-US" altLang="zh-CN" sz="2812" dirty="0">
              <a:solidFill>
                <a:schemeClr val="tx1"/>
              </a:solidFill>
            </a:endParaRPr>
          </a:p>
          <a:p>
            <a:pPr>
              <a:spcAft>
                <a:spcPts val="0"/>
              </a:spcAft>
              <a:buFont typeface="Wingdings 2"/>
              <a:buChar char=""/>
              <a:defRPr/>
            </a:pPr>
            <a:endParaRPr lang="en-US" altLang="zh-CN" sz="2812" dirty="0">
              <a:solidFill>
                <a:schemeClr val="tx1"/>
              </a:solidFill>
            </a:endParaRPr>
          </a:p>
        </p:txBody>
      </p:sp>
      <p:sp>
        <p:nvSpPr>
          <p:cNvPr id="2253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076743" y="6245399"/>
            <a:ext cx="2133884" cy="4764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37" tIns="45719" rIns="91437" bIns="45719" rtlCol="0" anchor="ctr"/>
          <a:lstStyle/>
          <a:p>
            <a:fld id="{D747EBEE-DAD6-4274-B92E-E1EE14666D8A}" type="slidenum">
              <a:rPr lang="zh-CN" altLang="en-US" smtClean="0"/>
              <a:pPr/>
              <a:t>35</a:t>
            </a:fld>
            <a:endParaRPr lang="zh-CN" altLang="en-US" smtClean="0"/>
          </a:p>
        </p:txBody>
      </p:sp>
      <p:sp>
        <p:nvSpPr>
          <p:cNvPr id="16389" name="TextBox 3"/>
          <p:cNvSpPr txBox="1">
            <a:spLocks noChangeArrowheads="1"/>
          </p:cNvSpPr>
          <p:nvPr/>
        </p:nvSpPr>
        <p:spPr bwMode="auto">
          <a:xfrm>
            <a:off x="2096072" y="2286433"/>
            <a:ext cx="7999857" cy="644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7" tIns="45719" rIns="91437" bIns="45719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altLang="zh-CN" sz="3586" b="1" dirty="0">
                <a:latin typeface="楷体" pitchFamily="49" charset="-122"/>
              </a:rPr>
              <a:t>What </a:t>
            </a:r>
            <a:r>
              <a:rPr lang="zh-CN" altLang="en-US" sz="3586" dirty="0"/>
              <a:t>练什么？</a:t>
            </a:r>
            <a:endParaRPr lang="en-US" altLang="zh-CN" sz="3586" b="1" dirty="0">
              <a:latin typeface="楷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76225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标题 1"/>
          <p:cNvSpPr>
            <a:spLocks noGrp="1"/>
          </p:cNvSpPr>
          <p:nvPr>
            <p:ph type="title"/>
          </p:nvPr>
        </p:nvSpPr>
        <p:spPr>
          <a:xfrm>
            <a:off x="1881801" y="857122"/>
            <a:ext cx="8500243" cy="106757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altLang="zh-CN" sz="3797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zh-CN" sz="3797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zh-CN" sz="3797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How to improve my oral English</a:t>
            </a:r>
            <a:endParaRPr sz="3797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35" name="内容占位符 2"/>
          <p:cNvSpPr>
            <a:spLocks noGrp="1"/>
          </p:cNvSpPr>
          <p:nvPr>
            <p:ph idx="1"/>
          </p:nvPr>
        </p:nvSpPr>
        <p:spPr>
          <a:xfrm>
            <a:off x="1952384" y="2999829"/>
            <a:ext cx="8229253" cy="3467404"/>
          </a:xfrm>
        </p:spPr>
        <p:txBody>
          <a:bodyPr/>
          <a:lstStyle/>
          <a:p>
            <a:pPr>
              <a:defRPr/>
            </a:pPr>
            <a:endParaRPr lang="en-US" altLang="zh-CN" sz="3516" dirty="0">
              <a:solidFill>
                <a:schemeClr val="tx1"/>
              </a:solidFill>
            </a:endParaRPr>
          </a:p>
          <a:p>
            <a:pPr>
              <a:defRPr/>
            </a:pPr>
            <a:endParaRPr lang="en-US" altLang="zh-CN" sz="3516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altLang="zh-CN" sz="3516" dirty="0">
                <a:solidFill>
                  <a:schemeClr val="tx1"/>
                </a:solidFill>
              </a:rPr>
              <a:t>American movies or TV dramas: Prison Break, Gossip Girl, Game of thrones</a:t>
            </a:r>
          </a:p>
          <a:p>
            <a:pPr>
              <a:defRPr/>
            </a:pPr>
            <a:endParaRPr lang="en-US" altLang="zh-CN" sz="3516" dirty="0">
              <a:solidFill>
                <a:schemeClr val="tx1"/>
              </a:solidFill>
            </a:endParaRPr>
          </a:p>
          <a:p>
            <a:pPr>
              <a:defRPr/>
            </a:pPr>
            <a:endParaRPr lang="en-US" altLang="zh-CN" sz="3516" dirty="0">
              <a:solidFill>
                <a:schemeClr val="tx1"/>
              </a:solidFill>
            </a:endParaRPr>
          </a:p>
          <a:p>
            <a:pPr>
              <a:defRPr/>
            </a:pPr>
            <a:endParaRPr lang="en-US" altLang="zh-CN" sz="3516" dirty="0">
              <a:solidFill>
                <a:schemeClr val="tx1"/>
              </a:solidFill>
            </a:endParaRPr>
          </a:p>
        </p:txBody>
      </p:sp>
      <p:sp>
        <p:nvSpPr>
          <p:cNvPr id="2662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076743" y="6245399"/>
            <a:ext cx="2133884" cy="4764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37" tIns="45719" rIns="91437" bIns="45719" rtlCol="0" anchor="ctr"/>
          <a:lstStyle/>
          <a:p>
            <a:fld id="{59392F4D-5FB7-4CDA-B446-346979FD0407}" type="slidenum">
              <a:rPr lang="zh-CN" altLang="en-US" smtClean="0">
                <a:solidFill>
                  <a:schemeClr val="bg1"/>
                </a:solidFill>
              </a:rPr>
              <a:pPr/>
              <a:t>36</a:t>
            </a:fld>
            <a:endParaRPr lang="zh-CN" altLang="en-US" smtClean="0">
              <a:solidFill>
                <a:schemeClr val="bg1"/>
              </a:solidFill>
            </a:endParaRPr>
          </a:p>
        </p:txBody>
      </p:sp>
      <p:sp>
        <p:nvSpPr>
          <p:cNvPr id="18437" name="TextBox 3"/>
          <p:cNvSpPr txBox="1">
            <a:spLocks noChangeArrowheads="1"/>
          </p:cNvSpPr>
          <p:nvPr/>
        </p:nvSpPr>
        <p:spPr bwMode="auto">
          <a:xfrm>
            <a:off x="2096072" y="2286433"/>
            <a:ext cx="7999857" cy="1195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7" tIns="45719" rIns="91437" bIns="45719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en-US" altLang="zh-CN" sz="3586" b="1" dirty="0">
              <a:latin typeface="楷体" pitchFamily="49" charset="-122"/>
            </a:endParaRPr>
          </a:p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altLang="zh-CN" sz="3586" b="1" dirty="0">
                <a:latin typeface="楷体" pitchFamily="49" charset="-122"/>
              </a:rPr>
              <a:t>Not Recommended</a:t>
            </a:r>
            <a:r>
              <a:rPr lang="en-US" altLang="zh-CN" sz="3235" dirty="0">
                <a:latin typeface="楷体" pitchFamily="49" charset="-122"/>
              </a:rPr>
              <a:t> </a:t>
            </a:r>
            <a:r>
              <a:rPr lang="en-US" altLang="zh-CN" sz="3586" b="1" dirty="0">
                <a:latin typeface="楷体" pitchFamily="49" charset="-122"/>
              </a:rPr>
              <a:t>materials</a:t>
            </a:r>
          </a:p>
        </p:txBody>
      </p:sp>
    </p:spTree>
    <p:extLst>
      <p:ext uri="{BB962C8B-B14F-4D97-AF65-F5344CB8AC3E}">
        <p14:creationId xmlns:p14="http://schemas.microsoft.com/office/powerpoint/2010/main" val="2656129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标题 1"/>
          <p:cNvSpPr>
            <a:spLocks noGrp="1" noChangeArrowheads="1"/>
          </p:cNvSpPr>
          <p:nvPr>
            <p:ph type="title" idx="4294967295"/>
          </p:nvPr>
        </p:nvSpPr>
        <p:spPr>
          <a:xfrm>
            <a:off x="805747" y="0"/>
            <a:ext cx="9905998" cy="1905000"/>
          </a:xfrm>
        </p:spPr>
        <p:txBody>
          <a:bodyPr/>
          <a:lstStyle/>
          <a:p>
            <a:r>
              <a:rPr lang="zh-CN" altLang="en-US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俚语的四个属性</a:t>
            </a:r>
            <a:endParaRPr lang="zh-CN" altLang="zh-CN" dirty="0" smtClean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aphicFrame>
        <p:nvGraphicFramePr>
          <p:cNvPr id="2" name="内容占位符 1"/>
          <p:cNvGraphicFramePr>
            <a:graphicFrameLocks noGrp="1"/>
          </p:cNvGraphicFramePr>
          <p:nvPr>
            <p:ph idx="1"/>
          </p:nvPr>
        </p:nvGraphicFramePr>
        <p:xfrm>
          <a:off x="610041" y="1600767"/>
          <a:ext cx="10971918" cy="45248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064081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altLang="zh-CN" sz="3176" dirty="0">
                <a:solidFill>
                  <a:schemeClr val="tx1"/>
                </a:solidFill>
              </a:rPr>
              <a:t>bitch(1): a very unpleasant woman </a:t>
            </a:r>
          </a:p>
          <a:p>
            <a:r>
              <a:rPr lang="en-US" altLang="zh-CN" sz="3176" dirty="0" err="1">
                <a:solidFill>
                  <a:schemeClr val="tx1"/>
                </a:solidFill>
              </a:rPr>
              <a:t>eg</a:t>
            </a:r>
            <a:r>
              <a:rPr lang="en-US" altLang="zh-CN" sz="3176" dirty="0">
                <a:solidFill>
                  <a:schemeClr val="tx1"/>
                </a:solidFill>
              </a:rPr>
              <a:t>: My boss can be such a bitch sometimes. </a:t>
            </a:r>
          </a:p>
          <a:p>
            <a:r>
              <a:rPr lang="en-US" altLang="zh-CN" sz="3176" dirty="0">
                <a:solidFill>
                  <a:schemeClr val="tx1"/>
                </a:solidFill>
              </a:rPr>
              <a:t>bitch(2): complain </a:t>
            </a:r>
          </a:p>
          <a:p>
            <a:r>
              <a:rPr lang="en-US" altLang="zh-CN" sz="3176" dirty="0">
                <a:solidFill>
                  <a:schemeClr val="tx1"/>
                </a:solidFill>
              </a:rPr>
              <a:t>Stop bitching and finish </a:t>
            </a:r>
            <a:r>
              <a:rPr lang="en-US" altLang="zh-CN" sz="3176" dirty="0" err="1">
                <a:solidFill>
                  <a:schemeClr val="tx1"/>
                </a:solidFill>
              </a:rPr>
              <a:t>yr</a:t>
            </a:r>
            <a:r>
              <a:rPr lang="en-US" altLang="zh-CN" sz="3176" dirty="0">
                <a:solidFill>
                  <a:schemeClr val="tx1"/>
                </a:solidFill>
              </a:rPr>
              <a:t> homework! </a:t>
            </a:r>
          </a:p>
          <a:p>
            <a:r>
              <a:rPr lang="en-US" altLang="zh-CN" sz="3176" dirty="0">
                <a:solidFill>
                  <a:schemeClr val="tx1"/>
                </a:solidFill>
              </a:rPr>
              <a:t>bitchy: moody </a:t>
            </a:r>
          </a:p>
          <a:p>
            <a:r>
              <a:rPr lang="en-US" altLang="zh-CN" sz="3176" dirty="0" err="1">
                <a:solidFill>
                  <a:schemeClr val="tx1"/>
                </a:solidFill>
              </a:rPr>
              <a:t>eg</a:t>
            </a:r>
            <a:r>
              <a:rPr lang="en-US" altLang="zh-CN" sz="3176" dirty="0">
                <a:solidFill>
                  <a:schemeClr val="tx1"/>
                </a:solidFill>
              </a:rPr>
              <a:t>: I like my friend Steve, even though he can be really bitchy.</a:t>
            </a:r>
          </a:p>
          <a:p>
            <a:endParaRPr lang="zh-CN" altLang="en-US" sz="3176" dirty="0">
              <a:solidFill>
                <a:schemeClr val="tx1"/>
              </a:solidFill>
            </a:endParaRPr>
          </a:p>
        </p:txBody>
      </p:sp>
      <p:sp>
        <p:nvSpPr>
          <p:cNvPr id="29699" name="日期占位符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855597C1-6916-4C55-BD8D-BA1587A26433}" type="datetime1">
              <a:rPr lang="zh-CN" altLang="en-US" smtClean="0"/>
              <a:pPr/>
              <a:t>2015/4/25</a:t>
            </a:fld>
            <a:endParaRPr lang="zh-CN" altLang="en-US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6391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标题 1"/>
          <p:cNvSpPr>
            <a:spLocks noGrp="1" noChangeArrowheads="1"/>
          </p:cNvSpPr>
          <p:nvPr>
            <p:ph type="title" idx="4294967295"/>
          </p:nvPr>
        </p:nvSpPr>
        <p:spPr>
          <a:xfrm>
            <a:off x="1048815" y="0"/>
            <a:ext cx="9905998" cy="1905000"/>
          </a:xfrm>
        </p:spPr>
        <p:txBody>
          <a:bodyPr/>
          <a:lstStyle/>
          <a:p>
            <a:r>
              <a:rPr lang="zh-CN" altLang="en-US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俚语的四个属性</a:t>
            </a:r>
            <a:endParaRPr lang="zh-CN" altLang="zh-CN" dirty="0" smtClean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aphicFrame>
        <p:nvGraphicFramePr>
          <p:cNvPr id="2" name="内容占位符 1"/>
          <p:cNvGraphicFramePr>
            <a:graphicFrameLocks noGrp="1"/>
          </p:cNvGraphicFramePr>
          <p:nvPr>
            <p:ph idx="1"/>
          </p:nvPr>
        </p:nvGraphicFramePr>
        <p:xfrm>
          <a:off x="610041" y="1600767"/>
          <a:ext cx="10971918" cy="45248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789206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7F24599-7D46-4339-9571-663987B159A3}" type="datetime1">
              <a:rPr lang="en-US"/>
              <a:pPr>
                <a:defRPr/>
              </a:pPr>
              <a:t>4/25/2015</a:t>
            </a:fld>
            <a:endParaRPr lang="zh-CN" altLang="en-US" sz="1799">
              <a:solidFill>
                <a:schemeClr val="tx1"/>
              </a:solidFill>
              <a:latin typeface="Arial" pitchFamily="34" charset="0"/>
              <a:ea typeface="宋体" pitchFamily="2" charset="-122"/>
            </a:endParaRPr>
          </a:p>
        </p:txBody>
      </p:sp>
      <p:sp>
        <p:nvSpPr>
          <p:cNvPr id="5122" name="标题 1"/>
          <p:cNvSpPr>
            <a:spLocks noGrp="1"/>
          </p:cNvSpPr>
          <p:nvPr>
            <p:ph type="title" idx="4294967295"/>
          </p:nvPr>
        </p:nvSpPr>
        <p:spPr>
          <a:xfrm>
            <a:off x="3963988" y="649288"/>
            <a:ext cx="8228012" cy="1143000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zh-CN" altLang="en-US" sz="4099" dirty="0">
                <a:ln w="18415" cmpd="sng">
                  <a:noFill/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差点成为“帝师”</a:t>
            </a:r>
          </a:p>
        </p:txBody>
      </p:sp>
      <p:pic>
        <p:nvPicPr>
          <p:cNvPr id="17413" name="内容占位符 7" descr="large_ASQX_75a5000002a2125d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63988" y="1697831"/>
            <a:ext cx="7363226" cy="4325063"/>
          </a:xfrm>
        </p:spPr>
      </p:pic>
      <p:sp>
        <p:nvSpPr>
          <p:cNvPr id="17412" name="灯片编号占位符 3"/>
          <p:cNvSpPr txBox="1">
            <a:spLocks noGrp="1"/>
          </p:cNvSpPr>
          <p:nvPr/>
        </p:nvSpPr>
        <p:spPr bwMode="auto">
          <a:xfrm>
            <a:off x="8076684" y="6355589"/>
            <a:ext cx="2133045" cy="366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09" tIns="40804" rIns="81609" bIns="40804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bg1"/>
                </a:solidFill>
                <a:latin typeface="微软雅黑" panose="020B0503020204020204" pitchFamily="34" charset="-122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bg1"/>
                </a:solidFill>
                <a:latin typeface="微软雅黑" panose="020B0503020204020204" pitchFamily="34" charset="-122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微软雅黑" panose="020B0503020204020204" pitchFamily="34" charset="-122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微软雅黑" panose="020B0503020204020204" pitchFamily="34" charset="-122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微软雅黑" panose="020B0503020204020204" pitchFamily="34" charset="-122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微软雅黑" panose="020B0503020204020204" pitchFamily="34" charset="-122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微软雅黑" panose="020B0503020204020204" pitchFamily="34" charset="-122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微软雅黑" panose="020B0503020204020204" pitchFamily="34" charset="-122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微软雅黑" panose="020B0503020204020204" pitchFamily="34" charset="-122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5F766C4D-830E-4BAB-9499-6CEFA5990941}" type="slidenum">
              <a:rPr lang="zh-CN" altLang="en-US" sz="1200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4</a:t>
            </a:fld>
            <a:endParaRPr lang="zh-CN" altLang="en-US" sz="1200">
              <a:solidFill>
                <a:srgbClr val="898989"/>
              </a:solidFill>
            </a:endParaRPr>
          </a:p>
        </p:txBody>
      </p:sp>
      <p:pic>
        <p:nvPicPr>
          <p:cNvPr id="17414" name="图片 8" descr="11480446_12658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95" y="1701258"/>
            <a:ext cx="3538304" cy="432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14262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31747" name="内容占位符 2"/>
          <p:cNvSpPr>
            <a:spLocks noGrp="1"/>
          </p:cNvSpPr>
          <p:nvPr>
            <p:ph idx="1"/>
          </p:nvPr>
        </p:nvSpPr>
        <p:spPr>
          <a:xfrm>
            <a:off x="149990" y="1418008"/>
            <a:ext cx="10971917" cy="4524892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endParaRPr lang="zh-CN" altLang="en-US" sz="3200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altLang="zh-CN" sz="3200" dirty="0" smtClean="0">
                <a:solidFill>
                  <a:schemeClr val="tx1"/>
                </a:solidFill>
              </a:rPr>
              <a:t>catch some </a:t>
            </a:r>
            <a:r>
              <a:rPr lang="en-US" altLang="zh-CN" sz="3200" dirty="0" err="1" smtClean="0">
                <a:solidFill>
                  <a:schemeClr val="tx1"/>
                </a:solidFill>
              </a:rPr>
              <a:t>Zs</a:t>
            </a:r>
            <a:endParaRPr lang="en-US" altLang="zh-CN" sz="3200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altLang="zh-CN" sz="3200" dirty="0" smtClean="0">
                <a:solidFill>
                  <a:schemeClr val="tx1"/>
                </a:solidFill>
              </a:rPr>
              <a:t>ammunition: toilet paper(</a:t>
            </a:r>
            <a:r>
              <a:rPr lang="zh-CN" altLang="en-US" sz="3200" dirty="0" smtClean="0">
                <a:solidFill>
                  <a:schemeClr val="tx1"/>
                </a:solidFill>
              </a:rPr>
              <a:t>卫生纸）（其实此词有弹药的意思，但是美国人把它作为卫生纸的意思，挺有趣的） </a:t>
            </a:r>
          </a:p>
          <a:p>
            <a:pPr>
              <a:defRPr/>
            </a:pPr>
            <a:r>
              <a:rPr lang="en-US" altLang="zh-CN" sz="3200" dirty="0" err="1" smtClean="0">
                <a:solidFill>
                  <a:schemeClr val="tx1"/>
                </a:solidFill>
              </a:rPr>
              <a:t>eg</a:t>
            </a:r>
            <a:r>
              <a:rPr lang="en-US" altLang="zh-CN" sz="3200" dirty="0" smtClean="0">
                <a:solidFill>
                  <a:schemeClr val="tx1"/>
                </a:solidFill>
              </a:rPr>
              <a:t>: "Help! We're completely out of ammunition!"</a:t>
            </a:r>
            <a:endParaRPr lang="zh-CN" altLang="en-US" sz="3200" dirty="0" smtClean="0">
              <a:solidFill>
                <a:schemeClr val="tx1"/>
              </a:solidFill>
            </a:endParaRPr>
          </a:p>
        </p:txBody>
      </p:sp>
      <p:sp>
        <p:nvSpPr>
          <p:cNvPr id="31748" name="日期占位符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AF4A50B1-C1B3-4CEE-B2DF-7251E35506F8}" type="datetime1">
              <a:rPr lang="zh-CN" altLang="en-US" smtClean="0"/>
              <a:pPr/>
              <a:t>2015/4/25</a:t>
            </a:fld>
            <a:endParaRPr lang="zh-CN" altLang="en-US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9950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标题 1"/>
          <p:cNvSpPr>
            <a:spLocks noGrp="1" noChangeArrowheads="1"/>
          </p:cNvSpPr>
          <p:nvPr>
            <p:ph type="title" idx="4294967295"/>
          </p:nvPr>
        </p:nvSpPr>
        <p:spPr>
          <a:xfrm>
            <a:off x="585829" y="0"/>
            <a:ext cx="9905998" cy="1905000"/>
          </a:xfrm>
        </p:spPr>
        <p:txBody>
          <a:bodyPr/>
          <a:lstStyle/>
          <a:p>
            <a:r>
              <a:rPr lang="zh-CN" altLang="en-US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俚语的四个属性</a:t>
            </a:r>
            <a:endParaRPr lang="zh-CN" altLang="zh-CN" dirty="0" smtClean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aphicFrame>
        <p:nvGraphicFramePr>
          <p:cNvPr id="2" name="内容占位符 1"/>
          <p:cNvGraphicFramePr>
            <a:graphicFrameLocks noGrp="1"/>
          </p:cNvGraphicFramePr>
          <p:nvPr>
            <p:ph idx="1"/>
          </p:nvPr>
        </p:nvGraphicFramePr>
        <p:xfrm>
          <a:off x="610041" y="1600767"/>
          <a:ext cx="10971918" cy="45248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539986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33795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 err="1" smtClean="0">
                <a:solidFill>
                  <a:schemeClr val="tx1"/>
                </a:solidFill>
              </a:rPr>
              <a:t>Gadar</a:t>
            </a:r>
            <a:r>
              <a:rPr lang="en-US" altLang="zh-CN" sz="3200" dirty="0" smtClean="0">
                <a:solidFill>
                  <a:schemeClr val="tx1"/>
                </a:solidFill>
              </a:rPr>
              <a:t>: turn one’s </a:t>
            </a:r>
            <a:r>
              <a:rPr lang="en-US" altLang="zh-CN" sz="3200" dirty="0" err="1" smtClean="0">
                <a:solidFill>
                  <a:schemeClr val="tx1"/>
                </a:solidFill>
              </a:rPr>
              <a:t>gadar</a:t>
            </a:r>
            <a:r>
              <a:rPr lang="en-US" altLang="zh-CN" sz="3200" dirty="0" smtClean="0">
                <a:solidFill>
                  <a:schemeClr val="tx1"/>
                </a:solidFill>
              </a:rPr>
              <a:t> off </a:t>
            </a:r>
          </a:p>
          <a:p>
            <a:r>
              <a:rPr lang="en-US" altLang="zh-CN" sz="3200" dirty="0" err="1" smtClean="0">
                <a:solidFill>
                  <a:schemeClr val="tx1"/>
                </a:solidFill>
              </a:rPr>
              <a:t>Eg</a:t>
            </a:r>
            <a:r>
              <a:rPr lang="en-US" altLang="zh-CN" sz="3200" dirty="0" smtClean="0">
                <a:solidFill>
                  <a:schemeClr val="tx1"/>
                </a:solidFill>
              </a:rPr>
              <a:t>: my </a:t>
            </a:r>
            <a:r>
              <a:rPr lang="en-US" altLang="zh-CN" sz="3200" dirty="0" err="1" smtClean="0">
                <a:solidFill>
                  <a:schemeClr val="tx1"/>
                </a:solidFill>
              </a:rPr>
              <a:t>gadar</a:t>
            </a:r>
            <a:r>
              <a:rPr lang="en-US" altLang="zh-CN" sz="3200" dirty="0" smtClean="0">
                <a:solidFill>
                  <a:schemeClr val="tx1"/>
                </a:solidFill>
              </a:rPr>
              <a:t> is alarming </a:t>
            </a:r>
          </a:p>
          <a:p>
            <a:r>
              <a:rPr lang="en-US" altLang="zh-CN" sz="3200" dirty="0" smtClean="0">
                <a:solidFill>
                  <a:schemeClr val="tx1"/>
                </a:solidFill>
              </a:rPr>
              <a:t>Asian glow</a:t>
            </a:r>
          </a:p>
          <a:p>
            <a:r>
              <a:rPr lang="en-US" altLang="zh-CN" sz="3200" dirty="0" smtClean="0">
                <a:solidFill>
                  <a:schemeClr val="tx1"/>
                </a:solidFill>
              </a:rPr>
              <a:t>speak Greek/Chinese </a:t>
            </a:r>
            <a:endParaRPr lang="zh-CN" altLang="en-US" sz="3200" dirty="0" smtClean="0">
              <a:solidFill>
                <a:schemeClr val="tx1"/>
              </a:solidFill>
            </a:endParaRPr>
          </a:p>
        </p:txBody>
      </p:sp>
      <p:sp>
        <p:nvSpPr>
          <p:cNvPr id="33796" name="日期占位符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54E542DD-C74D-4556-9BDF-3FB1878C186A}" type="datetime1">
              <a:rPr lang="zh-CN" altLang="en-US" smtClean="0"/>
              <a:pPr/>
              <a:t>2015/4/25</a:t>
            </a:fld>
            <a:endParaRPr lang="zh-CN" altLang="en-US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6444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标题 1"/>
          <p:cNvSpPr>
            <a:spLocks noGrp="1" noChangeArrowheads="1"/>
          </p:cNvSpPr>
          <p:nvPr>
            <p:ph type="title" idx="4294967295"/>
          </p:nvPr>
        </p:nvSpPr>
        <p:spPr>
          <a:xfrm>
            <a:off x="724725" y="88740"/>
            <a:ext cx="9905998" cy="1905000"/>
          </a:xfrm>
        </p:spPr>
        <p:txBody>
          <a:bodyPr/>
          <a:lstStyle/>
          <a:p>
            <a:r>
              <a:rPr lang="zh-CN" altLang="en-US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俚语的四个属性</a:t>
            </a:r>
            <a:endParaRPr lang="zh-CN" altLang="zh-CN" dirty="0" smtClean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aphicFrame>
        <p:nvGraphicFramePr>
          <p:cNvPr id="2" name="内容占位符 1"/>
          <p:cNvGraphicFramePr>
            <a:graphicFrameLocks noGrp="1"/>
          </p:cNvGraphicFramePr>
          <p:nvPr>
            <p:ph idx="1"/>
          </p:nvPr>
        </p:nvGraphicFramePr>
        <p:xfrm>
          <a:off x="610041" y="1600767"/>
          <a:ext cx="10971918" cy="45248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849990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zh-CN" altLang="en-US" dirty="0" smtClean="0">
                <a:solidFill>
                  <a:schemeClr val="tx1"/>
                </a:solidFill>
              </a:rPr>
              <a:t>  </a:t>
            </a:r>
            <a:r>
              <a:rPr lang="en-US" altLang="zh-CN" dirty="0" err="1" smtClean="0">
                <a:solidFill>
                  <a:schemeClr val="tx1"/>
                </a:solidFill>
              </a:rPr>
              <a:t>skiddo</a:t>
            </a:r>
            <a:r>
              <a:rPr lang="en-US" altLang="zh-CN" dirty="0" smtClean="0">
                <a:solidFill>
                  <a:schemeClr val="tx1"/>
                </a:solidFill>
              </a:rPr>
              <a:t> groovy</a:t>
            </a:r>
          </a:p>
          <a:p>
            <a:pPr marL="0" indent="0">
              <a:buNone/>
              <a:defRPr/>
            </a:pPr>
            <a:r>
              <a:rPr lang="en-US" altLang="zh-CN" dirty="0" smtClean="0">
                <a:solidFill>
                  <a:schemeClr val="tx1"/>
                </a:solidFill>
              </a:rPr>
              <a:t>Dope swell </a:t>
            </a:r>
          </a:p>
          <a:p>
            <a:pPr>
              <a:defRPr/>
            </a:pPr>
            <a:r>
              <a:rPr lang="zh-CN" altLang="en-US" dirty="0" smtClean="0">
                <a:solidFill>
                  <a:schemeClr val="tx1"/>
                </a:solidFill>
              </a:rPr>
              <a:t>合成：</a:t>
            </a:r>
            <a:r>
              <a:rPr lang="en-US" altLang="zh-CN" dirty="0" smtClean="0">
                <a:solidFill>
                  <a:schemeClr val="tx1"/>
                </a:solidFill>
              </a:rPr>
              <a:t>smog motel brunch </a:t>
            </a:r>
            <a:r>
              <a:rPr lang="en-US" altLang="zh-CN" dirty="0" err="1" smtClean="0">
                <a:solidFill>
                  <a:schemeClr val="tx1"/>
                </a:solidFill>
              </a:rPr>
              <a:t>groupon</a:t>
            </a:r>
            <a:r>
              <a:rPr lang="en-US" altLang="zh-CN" dirty="0" smtClean="0">
                <a:solidFill>
                  <a:schemeClr val="tx1"/>
                </a:solidFill>
              </a:rPr>
              <a:t> </a:t>
            </a:r>
          </a:p>
          <a:p>
            <a:pPr>
              <a:defRPr/>
            </a:pPr>
            <a:r>
              <a:rPr lang="zh-CN" altLang="en-US" dirty="0" smtClean="0">
                <a:solidFill>
                  <a:schemeClr val="tx1"/>
                </a:solidFill>
              </a:rPr>
              <a:t>遵循省力原则：</a:t>
            </a:r>
            <a:endParaRPr lang="en-US" altLang="zh-CN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altLang="zh-CN" dirty="0" err="1" smtClean="0">
                <a:solidFill>
                  <a:schemeClr val="tx1"/>
                </a:solidFill>
              </a:rPr>
              <a:t>Ish</a:t>
            </a:r>
            <a:r>
              <a:rPr lang="en-US" altLang="zh-CN" dirty="0" smtClean="0">
                <a:solidFill>
                  <a:schemeClr val="tx1"/>
                </a:solidFill>
              </a:rPr>
              <a:t>/mega/</a:t>
            </a:r>
          </a:p>
          <a:p>
            <a:pPr>
              <a:defRPr/>
            </a:pPr>
            <a:r>
              <a:rPr lang="en-US" altLang="zh-CN" dirty="0" smtClean="0">
                <a:solidFill>
                  <a:schemeClr val="tx1"/>
                </a:solidFill>
              </a:rPr>
              <a:t>$: cheese cabbage beans 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5844" name="日期占位符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C92A05D9-7F19-47E1-9C01-FF301724C3EA}" type="datetime1">
              <a:rPr lang="zh-CN" altLang="en-US" smtClean="0"/>
              <a:pPr/>
              <a:t>2015/4/25</a:t>
            </a:fld>
            <a:endParaRPr lang="zh-CN" altLang="en-US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677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标题 1"/>
          <p:cNvSpPr>
            <a:spLocks noGrp="1" noChangeArrowheads="1"/>
          </p:cNvSpPr>
          <p:nvPr>
            <p:ph type="title" idx="4294967295"/>
          </p:nvPr>
        </p:nvSpPr>
        <p:spPr>
          <a:xfrm>
            <a:off x="979368" y="0"/>
            <a:ext cx="9905998" cy="1905000"/>
          </a:xfrm>
        </p:spPr>
        <p:txBody>
          <a:bodyPr/>
          <a:lstStyle/>
          <a:p>
            <a:r>
              <a:rPr lang="zh-CN" altLang="en-US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美剧观赏的四个维度</a:t>
            </a:r>
            <a:endParaRPr lang="zh-CN" altLang="zh-CN" dirty="0" smtClean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aphicFrame>
        <p:nvGraphicFramePr>
          <p:cNvPr id="2" name="内容占位符 1"/>
          <p:cNvGraphicFramePr>
            <a:graphicFrameLocks noGrp="1"/>
          </p:cNvGraphicFramePr>
          <p:nvPr>
            <p:ph idx="1"/>
          </p:nvPr>
        </p:nvGraphicFramePr>
        <p:xfrm>
          <a:off x="610041" y="1600767"/>
          <a:ext cx="10971918" cy="45248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68846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37891" name="内容占位符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79196" y="1600767"/>
            <a:ext cx="6033609" cy="4524892"/>
          </a:xfrm>
        </p:spPr>
      </p:pic>
      <p:sp>
        <p:nvSpPr>
          <p:cNvPr id="37892" name="日期占位符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1A4589E9-0DA4-422B-B1C8-5724057B6BB4}" type="datetime1">
              <a:rPr lang="zh-CN" altLang="en-US" smtClean="0"/>
              <a:pPr/>
              <a:t>2015/4/25</a:t>
            </a:fld>
            <a:endParaRPr lang="zh-CN" altLang="en-US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268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38915" name="内容占位符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51529" y="1770924"/>
            <a:ext cx="5888662" cy="4340871"/>
          </a:xfrm>
        </p:spPr>
      </p:pic>
      <p:sp>
        <p:nvSpPr>
          <p:cNvPr id="38916" name="日期占位符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DEFC867B-920D-4EFB-94B5-44CA4525AC18}" type="datetime1">
              <a:rPr lang="zh-CN" altLang="en-US" smtClean="0"/>
              <a:pPr/>
              <a:t>2015/4/25</a:t>
            </a:fld>
            <a:endParaRPr lang="zh-CN" altLang="en-US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4314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39939" name="内容占位符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9749" y="1875537"/>
            <a:ext cx="7259994" cy="4023247"/>
          </a:xfrm>
        </p:spPr>
      </p:pic>
      <p:sp>
        <p:nvSpPr>
          <p:cNvPr id="39940" name="日期占位符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D8835300-D174-486E-B232-FAAD207EBB67}" type="datetime1">
              <a:rPr lang="zh-CN" altLang="en-US" smtClean="0"/>
              <a:pPr/>
              <a:t>2015/4/25</a:t>
            </a:fld>
            <a:endParaRPr lang="zh-CN" altLang="en-US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90841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41987" name="内容占位符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3186" y="1942340"/>
            <a:ext cx="4974861" cy="3958965"/>
          </a:xfrm>
        </p:spPr>
      </p:pic>
      <p:sp>
        <p:nvSpPr>
          <p:cNvPr id="41988" name="日期占位符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DA995DD3-044B-4D8E-ADE1-BAA1697619FA}" type="datetime1">
              <a:rPr lang="zh-CN" altLang="en-US" smtClean="0"/>
              <a:pPr/>
              <a:t>2015/4/25</a:t>
            </a:fld>
            <a:endParaRPr lang="zh-CN" altLang="en-US" smtClean="0">
              <a:solidFill>
                <a:schemeClr val="tx1"/>
              </a:solidFill>
            </a:endParaRPr>
          </a:p>
        </p:txBody>
      </p:sp>
      <p:sp>
        <p:nvSpPr>
          <p:cNvPr id="41989" name="文本框 5"/>
          <p:cNvSpPr txBox="1">
            <a:spLocks noChangeArrowheads="1"/>
          </p:cNvSpPr>
          <p:nvPr/>
        </p:nvSpPr>
        <p:spPr bwMode="auto">
          <a:xfrm>
            <a:off x="7010432" y="2171736"/>
            <a:ext cx="4173236" cy="119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1429">
                <a:solidFill>
                  <a:schemeClr val="bg1"/>
                </a:solidFill>
              </a:rPr>
              <a:t>IMDB</a:t>
            </a:r>
            <a:r>
              <a:rPr lang="zh-CN" altLang="en-US" sz="1429">
                <a:solidFill>
                  <a:schemeClr val="bg1"/>
                </a:solidFill>
              </a:rPr>
              <a:t>： </a:t>
            </a:r>
            <a:r>
              <a:rPr lang="en-US" altLang="zh-CN" sz="1429">
                <a:solidFill>
                  <a:schemeClr val="bg1"/>
                </a:solidFill>
              </a:rPr>
              <a:t>9.5</a:t>
            </a:r>
          </a:p>
          <a:p>
            <a:endParaRPr lang="en-US" altLang="zh-CN" sz="1429">
              <a:solidFill>
                <a:schemeClr val="bg1"/>
              </a:solidFill>
            </a:endParaRPr>
          </a:p>
          <a:p>
            <a:r>
              <a:rPr lang="zh-CN" altLang="en-US" sz="1429">
                <a:solidFill>
                  <a:schemeClr val="bg1"/>
                </a:solidFill>
              </a:rPr>
              <a:t>教授和痞子的对话</a:t>
            </a:r>
            <a:endParaRPr lang="en-US" altLang="zh-CN" sz="1429">
              <a:solidFill>
                <a:schemeClr val="bg1"/>
              </a:solidFill>
            </a:endParaRPr>
          </a:p>
          <a:p>
            <a:endParaRPr lang="en-US" altLang="zh-CN" sz="1429">
              <a:solidFill>
                <a:schemeClr val="bg1"/>
              </a:solidFill>
            </a:endParaRPr>
          </a:p>
          <a:p>
            <a:r>
              <a:rPr lang="en-US" altLang="zh-CN" sz="1429">
                <a:solidFill>
                  <a:schemeClr val="bg1"/>
                </a:solidFill>
              </a:rPr>
              <a:t>Better call Saul </a:t>
            </a:r>
            <a:endParaRPr lang="zh-CN" altLang="en-US" sz="1429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7677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28799" y="1465243"/>
            <a:ext cx="902281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“人们对机会的估值过高，这是我在下棋的时候学到的一点。你其实只需要一个好的选择就行，没必要同时去追求 </a:t>
            </a:r>
            <a:r>
              <a:rPr lang="en-US" altLang="zh-CN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A</a:t>
            </a: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、</a:t>
            </a:r>
            <a:r>
              <a:rPr lang="en-US" altLang="zh-CN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B</a:t>
            </a: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、</a:t>
            </a:r>
            <a:r>
              <a:rPr lang="en-US" altLang="zh-CN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C</a:t>
            </a: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、</a:t>
            </a:r>
            <a:r>
              <a:rPr lang="en-US" altLang="zh-CN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D</a:t>
            </a: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。”</a:t>
            </a:r>
            <a:r>
              <a:rPr lang="en-US" altLang="zh-CN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——Peter </a:t>
            </a:r>
            <a:r>
              <a:rPr lang="en-US" altLang="zh-CN" sz="4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Thiel</a:t>
            </a:r>
            <a:endParaRPr lang="zh-CN" altLang="en-US" sz="4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43717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43011" name="内容占位符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79196" y="1600767"/>
            <a:ext cx="6033609" cy="4524892"/>
          </a:xfrm>
        </p:spPr>
      </p:pic>
      <p:sp>
        <p:nvSpPr>
          <p:cNvPr id="43012" name="日期占位符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AD29AB6F-DC19-4E4E-B541-66DF3A5C3FFE}" type="datetime1">
              <a:rPr lang="zh-CN" altLang="en-US" smtClean="0"/>
              <a:pPr/>
              <a:t>2015/4/25</a:t>
            </a:fld>
            <a:endParaRPr lang="zh-CN" altLang="en-US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49744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44035" name="内容占位符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79196" y="1600767"/>
            <a:ext cx="6033609" cy="4524892"/>
          </a:xfrm>
        </p:spPr>
      </p:pic>
      <p:sp>
        <p:nvSpPr>
          <p:cNvPr id="44036" name="日期占位符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8F233B88-725E-4ABE-8B58-705175CE9AF4}" type="datetime1">
              <a:rPr lang="zh-CN" altLang="en-US" smtClean="0"/>
              <a:pPr/>
              <a:t>2015/4/25</a:t>
            </a:fld>
            <a:endParaRPr lang="zh-CN" altLang="en-US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878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45059" name="内容占位符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79196" y="1600767"/>
            <a:ext cx="6033609" cy="4524892"/>
          </a:xfrm>
        </p:spPr>
      </p:pic>
      <p:sp>
        <p:nvSpPr>
          <p:cNvPr id="45060" name="日期占位符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77015485-78FF-4F4E-B561-3EA4A39E93C0}" type="datetime1">
              <a:rPr lang="zh-CN" altLang="en-US" smtClean="0"/>
              <a:pPr/>
              <a:t>2015/4/25</a:t>
            </a:fld>
            <a:endParaRPr lang="zh-CN" altLang="en-US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72651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46083" name="内容占位符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79196" y="1600767"/>
            <a:ext cx="6033609" cy="4524892"/>
          </a:xfrm>
        </p:spPr>
      </p:pic>
      <p:sp>
        <p:nvSpPr>
          <p:cNvPr id="46084" name="日期占位符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528958A4-4876-41EC-A659-F81D8E23A12D}" type="datetime1">
              <a:rPr lang="zh-CN" altLang="en-US" smtClean="0"/>
              <a:pPr/>
              <a:t>2015/4/25</a:t>
            </a:fld>
            <a:endParaRPr lang="zh-CN" altLang="en-US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49792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47107" name="内容占位符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79196" y="1600767"/>
            <a:ext cx="6033609" cy="4524892"/>
          </a:xfrm>
        </p:spPr>
      </p:pic>
      <p:sp>
        <p:nvSpPr>
          <p:cNvPr id="47108" name="日期占位符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79FC476D-552F-45DF-B13A-DEE987CBAE13}" type="datetime1">
              <a:rPr lang="zh-CN" altLang="en-US" smtClean="0"/>
              <a:pPr/>
              <a:t>2015/4/25</a:t>
            </a:fld>
            <a:endParaRPr lang="zh-CN" altLang="en-US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16176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标题 1"/>
          <p:cNvSpPr>
            <a:spLocks noGrp="1"/>
          </p:cNvSpPr>
          <p:nvPr>
            <p:ph type="title"/>
          </p:nvPr>
        </p:nvSpPr>
        <p:spPr>
          <a:xfrm>
            <a:off x="722219" y="168935"/>
            <a:ext cx="10971917" cy="1143197"/>
          </a:xfrm>
        </p:spPr>
        <p:txBody>
          <a:bodyPr/>
          <a:lstStyle/>
          <a:p>
            <a:endParaRPr lang="zh-CN" altLang="en-US" smtClean="0"/>
          </a:p>
        </p:txBody>
      </p:sp>
      <p:pic>
        <p:nvPicPr>
          <p:cNvPr id="49155" name="内容占位符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5052" y="1484809"/>
            <a:ext cx="3350185" cy="4524892"/>
          </a:xfrm>
        </p:spPr>
      </p:pic>
      <p:sp>
        <p:nvSpPr>
          <p:cNvPr id="49156" name="日期占位符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E57DA194-3D92-453A-847E-125E40A3F066}" type="datetime1">
              <a:rPr lang="zh-CN" altLang="en-US" smtClean="0"/>
              <a:pPr/>
              <a:t>2015/4/25</a:t>
            </a:fld>
            <a:endParaRPr lang="zh-CN" altLang="en-US" smtClean="0">
              <a:solidFill>
                <a:schemeClr val="tx1"/>
              </a:solidFill>
            </a:endParaRPr>
          </a:p>
        </p:txBody>
      </p:sp>
      <p:sp>
        <p:nvSpPr>
          <p:cNvPr id="49157" name="文本框 5"/>
          <p:cNvSpPr txBox="1">
            <a:spLocks noChangeArrowheads="1"/>
          </p:cNvSpPr>
          <p:nvPr/>
        </p:nvSpPr>
        <p:spPr bwMode="auto">
          <a:xfrm>
            <a:off x="5409704" y="1484809"/>
            <a:ext cx="5431131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IMDB 8.7 </a:t>
            </a:r>
          </a:p>
          <a:p>
            <a:endParaRPr lang="en-US" altLang="zh-CN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四次艾美奖 最佳剧情</a:t>
            </a:r>
            <a:endParaRPr lang="en-US" altLang="zh-CN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63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届 艾美奖 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19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次提名</a:t>
            </a:r>
            <a:endParaRPr lang="en-US" altLang="zh-CN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广告狂人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中没有火辣的性爱场面，没有天赋异秉的奇人异士，也没有扣人心弦的破案追凶，但它有一样其他美剧都没有的法宝，那就是无可救药的“怀旧”。</a:t>
            </a:r>
          </a:p>
        </p:txBody>
      </p:sp>
    </p:spTree>
    <p:extLst>
      <p:ext uri="{BB962C8B-B14F-4D97-AF65-F5344CB8AC3E}">
        <p14:creationId xmlns:p14="http://schemas.microsoft.com/office/powerpoint/2010/main" val="333909269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55299" name="内容占位符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79196" y="1600767"/>
            <a:ext cx="6033609" cy="4524892"/>
          </a:xfrm>
        </p:spPr>
      </p:pic>
      <p:sp>
        <p:nvSpPr>
          <p:cNvPr id="55300" name="日期占位符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359077E7-7196-428D-946A-661C79E402EF}" type="datetime1">
              <a:rPr lang="zh-CN" altLang="en-US" smtClean="0"/>
              <a:pPr/>
              <a:t>2015/4/25</a:t>
            </a:fld>
            <a:endParaRPr lang="zh-CN" altLang="en-US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61238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51203" name="内容占位符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79196" y="1600767"/>
            <a:ext cx="6033609" cy="4524892"/>
          </a:xfrm>
        </p:spPr>
      </p:pic>
      <p:sp>
        <p:nvSpPr>
          <p:cNvPr id="51204" name="日期占位符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7CE7FECE-7B60-4836-87E2-102C731CB5B4}" type="datetime1">
              <a:rPr lang="zh-CN" altLang="en-US" smtClean="0"/>
              <a:pPr/>
              <a:t>2015/4/25</a:t>
            </a:fld>
            <a:endParaRPr lang="zh-CN" altLang="en-US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83711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52227" name="日期占位符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5F8105B8-EB62-4B9B-B039-9B84CA74FC09}" type="datetime1">
              <a:rPr lang="zh-CN" altLang="en-US" smtClean="0"/>
              <a:pPr/>
              <a:t>2015/4/25</a:t>
            </a:fld>
            <a:endParaRPr lang="zh-CN" altLang="en-US" smtClean="0">
              <a:solidFill>
                <a:schemeClr val="tx1"/>
              </a:solidFill>
            </a:endParaRPr>
          </a:p>
        </p:txBody>
      </p:sp>
      <p:pic>
        <p:nvPicPr>
          <p:cNvPr id="52228" name="内容占位符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37644" y="1199955"/>
            <a:ext cx="6344932" cy="4759329"/>
          </a:xfrm>
        </p:spPr>
      </p:pic>
    </p:spTree>
    <p:extLst>
      <p:ext uri="{BB962C8B-B14F-4D97-AF65-F5344CB8AC3E}">
        <p14:creationId xmlns:p14="http://schemas.microsoft.com/office/powerpoint/2010/main" val="115718271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53251" name="日期占位符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580E5181-EB41-4EC8-909B-10DFCFF7B81B}" type="datetime1">
              <a:rPr lang="zh-CN" altLang="en-US" smtClean="0"/>
              <a:pPr/>
              <a:t>2015/4/25</a:t>
            </a:fld>
            <a:endParaRPr lang="zh-CN" altLang="en-US" smtClean="0">
              <a:solidFill>
                <a:schemeClr val="tx1"/>
              </a:solidFill>
            </a:endParaRPr>
          </a:p>
        </p:txBody>
      </p:sp>
      <p:pic>
        <p:nvPicPr>
          <p:cNvPr id="53252" name="内容占位符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94362" y="1418008"/>
            <a:ext cx="6770953" cy="4629506"/>
          </a:xfrm>
        </p:spPr>
      </p:pic>
    </p:spTree>
    <p:extLst>
      <p:ext uri="{BB962C8B-B14F-4D97-AF65-F5344CB8AC3E}">
        <p14:creationId xmlns:p14="http://schemas.microsoft.com/office/powerpoint/2010/main" val="15593894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643" y="1133920"/>
            <a:ext cx="6658834" cy="457239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文本框 2"/>
          <p:cNvSpPr txBox="1"/>
          <p:nvPr/>
        </p:nvSpPr>
        <p:spPr>
          <a:xfrm>
            <a:off x="555585" y="2296734"/>
            <a:ext cx="400484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大一：加入了</a:t>
            </a:r>
            <a:r>
              <a:rPr lang="en-US" altLang="zh-CN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APEX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社团</a:t>
            </a:r>
            <a:endParaRPr lang="en-US" altLang="zh-CN" sz="28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大二：参加全国比赛</a:t>
            </a:r>
            <a:endParaRPr lang="en-US" altLang="zh-CN" sz="28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大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三：参加国际比赛</a:t>
            </a:r>
            <a:endParaRPr lang="en-US" altLang="zh-CN" sz="28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大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四：继续传播辩论教育</a:t>
            </a:r>
            <a:endParaRPr lang="zh-CN" altLang="en-US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44683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54275" name="日期占位符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335640E8-0F5D-469F-8448-9AC408CAF85C}" type="datetime1">
              <a:rPr lang="zh-CN" altLang="en-US" smtClean="0"/>
              <a:pPr/>
              <a:t>2015/4/25</a:t>
            </a:fld>
            <a:endParaRPr lang="zh-CN" altLang="en-US" smtClean="0">
              <a:solidFill>
                <a:schemeClr val="tx1"/>
              </a:solidFill>
            </a:endParaRPr>
          </a:p>
        </p:txBody>
      </p:sp>
      <p:pic>
        <p:nvPicPr>
          <p:cNvPr id="54276" name="内容占位符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51530" y="1141976"/>
            <a:ext cx="6689025" cy="5016454"/>
          </a:xfrm>
        </p:spPr>
      </p:pic>
    </p:spTree>
    <p:extLst>
      <p:ext uri="{BB962C8B-B14F-4D97-AF65-F5344CB8AC3E}">
        <p14:creationId xmlns:p14="http://schemas.microsoft.com/office/powerpoint/2010/main" val="256424869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27" y="1626172"/>
            <a:ext cx="6033189" cy="45248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sp>
        <p:nvSpPr>
          <p:cNvPr id="58372" name="日期占位符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E25BE171-06D2-4BA0-87A7-D7DE208AD85D}" type="datetime1">
              <a:rPr lang="zh-CN" altLang="en-US" smtClean="0"/>
              <a:pPr/>
              <a:t>2015/4/25</a:t>
            </a:fld>
            <a:endParaRPr lang="zh-CN" altLang="en-US" smtClean="0">
              <a:solidFill>
                <a:schemeClr val="tx1"/>
              </a:solidFill>
            </a:endParaRPr>
          </a:p>
        </p:txBody>
      </p:sp>
      <p:sp>
        <p:nvSpPr>
          <p:cNvPr id="58373" name="文本框 5"/>
          <p:cNvSpPr txBox="1">
            <a:spLocks noChangeArrowheads="1"/>
          </p:cNvSpPr>
          <p:nvPr/>
        </p:nvSpPr>
        <p:spPr bwMode="auto">
          <a:xfrm>
            <a:off x="7467962" y="2113757"/>
            <a:ext cx="3544289" cy="1631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1429" dirty="0"/>
              <a:t>IMDB</a:t>
            </a:r>
            <a:r>
              <a:rPr lang="zh-CN" altLang="en-US" sz="1429" dirty="0"/>
              <a:t>：</a:t>
            </a:r>
            <a:r>
              <a:rPr lang="en-US" altLang="zh-CN" sz="1429" dirty="0"/>
              <a:t>8.7 </a:t>
            </a:r>
          </a:p>
          <a:p>
            <a:endParaRPr lang="en-US" altLang="zh-CN" sz="1429" dirty="0"/>
          </a:p>
          <a:p>
            <a:r>
              <a:rPr lang="en-US" altLang="zh-CN" sz="1429" dirty="0"/>
              <a:t>Slang</a:t>
            </a:r>
            <a:r>
              <a:rPr lang="zh-CN" altLang="en-US" sz="1429" dirty="0"/>
              <a:t>和</a:t>
            </a:r>
            <a:r>
              <a:rPr lang="en-US" altLang="zh-CN" sz="1429" dirty="0"/>
              <a:t>vulgar words</a:t>
            </a:r>
          </a:p>
          <a:p>
            <a:endParaRPr lang="en-US" altLang="zh-CN" sz="1429" dirty="0"/>
          </a:p>
          <a:p>
            <a:r>
              <a:rPr lang="en-US" altLang="zh-CN" sz="1429" dirty="0"/>
              <a:t>LGBT </a:t>
            </a:r>
          </a:p>
          <a:p>
            <a:endParaRPr lang="en-US" altLang="zh-CN" sz="1429" dirty="0"/>
          </a:p>
          <a:p>
            <a:r>
              <a:rPr lang="en-US" altLang="zh-CN" sz="1429" dirty="0"/>
              <a:t>White trash/ Scum bag</a:t>
            </a:r>
            <a:endParaRPr lang="zh-CN" altLang="en-US" sz="1429" dirty="0"/>
          </a:p>
        </p:txBody>
      </p:sp>
    </p:spTree>
    <p:extLst>
      <p:ext uri="{BB962C8B-B14F-4D97-AF65-F5344CB8AC3E}">
        <p14:creationId xmlns:p14="http://schemas.microsoft.com/office/powerpoint/2010/main" val="1340990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40963" name="内容占位符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80477" y="1617153"/>
            <a:ext cx="6032349" cy="4524892"/>
          </a:xfrm>
        </p:spPr>
      </p:pic>
      <p:sp>
        <p:nvSpPr>
          <p:cNvPr id="40964" name="日期占位符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A37F90B4-2CE1-4D3B-8331-05B5F7B0F6FC}" type="datetime1">
              <a:rPr lang="zh-CN" altLang="en-US" smtClean="0"/>
              <a:pPr/>
              <a:t>2015/4/25</a:t>
            </a:fld>
            <a:endParaRPr lang="zh-CN" altLang="en-US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48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41987" name="日期占位符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3A46C808-CAAF-41DA-AB50-DB6FADA0DD6F}" type="datetime1">
              <a:rPr lang="zh-CN" altLang="en-US" smtClean="0"/>
              <a:pPr/>
              <a:t>2015/4/25</a:t>
            </a:fld>
            <a:endParaRPr lang="zh-CN" altLang="en-US" smtClean="0">
              <a:solidFill>
                <a:schemeClr val="tx1"/>
              </a:solidFill>
            </a:endParaRPr>
          </a:p>
        </p:txBody>
      </p:sp>
      <p:pic>
        <p:nvPicPr>
          <p:cNvPr id="41988" name="内容占位符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79196" y="1600767"/>
            <a:ext cx="6033609" cy="4524892"/>
          </a:xfrm>
        </p:spPr>
      </p:pic>
    </p:spTree>
    <p:extLst>
      <p:ext uri="{BB962C8B-B14F-4D97-AF65-F5344CB8AC3E}">
        <p14:creationId xmlns:p14="http://schemas.microsoft.com/office/powerpoint/2010/main" val="4199360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6427" y="1484809"/>
            <a:ext cx="7127650" cy="4524892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9395" name="日期占位符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A2A2C6CE-CC5E-4CDC-8FCB-07184572F9DA}" type="datetime1">
              <a:rPr lang="zh-CN" altLang="en-US" smtClean="0"/>
              <a:pPr/>
              <a:t>2015/4/25</a:t>
            </a:fld>
            <a:endParaRPr lang="zh-CN" altLang="en-US" smtClean="0">
              <a:solidFill>
                <a:schemeClr val="tx1"/>
              </a:solidFill>
            </a:endParaRPr>
          </a:p>
        </p:txBody>
      </p:sp>
      <p:sp>
        <p:nvSpPr>
          <p:cNvPr id="59396" name="文本框 5"/>
          <p:cNvSpPr txBox="1">
            <a:spLocks noChangeArrowheads="1"/>
          </p:cNvSpPr>
          <p:nvPr/>
        </p:nvSpPr>
        <p:spPr bwMode="auto">
          <a:xfrm>
            <a:off x="8209087" y="2399871"/>
            <a:ext cx="3372872" cy="119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1429">
                <a:solidFill>
                  <a:schemeClr val="bg1"/>
                </a:solidFill>
              </a:rPr>
              <a:t>On a… run </a:t>
            </a:r>
          </a:p>
          <a:p>
            <a:endParaRPr lang="en-US" altLang="zh-CN" sz="1429">
              <a:solidFill>
                <a:schemeClr val="bg1"/>
              </a:solidFill>
            </a:endParaRPr>
          </a:p>
          <a:p>
            <a:r>
              <a:rPr lang="en-US" altLang="zh-CN" sz="1429">
                <a:solidFill>
                  <a:schemeClr val="bg1"/>
                </a:solidFill>
              </a:rPr>
              <a:t>Smoothies </a:t>
            </a:r>
            <a:r>
              <a:rPr lang="zh-CN" altLang="en-US" sz="1429">
                <a:solidFill>
                  <a:schemeClr val="bg1"/>
                </a:solidFill>
              </a:rPr>
              <a:t>奶昔</a:t>
            </a:r>
            <a:endParaRPr lang="en-US" altLang="zh-CN" sz="1429">
              <a:solidFill>
                <a:schemeClr val="bg1"/>
              </a:solidFill>
            </a:endParaRPr>
          </a:p>
          <a:p>
            <a:endParaRPr lang="en-US" altLang="zh-CN" sz="1429">
              <a:solidFill>
                <a:schemeClr val="bg1"/>
              </a:solidFill>
            </a:endParaRPr>
          </a:p>
          <a:p>
            <a:endParaRPr lang="zh-CN" altLang="en-US" sz="1429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816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期占位符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B7F24599-7D46-4339-9571-663987B159A3}" type="datetime1">
              <a:rPr lang="en-US"/>
              <a:pPr>
                <a:defRPr/>
              </a:pPr>
              <a:t>4/25/2015</a:t>
            </a:fld>
            <a:endParaRPr lang="zh-CN" altLang="en-US" sz="1799" dirty="0">
              <a:solidFill>
                <a:schemeClr val="tx1"/>
              </a:solidFill>
              <a:latin typeface="Arial" pitchFamily="34" charset="0"/>
              <a:ea typeface="宋体" pitchFamily="2" charset="-122"/>
            </a:endParaRPr>
          </a:p>
        </p:txBody>
      </p:sp>
      <p:sp>
        <p:nvSpPr>
          <p:cNvPr id="499717" name="灯片编号占位符 3"/>
          <p:cNvSpPr txBox="1">
            <a:spLocks noGrp="1"/>
          </p:cNvSpPr>
          <p:nvPr/>
        </p:nvSpPr>
        <p:spPr bwMode="auto">
          <a:xfrm>
            <a:off x="8076684" y="6355589"/>
            <a:ext cx="2133045" cy="365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bg1"/>
                </a:solidFill>
                <a:latin typeface="微软雅黑" panose="020B0503020204020204" pitchFamily="34" charset="-122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bg1"/>
                </a:solidFill>
                <a:latin typeface="微软雅黑" panose="020B0503020204020204" pitchFamily="34" charset="-122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微软雅黑" panose="020B0503020204020204" pitchFamily="34" charset="-122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微软雅黑" panose="020B0503020204020204" pitchFamily="34" charset="-122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微软雅黑" panose="020B0503020204020204" pitchFamily="34" charset="-122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微软雅黑" panose="020B0503020204020204" pitchFamily="34" charset="-122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微软雅黑" panose="020B0503020204020204" pitchFamily="34" charset="-122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微软雅黑" panose="020B0503020204020204" pitchFamily="34" charset="-122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微软雅黑" panose="020B0503020204020204" pitchFamily="34" charset="-122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E4D54A0C-2AE0-4967-87D7-415B2004DDBF}" type="slidenum">
              <a:rPr lang="zh-CN" altLang="en-US" sz="1200" b="1"/>
              <a:pPr algn="r" eaLnBrk="1" hangingPunct="1">
                <a:spcBef>
                  <a:spcPct val="0"/>
                </a:spcBef>
                <a:buFontTx/>
                <a:buNone/>
              </a:pPr>
              <a:t>65</a:t>
            </a:fld>
            <a:endParaRPr lang="zh-CN" altLang="en-US" sz="1200" b="1"/>
          </a:p>
        </p:txBody>
      </p:sp>
      <p:graphicFrame>
        <p:nvGraphicFramePr>
          <p:cNvPr id="5" name="图示 4"/>
          <p:cNvGraphicFramePr/>
          <p:nvPr>
            <p:extLst/>
          </p:nvPr>
        </p:nvGraphicFramePr>
        <p:xfrm>
          <a:off x="635158" y="45505"/>
          <a:ext cx="9276272" cy="65510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19868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>
              <a:ea typeface="宋体" panose="02010600030101010101" pitchFamily="2" charset="-122"/>
            </a:endParaRPr>
          </a:p>
        </p:txBody>
      </p:sp>
      <p:sp>
        <p:nvSpPr>
          <p:cNvPr id="49155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CN" sz="6750" dirty="0">
                <a:ea typeface="宋体" panose="02010600030101010101" pitchFamily="2" charset="-122"/>
              </a:rPr>
              <a:t>We will be living in the consequences of today!</a:t>
            </a:r>
            <a:endParaRPr lang="zh-CN" altLang="en-US" sz="6750" dirty="0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42387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949985" y="1311007"/>
            <a:ext cx="86592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海到无涯舟作岸，</a:t>
            </a:r>
            <a:endParaRPr lang="en-US" altLang="zh-CN" sz="72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7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山临绝顶我为峰。</a:t>
            </a:r>
            <a:endParaRPr lang="zh-CN" altLang="en-US" sz="7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3060605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4" name="Picture 3" descr="image2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17" y="1197334"/>
            <a:ext cx="7702850" cy="4619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  <p:sp>
        <p:nvSpPr>
          <p:cNvPr id="51205" name="AutoShape 4"/>
          <p:cNvSpPr>
            <a:spLocks/>
          </p:cNvSpPr>
          <p:nvPr/>
        </p:nvSpPr>
        <p:spPr bwMode="auto">
          <a:xfrm>
            <a:off x="5304119" y="2637119"/>
            <a:ext cx="6551569" cy="584743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88877" tIns="50786" rIns="88877" bIns="50786"/>
          <a:lstStyle>
            <a:lvl1pPr defTabSz="1300163">
              <a:spcBef>
                <a:spcPts val="4200"/>
              </a:spcBef>
              <a:buChar char="•"/>
              <a:defRPr sz="38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 defTabSz="1300163">
              <a:spcBef>
                <a:spcPts val="4200"/>
              </a:spcBef>
              <a:buChar char="–"/>
              <a:defRPr sz="38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defTabSz="1300163">
              <a:spcBef>
                <a:spcPts val="4200"/>
              </a:spcBef>
              <a:buChar char="•"/>
              <a:defRPr sz="38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defTabSz="1300163">
              <a:spcBef>
                <a:spcPts val="4200"/>
              </a:spcBef>
              <a:buChar char="–"/>
              <a:defRPr sz="38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defTabSz="1300163">
              <a:spcBef>
                <a:spcPts val="4200"/>
              </a:spcBef>
              <a:buChar char="»"/>
              <a:defRPr sz="38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defTabSz="1300163" eaLnBrk="0" fontAlgn="base" hangingPunct="0">
              <a:spcBef>
                <a:spcPts val="4200"/>
              </a:spcBef>
              <a:spcAft>
                <a:spcPct val="0"/>
              </a:spcAft>
              <a:buChar char="»"/>
              <a:defRPr sz="38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defTabSz="1300163" eaLnBrk="0" fontAlgn="base" hangingPunct="0">
              <a:spcBef>
                <a:spcPts val="4200"/>
              </a:spcBef>
              <a:spcAft>
                <a:spcPct val="0"/>
              </a:spcAft>
              <a:buChar char="»"/>
              <a:defRPr sz="38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defTabSz="1300163" eaLnBrk="0" fontAlgn="base" hangingPunct="0">
              <a:spcBef>
                <a:spcPts val="4200"/>
              </a:spcBef>
              <a:spcAft>
                <a:spcPct val="0"/>
              </a:spcAft>
              <a:buChar char="»"/>
              <a:defRPr sz="38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defTabSz="1300163" eaLnBrk="0" fontAlgn="base" hangingPunct="0">
              <a:spcBef>
                <a:spcPts val="4200"/>
              </a:spcBef>
              <a:spcAft>
                <a:spcPct val="0"/>
              </a:spcAft>
              <a:buChar char="»"/>
              <a:defRPr sz="38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eaLnBrk="1">
              <a:spcBef>
                <a:spcPct val="0"/>
              </a:spcBef>
              <a:buFontTx/>
              <a:buNone/>
            </a:pPr>
            <a:r>
              <a:rPr lang="zh-CN" altLang="en-US" sz="6748" dirty="0">
                <a:solidFill>
                  <a:srgbClr val="FFFFFF"/>
                </a:solidFill>
                <a:latin typeface="楷体" panose="02010609060101010101" pitchFamily="49" charset="-122"/>
                <a:ea typeface="楷体" panose="02010609060101010101" pitchFamily="49" charset="-122"/>
                <a:sym typeface="Helvetica" panose="020B0604020202020204" pitchFamily="34" charset="0"/>
              </a:rPr>
              <a:t>         谢谢</a:t>
            </a:r>
            <a:endParaRPr lang="zh-CN" altLang="en-US" sz="6748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8630561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1"/>
          <p:cNvSpPr>
            <a:spLocks/>
          </p:cNvSpPr>
          <p:nvPr/>
        </p:nvSpPr>
        <p:spPr bwMode="auto">
          <a:xfrm>
            <a:off x="336860" y="1197333"/>
            <a:ext cx="9034143" cy="5300622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541866">
            <a:solidFill>
              <a:srgbClr val="DCAC3A"/>
            </a:solidFill>
            <a:miter lim="0"/>
            <a:headEnd/>
            <a:tailEnd/>
          </a:ln>
        </p:spPr>
        <p:txBody>
          <a:bodyPr lIns="50786" tIns="50786" rIns="50786" bIns="50786" anchor="ctr"/>
          <a:lstStyle/>
          <a:p>
            <a:endParaRPr lang="zh-CN" altLang="en-US" sz="1266"/>
          </a:p>
        </p:txBody>
      </p:sp>
      <p:sp>
        <p:nvSpPr>
          <p:cNvPr id="52227" name="AutoShape 2"/>
          <p:cNvSpPr>
            <a:spLocks/>
          </p:cNvSpPr>
          <p:nvPr/>
        </p:nvSpPr>
        <p:spPr bwMode="auto">
          <a:xfrm>
            <a:off x="424447" y="1340518"/>
            <a:ext cx="3553091" cy="5299506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5316"/>
                </a:moveTo>
                <a:cubicBezTo>
                  <a:pt x="0" y="0"/>
                  <a:pt x="0" y="0"/>
                  <a:pt x="0" y="0"/>
                </a:cubicBezTo>
                <a:cubicBezTo>
                  <a:pt x="8956" y="0"/>
                  <a:pt x="8956" y="0"/>
                  <a:pt x="8956" y="0"/>
                </a:cubicBezTo>
                <a:cubicBezTo>
                  <a:pt x="15541" y="0"/>
                  <a:pt x="21600" y="0"/>
                  <a:pt x="21600" y="5815"/>
                </a:cubicBezTo>
                <a:cubicBezTo>
                  <a:pt x="21600" y="9636"/>
                  <a:pt x="15541" y="10966"/>
                  <a:pt x="12380" y="13292"/>
                </a:cubicBezTo>
                <a:cubicBezTo>
                  <a:pt x="11853" y="13790"/>
                  <a:pt x="11853" y="14123"/>
                  <a:pt x="11853" y="15784"/>
                </a:cubicBezTo>
                <a:cubicBezTo>
                  <a:pt x="4741" y="15784"/>
                  <a:pt x="4741" y="15784"/>
                  <a:pt x="4741" y="15784"/>
                </a:cubicBezTo>
                <a:cubicBezTo>
                  <a:pt x="4741" y="13458"/>
                  <a:pt x="4741" y="13458"/>
                  <a:pt x="4741" y="13458"/>
                </a:cubicBezTo>
                <a:cubicBezTo>
                  <a:pt x="4741" y="9969"/>
                  <a:pt x="13697" y="8640"/>
                  <a:pt x="13697" y="5815"/>
                </a:cubicBezTo>
                <a:cubicBezTo>
                  <a:pt x="13697" y="4652"/>
                  <a:pt x="12380" y="4320"/>
                  <a:pt x="9746" y="4320"/>
                </a:cubicBezTo>
                <a:cubicBezTo>
                  <a:pt x="7375" y="4320"/>
                  <a:pt x="7375" y="4320"/>
                  <a:pt x="7375" y="4320"/>
                </a:cubicBezTo>
                <a:cubicBezTo>
                  <a:pt x="7375" y="5316"/>
                  <a:pt x="7375" y="5316"/>
                  <a:pt x="7375" y="5316"/>
                </a:cubicBezTo>
                <a:lnTo>
                  <a:pt x="0" y="5316"/>
                </a:lnTo>
                <a:close/>
                <a:moveTo>
                  <a:pt x="4478" y="21600"/>
                </a:moveTo>
                <a:cubicBezTo>
                  <a:pt x="4478" y="16781"/>
                  <a:pt x="4478" y="16781"/>
                  <a:pt x="4478" y="16781"/>
                </a:cubicBezTo>
                <a:cubicBezTo>
                  <a:pt x="12380" y="16781"/>
                  <a:pt x="12380" y="16781"/>
                  <a:pt x="12380" y="16781"/>
                </a:cubicBezTo>
                <a:cubicBezTo>
                  <a:pt x="12380" y="21600"/>
                  <a:pt x="12380" y="21600"/>
                  <a:pt x="12380" y="21600"/>
                </a:cubicBezTo>
                <a:lnTo>
                  <a:pt x="4478" y="21600"/>
                </a:lnTo>
                <a:close/>
              </a:path>
            </a:pathLst>
          </a:custGeom>
          <a:solidFill>
            <a:srgbClr val="DCAC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0786" tIns="50786" rIns="50786" bIns="50786" anchor="ctr"/>
          <a:lstStyle/>
          <a:p>
            <a:endParaRPr lang="zh-CN" altLang="en-US" sz="1266"/>
          </a:p>
        </p:txBody>
      </p:sp>
      <p:grpSp>
        <p:nvGrpSpPr>
          <p:cNvPr id="52228" name="Group 3"/>
          <p:cNvGrpSpPr>
            <a:grpSpLocks/>
          </p:cNvGrpSpPr>
          <p:nvPr/>
        </p:nvGrpSpPr>
        <p:grpSpPr bwMode="auto">
          <a:xfrm>
            <a:off x="3246610" y="5371222"/>
            <a:ext cx="5767076" cy="929562"/>
            <a:chOff x="0" y="0"/>
            <a:chExt cx="647" cy="105"/>
          </a:xfrm>
        </p:grpSpPr>
        <p:sp>
          <p:nvSpPr>
            <p:cNvPr id="52230" name="AutoShape 4"/>
            <p:cNvSpPr>
              <a:spLocks/>
            </p:cNvSpPr>
            <p:nvPr/>
          </p:nvSpPr>
          <p:spPr bwMode="auto">
            <a:xfrm>
              <a:off x="0" y="0"/>
              <a:ext cx="70" cy="10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10921"/>
                  </a:moveTo>
                  <a:cubicBezTo>
                    <a:pt x="0" y="8008"/>
                    <a:pt x="0" y="8008"/>
                    <a:pt x="0" y="8008"/>
                  </a:cubicBezTo>
                  <a:cubicBezTo>
                    <a:pt x="0" y="2184"/>
                    <a:pt x="1464" y="0"/>
                    <a:pt x="10983" y="0"/>
                  </a:cubicBezTo>
                  <a:cubicBezTo>
                    <a:pt x="20135" y="0"/>
                    <a:pt x="21600" y="2184"/>
                    <a:pt x="21600" y="8008"/>
                  </a:cubicBezTo>
                  <a:cubicBezTo>
                    <a:pt x="21600" y="10921"/>
                    <a:pt x="21600" y="10921"/>
                    <a:pt x="21600" y="10921"/>
                  </a:cubicBezTo>
                  <a:cubicBezTo>
                    <a:pt x="21600" y="15775"/>
                    <a:pt x="21233" y="16988"/>
                    <a:pt x="18305" y="18444"/>
                  </a:cubicBezTo>
                  <a:cubicBezTo>
                    <a:pt x="20867" y="21600"/>
                    <a:pt x="20867" y="21600"/>
                    <a:pt x="20867" y="21600"/>
                  </a:cubicBezTo>
                  <a:cubicBezTo>
                    <a:pt x="12447" y="21600"/>
                    <a:pt x="12447" y="21600"/>
                    <a:pt x="12447" y="21600"/>
                  </a:cubicBezTo>
                  <a:cubicBezTo>
                    <a:pt x="10983" y="19415"/>
                    <a:pt x="10983" y="19415"/>
                    <a:pt x="10983" y="19415"/>
                  </a:cubicBezTo>
                  <a:cubicBezTo>
                    <a:pt x="9884" y="19415"/>
                    <a:pt x="9884" y="19415"/>
                    <a:pt x="9884" y="19415"/>
                  </a:cubicBezTo>
                  <a:cubicBezTo>
                    <a:pt x="0" y="19415"/>
                    <a:pt x="0" y="15289"/>
                    <a:pt x="0" y="10921"/>
                  </a:cubicBezTo>
                  <a:close/>
                  <a:moveTo>
                    <a:pt x="7322" y="8494"/>
                  </a:moveTo>
                  <a:cubicBezTo>
                    <a:pt x="7322" y="11649"/>
                    <a:pt x="7322" y="11649"/>
                    <a:pt x="7322" y="11649"/>
                  </a:cubicBezTo>
                  <a:cubicBezTo>
                    <a:pt x="7322" y="13833"/>
                    <a:pt x="7322" y="15289"/>
                    <a:pt x="10983" y="15289"/>
                  </a:cubicBezTo>
                  <a:cubicBezTo>
                    <a:pt x="14277" y="15289"/>
                    <a:pt x="14277" y="13833"/>
                    <a:pt x="14277" y="11649"/>
                  </a:cubicBezTo>
                  <a:cubicBezTo>
                    <a:pt x="14277" y="8494"/>
                    <a:pt x="14277" y="8494"/>
                    <a:pt x="14277" y="8494"/>
                  </a:cubicBezTo>
                  <a:cubicBezTo>
                    <a:pt x="14277" y="5339"/>
                    <a:pt x="14277" y="4125"/>
                    <a:pt x="10983" y="4125"/>
                  </a:cubicBezTo>
                  <a:cubicBezTo>
                    <a:pt x="7322" y="4125"/>
                    <a:pt x="7322" y="5339"/>
                    <a:pt x="7322" y="8494"/>
                  </a:cubicBezTo>
                  <a:close/>
                </a:path>
              </a:pathLst>
            </a:custGeom>
            <a:solidFill>
              <a:srgbClr val="FFFFFF"/>
            </a:solidFill>
            <a:ln w="13546">
              <a:solidFill>
                <a:srgbClr val="FFC000"/>
              </a:solidFill>
              <a:round/>
              <a:headEnd/>
              <a:tailEnd/>
            </a:ln>
          </p:spPr>
          <p:txBody>
            <a:bodyPr lIns="50786" tIns="50786" rIns="50786" bIns="50786" anchor="ctr"/>
            <a:lstStyle/>
            <a:p>
              <a:endParaRPr lang="zh-CN" altLang="en-US" sz="1266"/>
            </a:p>
          </p:txBody>
        </p:sp>
        <p:sp>
          <p:nvSpPr>
            <p:cNvPr id="52231" name="AutoShape 5"/>
            <p:cNvSpPr>
              <a:spLocks/>
            </p:cNvSpPr>
            <p:nvPr/>
          </p:nvSpPr>
          <p:spPr bwMode="auto">
            <a:xfrm>
              <a:off x="81" y="0"/>
              <a:ext cx="67" cy="9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cubicBezTo>
                    <a:pt x="7714" y="0"/>
                    <a:pt x="7714" y="0"/>
                    <a:pt x="7714" y="0"/>
                  </a:cubicBezTo>
                  <a:cubicBezTo>
                    <a:pt x="7714" y="14310"/>
                    <a:pt x="7714" y="14310"/>
                    <a:pt x="7714" y="14310"/>
                  </a:cubicBezTo>
                  <a:cubicBezTo>
                    <a:pt x="7714" y="15930"/>
                    <a:pt x="8099" y="16740"/>
                    <a:pt x="10800" y="16740"/>
                  </a:cubicBezTo>
                  <a:cubicBezTo>
                    <a:pt x="13499" y="16740"/>
                    <a:pt x="13885" y="15930"/>
                    <a:pt x="13885" y="14310"/>
                  </a:cubicBezTo>
                  <a:cubicBezTo>
                    <a:pt x="13885" y="4860"/>
                    <a:pt x="13885" y="4860"/>
                    <a:pt x="13885" y="4860"/>
                  </a:cubicBezTo>
                  <a:cubicBezTo>
                    <a:pt x="12728" y="4860"/>
                    <a:pt x="12728" y="4860"/>
                    <a:pt x="12728" y="4860"/>
                  </a:cubicBezTo>
                  <a:cubicBezTo>
                    <a:pt x="12728" y="0"/>
                    <a:pt x="12728" y="0"/>
                    <a:pt x="12728" y="0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21600" y="14310"/>
                    <a:pt x="21600" y="14310"/>
                    <a:pt x="21600" y="14310"/>
                  </a:cubicBezTo>
                  <a:cubicBezTo>
                    <a:pt x="21600" y="17549"/>
                    <a:pt x="21600" y="21600"/>
                    <a:pt x="11185" y="21600"/>
                  </a:cubicBezTo>
                  <a:cubicBezTo>
                    <a:pt x="0" y="21600"/>
                    <a:pt x="0" y="17549"/>
                    <a:pt x="0" y="1431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3546">
              <a:solidFill>
                <a:srgbClr val="FFC000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endParaRPr lang="zh-CN" altLang="en-US" sz="1266"/>
            </a:p>
          </p:txBody>
        </p:sp>
        <p:sp>
          <p:nvSpPr>
            <p:cNvPr id="52232" name="AutoShape 6"/>
            <p:cNvSpPr>
              <a:spLocks/>
            </p:cNvSpPr>
            <p:nvPr/>
          </p:nvSpPr>
          <p:spPr bwMode="auto">
            <a:xfrm>
              <a:off x="160" y="0"/>
              <a:ext cx="65" cy="9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4860"/>
                  </a:moveTo>
                  <a:lnTo>
                    <a:pt x="0" y="0"/>
                  </a:lnTo>
                  <a:lnTo>
                    <a:pt x="20814" y="0"/>
                  </a:lnTo>
                  <a:lnTo>
                    <a:pt x="20814" y="4860"/>
                  </a:lnTo>
                  <a:lnTo>
                    <a:pt x="9032" y="4860"/>
                  </a:lnTo>
                  <a:lnTo>
                    <a:pt x="9032" y="7829"/>
                  </a:lnTo>
                  <a:lnTo>
                    <a:pt x="20029" y="7829"/>
                  </a:lnTo>
                  <a:lnTo>
                    <a:pt x="20029" y="12960"/>
                  </a:lnTo>
                  <a:lnTo>
                    <a:pt x="9032" y="12960"/>
                  </a:lnTo>
                  <a:lnTo>
                    <a:pt x="9032" y="16740"/>
                  </a:lnTo>
                  <a:lnTo>
                    <a:pt x="13745" y="16740"/>
                  </a:lnTo>
                  <a:lnTo>
                    <a:pt x="13745" y="15930"/>
                  </a:lnTo>
                  <a:lnTo>
                    <a:pt x="21600" y="15930"/>
                  </a:lnTo>
                  <a:lnTo>
                    <a:pt x="21600" y="21600"/>
                  </a:lnTo>
                  <a:lnTo>
                    <a:pt x="1178" y="21600"/>
                  </a:lnTo>
                  <a:lnTo>
                    <a:pt x="1178" y="4860"/>
                  </a:lnTo>
                  <a:lnTo>
                    <a:pt x="0" y="4860"/>
                  </a:lnTo>
                  <a:close/>
                </a:path>
              </a:pathLst>
            </a:custGeom>
            <a:solidFill>
              <a:srgbClr val="FFFFFF"/>
            </a:solidFill>
            <a:ln w="13546">
              <a:solidFill>
                <a:srgbClr val="FFC000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endParaRPr lang="zh-CN" altLang="en-US" sz="1266"/>
            </a:p>
          </p:txBody>
        </p:sp>
        <p:sp>
          <p:nvSpPr>
            <p:cNvPr id="52233" name="AutoShape 7"/>
            <p:cNvSpPr>
              <a:spLocks/>
            </p:cNvSpPr>
            <p:nvPr/>
          </p:nvSpPr>
          <p:spPr bwMode="auto">
            <a:xfrm>
              <a:off x="235" y="0"/>
              <a:ext cx="63" cy="9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21330"/>
                  </a:moveTo>
                  <a:cubicBezTo>
                    <a:pt x="0" y="15659"/>
                    <a:pt x="0" y="15659"/>
                    <a:pt x="0" y="15659"/>
                  </a:cubicBezTo>
                  <a:cubicBezTo>
                    <a:pt x="7335" y="15659"/>
                    <a:pt x="7335" y="15659"/>
                    <a:pt x="7335" y="15659"/>
                  </a:cubicBezTo>
                  <a:cubicBezTo>
                    <a:pt x="7335" y="16740"/>
                    <a:pt x="7335" y="16740"/>
                    <a:pt x="7335" y="16740"/>
                  </a:cubicBezTo>
                  <a:cubicBezTo>
                    <a:pt x="8150" y="16740"/>
                    <a:pt x="9373" y="16740"/>
                    <a:pt x="10188" y="16740"/>
                  </a:cubicBezTo>
                  <a:cubicBezTo>
                    <a:pt x="13041" y="16740"/>
                    <a:pt x="13449" y="16470"/>
                    <a:pt x="13449" y="14850"/>
                  </a:cubicBezTo>
                  <a:cubicBezTo>
                    <a:pt x="13449" y="12150"/>
                    <a:pt x="407" y="13769"/>
                    <a:pt x="407" y="6749"/>
                  </a:cubicBezTo>
                  <a:cubicBezTo>
                    <a:pt x="407" y="810"/>
                    <a:pt x="5298" y="0"/>
                    <a:pt x="13449" y="0"/>
                  </a:cubicBezTo>
                  <a:cubicBezTo>
                    <a:pt x="15486" y="0"/>
                    <a:pt x="17932" y="0"/>
                    <a:pt x="20377" y="270"/>
                  </a:cubicBezTo>
                  <a:cubicBezTo>
                    <a:pt x="20377" y="5670"/>
                    <a:pt x="20377" y="5670"/>
                    <a:pt x="20377" y="5670"/>
                  </a:cubicBezTo>
                  <a:cubicBezTo>
                    <a:pt x="13449" y="5670"/>
                    <a:pt x="13449" y="5670"/>
                    <a:pt x="13449" y="5670"/>
                  </a:cubicBezTo>
                  <a:cubicBezTo>
                    <a:pt x="13449" y="4590"/>
                    <a:pt x="13449" y="4590"/>
                    <a:pt x="13449" y="4590"/>
                  </a:cubicBezTo>
                  <a:cubicBezTo>
                    <a:pt x="13041" y="4590"/>
                    <a:pt x="12633" y="4590"/>
                    <a:pt x="12226" y="4590"/>
                  </a:cubicBezTo>
                  <a:cubicBezTo>
                    <a:pt x="9781" y="4590"/>
                    <a:pt x="8150" y="4860"/>
                    <a:pt x="8150" y="6210"/>
                  </a:cubicBezTo>
                  <a:cubicBezTo>
                    <a:pt x="8150" y="9450"/>
                    <a:pt x="21600" y="7020"/>
                    <a:pt x="21600" y="14310"/>
                  </a:cubicBezTo>
                  <a:cubicBezTo>
                    <a:pt x="21600" y="21600"/>
                    <a:pt x="15486" y="21600"/>
                    <a:pt x="7743" y="21600"/>
                  </a:cubicBezTo>
                  <a:cubicBezTo>
                    <a:pt x="5298" y="21600"/>
                    <a:pt x="2445" y="21600"/>
                    <a:pt x="0" y="21330"/>
                  </a:cubicBezTo>
                  <a:close/>
                </a:path>
              </a:pathLst>
            </a:custGeom>
            <a:solidFill>
              <a:srgbClr val="FFFFFF"/>
            </a:solidFill>
            <a:ln w="13546">
              <a:solidFill>
                <a:srgbClr val="FFC000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endParaRPr lang="zh-CN" altLang="en-US" sz="1266"/>
            </a:p>
          </p:txBody>
        </p:sp>
        <p:sp>
          <p:nvSpPr>
            <p:cNvPr id="52234" name="AutoShape 8"/>
            <p:cNvSpPr>
              <a:spLocks/>
            </p:cNvSpPr>
            <p:nvPr/>
          </p:nvSpPr>
          <p:spPr bwMode="auto">
            <a:xfrm>
              <a:off x="303" y="0"/>
              <a:ext cx="67" cy="9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4860"/>
                  </a:moveTo>
                  <a:lnTo>
                    <a:pt x="0" y="0"/>
                  </a:lnTo>
                  <a:lnTo>
                    <a:pt x="21600" y="0"/>
                  </a:lnTo>
                  <a:lnTo>
                    <a:pt x="21600" y="4860"/>
                  </a:lnTo>
                  <a:lnTo>
                    <a:pt x="14400" y="4860"/>
                  </a:lnTo>
                  <a:lnTo>
                    <a:pt x="14400" y="21600"/>
                  </a:lnTo>
                  <a:lnTo>
                    <a:pt x="5684" y="21600"/>
                  </a:lnTo>
                  <a:lnTo>
                    <a:pt x="5684" y="16740"/>
                  </a:lnTo>
                  <a:lnTo>
                    <a:pt x="7200" y="16740"/>
                  </a:lnTo>
                  <a:lnTo>
                    <a:pt x="7200" y="4860"/>
                  </a:lnTo>
                  <a:lnTo>
                    <a:pt x="0" y="4860"/>
                  </a:lnTo>
                  <a:close/>
                </a:path>
              </a:pathLst>
            </a:custGeom>
            <a:solidFill>
              <a:srgbClr val="FFFFFF"/>
            </a:solidFill>
            <a:ln w="13546">
              <a:solidFill>
                <a:srgbClr val="FFC000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endParaRPr lang="zh-CN" altLang="en-US" sz="1266"/>
            </a:p>
          </p:txBody>
        </p:sp>
        <p:sp>
          <p:nvSpPr>
            <p:cNvPr id="52235" name="AutoShape 9"/>
            <p:cNvSpPr>
              <a:spLocks/>
            </p:cNvSpPr>
            <p:nvPr/>
          </p:nvSpPr>
          <p:spPr bwMode="auto">
            <a:xfrm>
              <a:off x="378" y="0"/>
              <a:ext cx="29" cy="9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16740"/>
                  </a:lnTo>
                  <a:lnTo>
                    <a:pt x="3600" y="16740"/>
                  </a:lnTo>
                  <a:lnTo>
                    <a:pt x="3600" y="4860"/>
                  </a:lnTo>
                  <a:lnTo>
                    <a:pt x="0" y="48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3546">
              <a:solidFill>
                <a:srgbClr val="FFC000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endParaRPr lang="zh-CN" altLang="en-US" sz="1266"/>
            </a:p>
          </p:txBody>
        </p:sp>
        <p:sp>
          <p:nvSpPr>
            <p:cNvPr id="52236" name="AutoShape 10"/>
            <p:cNvSpPr>
              <a:spLocks/>
            </p:cNvSpPr>
            <p:nvPr/>
          </p:nvSpPr>
          <p:spPr bwMode="auto">
            <a:xfrm>
              <a:off x="420" y="0"/>
              <a:ext cx="70" cy="9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12420"/>
                  </a:moveTo>
                  <a:cubicBezTo>
                    <a:pt x="0" y="8910"/>
                    <a:pt x="0" y="8910"/>
                    <a:pt x="0" y="8910"/>
                  </a:cubicBezTo>
                  <a:cubicBezTo>
                    <a:pt x="0" y="2430"/>
                    <a:pt x="1464" y="0"/>
                    <a:pt x="10983" y="0"/>
                  </a:cubicBezTo>
                  <a:cubicBezTo>
                    <a:pt x="20501" y="0"/>
                    <a:pt x="21600" y="2430"/>
                    <a:pt x="21600" y="8910"/>
                  </a:cubicBezTo>
                  <a:cubicBezTo>
                    <a:pt x="21600" y="12420"/>
                    <a:pt x="21600" y="12420"/>
                    <a:pt x="21600" y="12420"/>
                  </a:cubicBezTo>
                  <a:cubicBezTo>
                    <a:pt x="21600" y="19169"/>
                    <a:pt x="20135" y="21600"/>
                    <a:pt x="10983" y="21600"/>
                  </a:cubicBezTo>
                  <a:cubicBezTo>
                    <a:pt x="1464" y="21600"/>
                    <a:pt x="0" y="19169"/>
                    <a:pt x="0" y="12420"/>
                  </a:cubicBezTo>
                  <a:close/>
                  <a:moveTo>
                    <a:pt x="7322" y="9450"/>
                  </a:moveTo>
                  <a:cubicBezTo>
                    <a:pt x="7322" y="12960"/>
                    <a:pt x="7322" y="12960"/>
                    <a:pt x="7322" y="12960"/>
                  </a:cubicBezTo>
                  <a:cubicBezTo>
                    <a:pt x="7322" y="15390"/>
                    <a:pt x="7322" y="17010"/>
                    <a:pt x="10983" y="17010"/>
                  </a:cubicBezTo>
                  <a:cubicBezTo>
                    <a:pt x="14277" y="17010"/>
                    <a:pt x="14277" y="15659"/>
                    <a:pt x="14277" y="12960"/>
                  </a:cubicBezTo>
                  <a:cubicBezTo>
                    <a:pt x="14277" y="9450"/>
                    <a:pt x="14277" y="9450"/>
                    <a:pt x="14277" y="9450"/>
                  </a:cubicBezTo>
                  <a:cubicBezTo>
                    <a:pt x="14277" y="5670"/>
                    <a:pt x="14277" y="4590"/>
                    <a:pt x="10983" y="4590"/>
                  </a:cubicBezTo>
                  <a:cubicBezTo>
                    <a:pt x="7322" y="4590"/>
                    <a:pt x="7322" y="5940"/>
                    <a:pt x="7322" y="9450"/>
                  </a:cubicBezTo>
                  <a:close/>
                </a:path>
              </a:pathLst>
            </a:custGeom>
            <a:solidFill>
              <a:srgbClr val="FFFFFF"/>
            </a:solidFill>
            <a:ln w="13546">
              <a:solidFill>
                <a:srgbClr val="FFC000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endParaRPr lang="zh-CN" altLang="en-US" sz="1266"/>
            </a:p>
          </p:txBody>
        </p:sp>
        <p:sp>
          <p:nvSpPr>
            <p:cNvPr id="52237" name="AutoShape 11"/>
            <p:cNvSpPr>
              <a:spLocks/>
            </p:cNvSpPr>
            <p:nvPr/>
          </p:nvSpPr>
          <p:spPr bwMode="auto">
            <a:xfrm>
              <a:off x="503" y="0"/>
              <a:ext cx="69" cy="9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21600"/>
                  </a:moveTo>
                  <a:lnTo>
                    <a:pt x="0" y="0"/>
                  </a:lnTo>
                  <a:lnTo>
                    <a:pt x="7075" y="0"/>
                  </a:lnTo>
                  <a:lnTo>
                    <a:pt x="14896" y="11340"/>
                  </a:lnTo>
                  <a:lnTo>
                    <a:pt x="14896" y="4860"/>
                  </a:lnTo>
                  <a:lnTo>
                    <a:pt x="13779" y="4860"/>
                  </a:lnTo>
                  <a:lnTo>
                    <a:pt x="137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4524" y="21600"/>
                  </a:lnTo>
                  <a:lnTo>
                    <a:pt x="6703" y="10260"/>
                  </a:lnTo>
                  <a:lnTo>
                    <a:pt x="6703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13546">
              <a:solidFill>
                <a:srgbClr val="FFC000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endParaRPr lang="zh-CN" altLang="en-US" sz="1266"/>
            </a:p>
          </p:txBody>
        </p:sp>
        <p:sp>
          <p:nvSpPr>
            <p:cNvPr id="52238" name="AutoShape 12"/>
            <p:cNvSpPr>
              <a:spLocks/>
            </p:cNvSpPr>
            <p:nvPr/>
          </p:nvSpPr>
          <p:spPr bwMode="auto">
            <a:xfrm>
              <a:off x="584" y="0"/>
              <a:ext cx="63" cy="9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21330"/>
                  </a:moveTo>
                  <a:cubicBezTo>
                    <a:pt x="0" y="15659"/>
                    <a:pt x="0" y="15659"/>
                    <a:pt x="0" y="15659"/>
                  </a:cubicBezTo>
                  <a:cubicBezTo>
                    <a:pt x="7743" y="15659"/>
                    <a:pt x="7743" y="15659"/>
                    <a:pt x="7743" y="15659"/>
                  </a:cubicBezTo>
                  <a:cubicBezTo>
                    <a:pt x="7743" y="16740"/>
                    <a:pt x="7743" y="16740"/>
                    <a:pt x="7743" y="16740"/>
                  </a:cubicBezTo>
                  <a:cubicBezTo>
                    <a:pt x="8558" y="16740"/>
                    <a:pt x="9373" y="16740"/>
                    <a:pt x="10188" y="16740"/>
                  </a:cubicBezTo>
                  <a:cubicBezTo>
                    <a:pt x="13449" y="16740"/>
                    <a:pt x="13449" y="16470"/>
                    <a:pt x="13449" y="14850"/>
                  </a:cubicBezTo>
                  <a:cubicBezTo>
                    <a:pt x="13449" y="12150"/>
                    <a:pt x="407" y="13769"/>
                    <a:pt x="407" y="6749"/>
                  </a:cubicBezTo>
                  <a:cubicBezTo>
                    <a:pt x="407" y="810"/>
                    <a:pt x="5298" y="0"/>
                    <a:pt x="13449" y="0"/>
                  </a:cubicBezTo>
                  <a:cubicBezTo>
                    <a:pt x="15894" y="0"/>
                    <a:pt x="18339" y="0"/>
                    <a:pt x="20784" y="270"/>
                  </a:cubicBezTo>
                  <a:cubicBezTo>
                    <a:pt x="20784" y="5670"/>
                    <a:pt x="20784" y="5670"/>
                    <a:pt x="20784" y="5670"/>
                  </a:cubicBezTo>
                  <a:cubicBezTo>
                    <a:pt x="13856" y="5670"/>
                    <a:pt x="13856" y="5670"/>
                    <a:pt x="13856" y="5670"/>
                  </a:cubicBezTo>
                  <a:cubicBezTo>
                    <a:pt x="13856" y="4590"/>
                    <a:pt x="13856" y="4590"/>
                    <a:pt x="13856" y="4590"/>
                  </a:cubicBezTo>
                  <a:cubicBezTo>
                    <a:pt x="13449" y="4590"/>
                    <a:pt x="12633" y="4590"/>
                    <a:pt x="12226" y="4590"/>
                  </a:cubicBezTo>
                  <a:cubicBezTo>
                    <a:pt x="9781" y="4590"/>
                    <a:pt x="8150" y="4860"/>
                    <a:pt x="8150" y="6210"/>
                  </a:cubicBezTo>
                  <a:cubicBezTo>
                    <a:pt x="8150" y="9450"/>
                    <a:pt x="21600" y="7020"/>
                    <a:pt x="21600" y="14310"/>
                  </a:cubicBezTo>
                  <a:cubicBezTo>
                    <a:pt x="21600" y="21600"/>
                    <a:pt x="15486" y="21600"/>
                    <a:pt x="8150" y="21600"/>
                  </a:cubicBezTo>
                  <a:cubicBezTo>
                    <a:pt x="5298" y="21600"/>
                    <a:pt x="2852" y="21600"/>
                    <a:pt x="0" y="21330"/>
                  </a:cubicBezTo>
                  <a:close/>
                </a:path>
              </a:pathLst>
            </a:custGeom>
            <a:solidFill>
              <a:srgbClr val="FFFFFF"/>
            </a:solidFill>
            <a:ln w="13546">
              <a:solidFill>
                <a:srgbClr val="FFC000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endParaRPr lang="zh-CN" altLang="en-US" sz="1266"/>
            </a:p>
          </p:txBody>
        </p:sp>
      </p:grpSp>
    </p:spTree>
    <p:extLst>
      <p:ext uri="{BB962C8B-B14F-4D97-AF65-F5344CB8AC3E}">
        <p14:creationId xmlns:p14="http://schemas.microsoft.com/office/powerpoint/2010/main" val="32688074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1980531" y="609451"/>
            <a:ext cx="8458646" cy="685354"/>
          </a:xfrm>
        </p:spPr>
        <p:txBody>
          <a:bodyPr vert="horz" lIns="88900" tIns="50799" rIns="88900" bIns="50799" rtlCol="0" anchor="ctr">
            <a:normAutofit fontScale="90000"/>
          </a:bodyPr>
          <a:lstStyle/>
          <a:p>
            <a:pPr defTabSz="785785"/>
            <a:r>
              <a:rPr lang="zh-CN" altLang="zh-CN" sz="3094">
                <a:solidFill>
                  <a:srgbClr val="FFFFFF"/>
                </a:solidFill>
                <a:latin typeface="Helvetica-Bold" charset="0"/>
                <a:ea typeface="Helvetica-Bold" charset="0"/>
                <a:cs typeface="Helvetica-Bold" charset="0"/>
                <a:sym typeface="Helvetica-Bold" charset="0"/>
              </a:rPr>
              <a:t>Format of American Parliamentary (AP) </a:t>
            </a:r>
            <a:r>
              <a:rPr lang="zh-CN" altLang="zh-CN" sz="3094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Style</a:t>
            </a:r>
            <a:endParaRPr lang="zh-CN" altLang="zh-CN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980531" y="1599531"/>
            <a:ext cx="4038451" cy="4526235"/>
          </a:xfrm>
        </p:spPr>
        <p:txBody>
          <a:bodyPr vert="horz" lIns="88900" tIns="50799" rIns="88900" bIns="50799" rtlCol="0" anchor="t">
            <a:normAutofit/>
          </a:bodyPr>
          <a:lstStyle/>
          <a:p>
            <a:pPr algn="ctr" defTabSz="914145">
              <a:spcBef>
                <a:spcPts val="422"/>
              </a:spcBef>
            </a:pPr>
            <a:r>
              <a:rPr lang="zh-CN" altLang="zh-CN" sz="3164" b="1" u="sng">
                <a:solidFill>
                  <a:srgbClr val="FFFFFF"/>
                </a:solidFill>
                <a:latin typeface="Helvetica-Bold" charset="0"/>
                <a:ea typeface="Helvetica-Bold" charset="0"/>
                <a:cs typeface="Helvetica-Bold" charset="0"/>
                <a:sym typeface="Helvetica-Bold" charset="0"/>
              </a:rPr>
              <a:t>Proposition</a:t>
            </a:r>
            <a:endParaRPr lang="zh-CN" altLang="zh-CN" sz="2742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 algn="ctr" defTabSz="914145">
              <a:spcBef>
                <a:spcPts val="422"/>
              </a:spcBef>
            </a:pPr>
            <a:endParaRPr lang="zh-CN" altLang="zh-CN" sz="3164">
              <a:solidFill>
                <a:srgbClr val="FFFFFF"/>
              </a:solidFill>
              <a:latin typeface="Helvetica" panose="020B0604020202020204" pitchFamily="34" charset="0"/>
              <a:ea typeface="Helvetica" panose="020B0604020202020204" pitchFamily="34" charset="0"/>
              <a:cs typeface="Helvetica" panose="020B0604020202020204" pitchFamily="34" charset="0"/>
              <a:sym typeface="Helvetica" panose="020B0604020202020204" pitchFamily="34" charset="0"/>
            </a:endParaRPr>
          </a:p>
          <a:p>
            <a:pPr defTabSz="914145">
              <a:spcBef>
                <a:spcPts val="422"/>
              </a:spcBef>
            </a:pPr>
            <a:r>
              <a:rPr lang="zh-CN" altLang="zh-CN" sz="2742">
                <a:solidFill>
                  <a:srgbClr val="FFFFFF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1</a:t>
            </a:r>
            <a:r>
              <a:rPr lang="zh-CN" altLang="zh-CN" sz="2742" baseline="31000">
                <a:solidFill>
                  <a:srgbClr val="FFFFFF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st</a:t>
            </a:r>
            <a:r>
              <a:rPr lang="zh-CN" altLang="zh-CN" sz="2742">
                <a:solidFill>
                  <a:srgbClr val="FFFFFF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Speaker/PM (7m)</a:t>
            </a:r>
            <a:endParaRPr lang="zh-CN" altLang="zh-CN" sz="2742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 defTabSz="914145">
              <a:spcBef>
                <a:spcPts val="422"/>
              </a:spcBef>
            </a:pPr>
            <a:endParaRPr lang="zh-CN" altLang="zh-CN" sz="2742">
              <a:solidFill>
                <a:srgbClr val="FFFFFF"/>
              </a:solidFill>
              <a:latin typeface="Helvetica" panose="020B0604020202020204" pitchFamily="34" charset="0"/>
              <a:ea typeface="Helvetica" panose="020B0604020202020204" pitchFamily="34" charset="0"/>
              <a:cs typeface="Helvetica" panose="020B0604020202020204" pitchFamily="34" charset="0"/>
              <a:sym typeface="Helvetica" panose="020B0604020202020204" pitchFamily="34" charset="0"/>
            </a:endParaRPr>
          </a:p>
          <a:p>
            <a:pPr defTabSz="914145">
              <a:spcBef>
                <a:spcPts val="422"/>
              </a:spcBef>
            </a:pPr>
            <a:r>
              <a:rPr lang="zh-CN" altLang="zh-CN" sz="2742">
                <a:solidFill>
                  <a:srgbClr val="FFFFFF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2</a:t>
            </a:r>
            <a:r>
              <a:rPr lang="zh-CN" altLang="zh-CN" sz="2742" baseline="31000">
                <a:solidFill>
                  <a:srgbClr val="FFFFFF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nd</a:t>
            </a:r>
            <a:r>
              <a:rPr lang="zh-CN" altLang="zh-CN" sz="2742">
                <a:solidFill>
                  <a:srgbClr val="FFFFFF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Speaker/DPM (7m)</a:t>
            </a:r>
            <a:endParaRPr lang="zh-CN" altLang="zh-CN" sz="2742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 defTabSz="914145">
              <a:spcBef>
                <a:spcPts val="422"/>
              </a:spcBef>
            </a:pPr>
            <a:endParaRPr lang="zh-CN" altLang="zh-CN" sz="2742">
              <a:solidFill>
                <a:srgbClr val="FFFFFF"/>
              </a:solidFill>
              <a:latin typeface="Helvetica" panose="020B0604020202020204" pitchFamily="34" charset="0"/>
              <a:ea typeface="Helvetica" panose="020B0604020202020204" pitchFamily="34" charset="0"/>
              <a:cs typeface="Helvetica" panose="020B0604020202020204" pitchFamily="34" charset="0"/>
              <a:sym typeface="Helvetica" panose="020B0604020202020204" pitchFamily="34" charset="0"/>
            </a:endParaRPr>
          </a:p>
          <a:p>
            <a:pPr defTabSz="914145">
              <a:spcBef>
                <a:spcPts val="422"/>
              </a:spcBef>
            </a:pPr>
            <a:r>
              <a:rPr lang="zh-CN" altLang="zh-CN" sz="2742">
                <a:solidFill>
                  <a:srgbClr val="FFFFFF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Reply Speaker (4 m)</a:t>
            </a:r>
            <a:endParaRPr lang="zh-CN" altLang="zh-CN" sz="2742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 defTabSz="914145">
              <a:spcBef>
                <a:spcPts val="422"/>
              </a:spcBef>
            </a:pPr>
            <a:r>
              <a:rPr lang="zh-CN" altLang="zh-CN" sz="2742">
                <a:solidFill>
                  <a:srgbClr val="FFFFFF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(1</a:t>
            </a:r>
            <a:r>
              <a:rPr lang="zh-CN" altLang="zh-CN" sz="2742" baseline="31000">
                <a:solidFill>
                  <a:srgbClr val="FFFFFF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st</a:t>
            </a:r>
            <a:r>
              <a:rPr lang="zh-CN" altLang="zh-CN" sz="2742">
                <a:solidFill>
                  <a:srgbClr val="FFFFFF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Speaker only)</a:t>
            </a:r>
            <a:endParaRPr lang="zh-CN" altLang="zh-CN"/>
          </a:p>
        </p:txBody>
      </p:sp>
      <p:sp>
        <p:nvSpPr>
          <p:cNvPr id="5123" name="AutoShape 3"/>
          <p:cNvSpPr>
            <a:spLocks/>
          </p:cNvSpPr>
          <p:nvPr/>
        </p:nvSpPr>
        <p:spPr bwMode="auto">
          <a:xfrm>
            <a:off x="6171903" y="1599531"/>
            <a:ext cx="4038451" cy="498164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8900" tIns="50799" rIns="88900" bIns="50799"/>
          <a:lstStyle>
            <a:lvl1pPr defTabSz="1300163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defTabSz="1300163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defTabSz="1300163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defTabSz="1300163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defTabSz="1300163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1828800" algn="ctr" defTabSz="1300163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286000" algn="ctr" defTabSz="1300163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2743200" algn="ctr" defTabSz="1300163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200400" algn="ctr" defTabSz="1300163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>
              <a:spcBef>
                <a:spcPts val="422"/>
              </a:spcBef>
            </a:pPr>
            <a:r>
              <a:rPr lang="zh-CN" altLang="zh-CN" sz="3164" b="1" u="sng">
                <a:solidFill>
                  <a:srgbClr val="FFFFFF"/>
                </a:solidFill>
                <a:latin typeface="Helvetica-Bold" charset="0"/>
                <a:ea typeface="Helvetica-Bold" charset="0"/>
                <a:cs typeface="Helvetica-Bold" charset="0"/>
                <a:sym typeface="Helvetica-Bold" charset="0"/>
              </a:rPr>
              <a:t>Opposition</a:t>
            </a:r>
            <a:endParaRPr lang="zh-CN" altLang="zh-CN" sz="2742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>
              <a:spcBef>
                <a:spcPts val="422"/>
              </a:spcBef>
            </a:pPr>
            <a:endParaRPr lang="zh-CN" altLang="zh-CN" sz="2742" b="1" u="sng">
              <a:solidFill>
                <a:srgbClr val="FFFFFF"/>
              </a:solidFill>
              <a:latin typeface="Helvetica-Bold" charset="0"/>
              <a:ea typeface="Helvetica-Bold" charset="0"/>
              <a:cs typeface="Helvetica-Bold" charset="0"/>
              <a:sym typeface="Helvetica-Bold" charset="0"/>
            </a:endParaRPr>
          </a:p>
          <a:p>
            <a:pPr>
              <a:spcBef>
                <a:spcPts val="422"/>
              </a:spcBef>
            </a:pPr>
            <a:r>
              <a:rPr lang="zh-CN" altLang="zh-CN" sz="2742">
                <a:solidFill>
                  <a:srgbClr val="FFFFFF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1</a:t>
            </a:r>
            <a:r>
              <a:rPr lang="zh-CN" altLang="zh-CN" sz="2742" baseline="31000">
                <a:solidFill>
                  <a:srgbClr val="FFFFFF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st</a:t>
            </a:r>
            <a:r>
              <a:rPr lang="zh-CN" altLang="zh-CN" sz="2742">
                <a:solidFill>
                  <a:srgbClr val="FFFFFF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Speaker/OL (7m)</a:t>
            </a:r>
            <a:endParaRPr lang="zh-CN" altLang="zh-CN" sz="2742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>
              <a:spcBef>
                <a:spcPts val="422"/>
              </a:spcBef>
            </a:pPr>
            <a:endParaRPr lang="zh-CN" altLang="zh-CN" sz="2742">
              <a:solidFill>
                <a:srgbClr val="FFFFFF"/>
              </a:solidFill>
              <a:latin typeface="Helvetica" panose="020B0604020202020204" pitchFamily="34" charset="0"/>
              <a:ea typeface="Helvetica" panose="020B0604020202020204" pitchFamily="34" charset="0"/>
              <a:cs typeface="Helvetica" panose="020B0604020202020204" pitchFamily="34" charset="0"/>
              <a:sym typeface="Helvetica" panose="020B0604020202020204" pitchFamily="34" charset="0"/>
            </a:endParaRPr>
          </a:p>
          <a:p>
            <a:pPr>
              <a:spcBef>
                <a:spcPts val="422"/>
              </a:spcBef>
            </a:pPr>
            <a:r>
              <a:rPr lang="zh-CN" altLang="zh-CN" sz="2742">
                <a:solidFill>
                  <a:srgbClr val="FFFFFF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2</a:t>
            </a:r>
            <a:r>
              <a:rPr lang="zh-CN" altLang="zh-CN" sz="2742" baseline="31000">
                <a:solidFill>
                  <a:srgbClr val="FFFFFF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nd</a:t>
            </a:r>
            <a:r>
              <a:rPr lang="zh-CN" altLang="zh-CN" sz="2742">
                <a:solidFill>
                  <a:srgbClr val="FFFFFF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Speaker/DOL (7m)</a:t>
            </a:r>
            <a:endParaRPr lang="zh-CN" altLang="zh-CN" sz="2742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>
              <a:spcBef>
                <a:spcPts val="422"/>
              </a:spcBef>
            </a:pPr>
            <a:endParaRPr lang="zh-CN" altLang="zh-CN" sz="2742">
              <a:solidFill>
                <a:srgbClr val="FFFFFF"/>
              </a:solidFill>
              <a:latin typeface="Helvetica" panose="020B0604020202020204" pitchFamily="34" charset="0"/>
              <a:ea typeface="Helvetica" panose="020B0604020202020204" pitchFamily="34" charset="0"/>
              <a:cs typeface="Helvetica" panose="020B0604020202020204" pitchFamily="34" charset="0"/>
              <a:sym typeface="Helvetica" panose="020B0604020202020204" pitchFamily="34" charset="0"/>
            </a:endParaRPr>
          </a:p>
          <a:p>
            <a:pPr>
              <a:spcBef>
                <a:spcPts val="422"/>
              </a:spcBef>
            </a:pPr>
            <a:r>
              <a:rPr lang="zh-CN" altLang="zh-CN" sz="2742">
                <a:solidFill>
                  <a:srgbClr val="FFFFFF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Reply Speaker (4 m)</a:t>
            </a:r>
            <a:endParaRPr lang="zh-CN" altLang="zh-CN" sz="2742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>
              <a:spcBef>
                <a:spcPts val="422"/>
              </a:spcBef>
            </a:pPr>
            <a:r>
              <a:rPr lang="zh-CN" altLang="zh-CN" sz="2742">
                <a:solidFill>
                  <a:srgbClr val="FFFFFF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(1</a:t>
            </a:r>
            <a:r>
              <a:rPr lang="zh-CN" altLang="zh-CN" sz="2742" baseline="31000">
                <a:solidFill>
                  <a:srgbClr val="FFFFFF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st</a:t>
            </a:r>
            <a:r>
              <a:rPr lang="zh-CN" altLang="zh-CN" sz="2742">
                <a:solidFill>
                  <a:srgbClr val="FFFFFF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Speaker only)</a:t>
            </a:r>
            <a:endParaRPr lang="zh-CN" altLang="zh-CN" sz="2742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>
              <a:spcBef>
                <a:spcPts val="422"/>
              </a:spcBef>
            </a:pPr>
            <a:endParaRPr lang="zh-CN" altLang="zh-CN" sz="2742">
              <a:solidFill>
                <a:srgbClr val="FFFFFF"/>
              </a:solidFill>
              <a:latin typeface="Helvetica" panose="020B0604020202020204" pitchFamily="34" charset="0"/>
              <a:ea typeface="Helvetica" panose="020B0604020202020204" pitchFamily="34" charset="0"/>
              <a:cs typeface="Helvetica" panose="020B0604020202020204" pitchFamily="34" charset="0"/>
              <a:sym typeface="Helvetica" panose="020B0604020202020204" pitchFamily="34" charset="0"/>
            </a:endParaRPr>
          </a:p>
        </p:txBody>
      </p:sp>
      <p:sp>
        <p:nvSpPr>
          <p:cNvPr id="5124" name="Line 4"/>
          <p:cNvSpPr>
            <a:spLocks noChangeShapeType="1"/>
          </p:cNvSpPr>
          <p:nvPr/>
        </p:nvSpPr>
        <p:spPr bwMode="auto">
          <a:xfrm flipH="1">
            <a:off x="5714256" y="2971354"/>
            <a:ext cx="533549" cy="762372"/>
          </a:xfrm>
          <a:prstGeom prst="line">
            <a:avLst/>
          </a:prstGeom>
          <a:noFill/>
          <a:ln w="13546" cap="flat" cmpd="sng">
            <a:solidFill>
              <a:srgbClr val="000000"/>
            </a:solidFill>
            <a:prstDash val="solid"/>
            <a:round/>
            <a:headEnd/>
            <a:tailEnd type="triangl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defTabSz="4572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defTabSz="4572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defTabSz="4572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defTabSz="4572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defTabSz="4572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1828800" algn="ctr" defTabSz="4572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286000" algn="ctr" defTabSz="4572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2743200" algn="ctr" defTabSz="4572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200400" algn="ctr" defTabSz="4572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l"/>
            <a:endParaRPr lang="zh-CN" altLang="zh-CN" sz="844">
              <a:latin typeface="Helvetica" panose="020B0604020202020204" pitchFamily="34" charset="0"/>
              <a:ea typeface="Helvetica" panose="020B0604020202020204" pitchFamily="34" charset="0"/>
              <a:cs typeface="Helvetica" panose="020B0604020202020204" pitchFamily="34" charset="0"/>
              <a:sym typeface="Helvetica" panose="020B0604020202020204" pitchFamily="34" charset="0"/>
            </a:endParaRPr>
          </a:p>
        </p:txBody>
      </p:sp>
      <p:sp>
        <p:nvSpPr>
          <p:cNvPr id="5125" name="Line 5"/>
          <p:cNvSpPr>
            <a:spLocks noChangeShapeType="1"/>
          </p:cNvSpPr>
          <p:nvPr/>
        </p:nvSpPr>
        <p:spPr bwMode="auto">
          <a:xfrm>
            <a:off x="5867177" y="3885531"/>
            <a:ext cx="380628" cy="0"/>
          </a:xfrm>
          <a:prstGeom prst="line">
            <a:avLst/>
          </a:prstGeom>
          <a:noFill/>
          <a:ln w="13546" cap="flat" cmpd="sng">
            <a:solidFill>
              <a:srgbClr val="000000"/>
            </a:solidFill>
            <a:prstDash val="solid"/>
            <a:round/>
            <a:headEnd/>
            <a:tailEnd type="triangl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defTabSz="4572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defTabSz="4572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defTabSz="4572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defTabSz="4572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defTabSz="4572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1828800" algn="ctr" defTabSz="4572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286000" algn="ctr" defTabSz="4572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2743200" algn="ctr" defTabSz="4572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200400" algn="ctr" defTabSz="4572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l"/>
            <a:endParaRPr lang="zh-CN" altLang="zh-CN" sz="844">
              <a:latin typeface="Helvetica" panose="020B0604020202020204" pitchFamily="34" charset="0"/>
              <a:ea typeface="Helvetica" panose="020B0604020202020204" pitchFamily="34" charset="0"/>
              <a:cs typeface="Helvetica" panose="020B0604020202020204" pitchFamily="34" charset="0"/>
              <a:sym typeface="Helvetica" panose="020B0604020202020204" pitchFamily="34" charset="0"/>
            </a:endParaRPr>
          </a:p>
        </p:txBody>
      </p:sp>
      <p:grpSp>
        <p:nvGrpSpPr>
          <p:cNvPr id="5126" name="Group 6"/>
          <p:cNvGrpSpPr>
            <a:grpSpLocks/>
          </p:cNvGrpSpPr>
          <p:nvPr/>
        </p:nvGrpSpPr>
        <p:grpSpPr bwMode="auto">
          <a:xfrm>
            <a:off x="5420693" y="2818433"/>
            <a:ext cx="827112" cy="2134195"/>
            <a:chOff x="0" y="0"/>
            <a:chExt cx="1176680" cy="3034454"/>
          </a:xfrm>
        </p:grpSpPr>
        <p:sp>
          <p:nvSpPr>
            <p:cNvPr id="5127" name="Line 7"/>
            <p:cNvSpPr>
              <a:spLocks noChangeShapeType="1"/>
            </p:cNvSpPr>
            <p:nvPr/>
          </p:nvSpPr>
          <p:spPr bwMode="auto">
            <a:xfrm>
              <a:off x="0" y="0"/>
              <a:ext cx="1176680" cy="0"/>
            </a:xfrm>
            <a:prstGeom prst="line">
              <a:avLst/>
            </a:prstGeom>
            <a:noFill/>
            <a:ln w="13546" cap="flat" cmpd="sng">
              <a:solidFill>
                <a:srgbClr val="000000"/>
              </a:solidFill>
              <a:prstDash val="solid"/>
              <a:round/>
              <a:headEnd/>
              <a:tailEnd type="triangl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57200"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1pPr>
              <a:lvl2pPr defTabSz="457200"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2pPr>
              <a:lvl3pPr defTabSz="457200"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3pPr>
              <a:lvl4pPr defTabSz="457200"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4pPr>
              <a:lvl5pPr defTabSz="457200"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5pPr>
              <a:lvl6pPr marL="1828800" algn="ctr" defTabSz="45720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6pPr>
              <a:lvl7pPr marL="2286000" algn="ctr" defTabSz="45720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7pPr>
              <a:lvl8pPr marL="2743200" algn="ctr" defTabSz="45720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8pPr>
              <a:lvl9pPr marL="3200400" algn="ctr" defTabSz="45720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9pPr>
            </a:lstStyle>
            <a:p>
              <a:pPr algn="l"/>
              <a:endParaRPr lang="zh-CN" altLang="zh-CN" sz="844"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endParaRPr>
            </a:p>
          </p:txBody>
        </p:sp>
        <p:sp>
          <p:nvSpPr>
            <p:cNvPr id="5128" name="Line 8"/>
            <p:cNvSpPr>
              <a:spLocks noChangeShapeType="1"/>
            </p:cNvSpPr>
            <p:nvPr/>
          </p:nvSpPr>
          <p:spPr bwMode="auto">
            <a:xfrm>
              <a:off x="1176679" y="1733974"/>
              <a:ext cx="1" cy="975360"/>
            </a:xfrm>
            <a:prstGeom prst="line">
              <a:avLst/>
            </a:prstGeom>
            <a:noFill/>
            <a:ln w="13546" cap="flat" cmpd="sng">
              <a:solidFill>
                <a:srgbClr val="000000"/>
              </a:solidFill>
              <a:prstDash val="solid"/>
              <a:round/>
              <a:headEnd/>
              <a:tailEnd type="triangl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57200"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1pPr>
              <a:lvl2pPr defTabSz="457200"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2pPr>
              <a:lvl3pPr defTabSz="457200"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3pPr>
              <a:lvl4pPr defTabSz="457200"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4pPr>
              <a:lvl5pPr defTabSz="457200"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5pPr>
              <a:lvl6pPr marL="1828800" algn="ctr" defTabSz="45720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6pPr>
              <a:lvl7pPr marL="2286000" algn="ctr" defTabSz="45720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7pPr>
              <a:lvl8pPr marL="2743200" algn="ctr" defTabSz="45720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8pPr>
              <a:lvl9pPr marL="3200400" algn="ctr" defTabSz="45720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9pPr>
            </a:lstStyle>
            <a:p>
              <a:pPr algn="l"/>
              <a:endParaRPr lang="zh-CN" altLang="zh-CN" sz="844"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endParaRPr>
            </a:p>
          </p:txBody>
        </p:sp>
        <p:sp>
          <p:nvSpPr>
            <p:cNvPr id="5129" name="Line 9"/>
            <p:cNvSpPr>
              <a:spLocks noChangeShapeType="1"/>
            </p:cNvSpPr>
            <p:nvPr/>
          </p:nvSpPr>
          <p:spPr bwMode="auto">
            <a:xfrm flipH="1">
              <a:off x="92946" y="3034453"/>
              <a:ext cx="975361" cy="1"/>
            </a:xfrm>
            <a:prstGeom prst="line">
              <a:avLst/>
            </a:prstGeom>
            <a:noFill/>
            <a:ln w="13546" cap="flat" cmpd="sng">
              <a:solidFill>
                <a:srgbClr val="000000"/>
              </a:solidFill>
              <a:prstDash val="solid"/>
              <a:round/>
              <a:headEnd/>
              <a:tailEnd type="triangl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457200"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1pPr>
              <a:lvl2pPr defTabSz="457200"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2pPr>
              <a:lvl3pPr defTabSz="457200"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3pPr>
              <a:lvl4pPr defTabSz="457200"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4pPr>
              <a:lvl5pPr defTabSz="457200"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5pPr>
              <a:lvl6pPr marL="1828800" algn="ctr" defTabSz="45720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6pPr>
              <a:lvl7pPr marL="2286000" algn="ctr" defTabSz="45720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7pPr>
              <a:lvl8pPr marL="2743200" algn="ctr" defTabSz="45720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8pPr>
              <a:lvl9pPr marL="3200400" algn="ctr" defTabSz="45720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9pPr>
            </a:lstStyle>
            <a:p>
              <a:pPr algn="l"/>
              <a:endParaRPr lang="zh-CN" altLang="zh-CN" sz="844"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endParaRPr>
            </a:p>
          </p:txBody>
        </p:sp>
      </p:grpSp>
      <p:sp>
        <p:nvSpPr>
          <p:cNvPr id="5130" name="AutoShape 10"/>
          <p:cNvSpPr>
            <a:spLocks/>
          </p:cNvSpPr>
          <p:nvPr/>
        </p:nvSpPr>
        <p:spPr bwMode="auto">
          <a:xfrm>
            <a:off x="5960939" y="6509742"/>
            <a:ext cx="260077" cy="26789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fld id="{C37EE11F-DCCF-471E-BD10-D5F318B5BFB7}" type="slidenum">
              <a:rPr lang="zh-CN" altLang="zh-CN" sz="1266"/>
              <a:pPr/>
              <a:t>7</a:t>
            </a:fld>
            <a:endParaRPr lang="zh-CN" altLang="zh-CN" sz="1266"/>
          </a:p>
        </p:txBody>
      </p:sp>
    </p:spTree>
    <p:extLst>
      <p:ext uri="{BB962C8B-B14F-4D97-AF65-F5344CB8AC3E}">
        <p14:creationId xmlns:p14="http://schemas.microsoft.com/office/powerpoint/2010/main" val="301980507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AutoShape 1"/>
          <p:cNvSpPr>
            <a:spLocks/>
          </p:cNvSpPr>
          <p:nvPr/>
        </p:nvSpPr>
        <p:spPr bwMode="auto">
          <a:xfrm>
            <a:off x="157395" y="1269322"/>
            <a:ext cx="8962154" cy="5327205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270933">
            <a:solidFill>
              <a:srgbClr val="DCAC3A"/>
            </a:solidFill>
            <a:miter lim="0"/>
            <a:headEnd/>
            <a:tailEnd/>
          </a:ln>
        </p:spPr>
        <p:txBody>
          <a:bodyPr lIns="50786" tIns="50786" rIns="50786" bIns="50786" anchor="ctr"/>
          <a:lstStyle/>
          <a:p>
            <a:endParaRPr lang="zh-CN" altLang="en-US" sz="1266"/>
          </a:p>
        </p:txBody>
      </p:sp>
      <p:sp>
        <p:nvSpPr>
          <p:cNvPr id="53251" name="AutoShape 2"/>
          <p:cNvSpPr>
            <a:spLocks/>
          </p:cNvSpPr>
          <p:nvPr/>
        </p:nvSpPr>
        <p:spPr bwMode="auto">
          <a:xfrm>
            <a:off x="179714" y="3160609"/>
            <a:ext cx="3528540" cy="3578757"/>
          </a:xfrm>
          <a:custGeom>
            <a:avLst/>
            <a:gdLst>
              <a:gd name="T0" fmla="*/ 2147483646 w 20970"/>
              <a:gd name="T1" fmla="*/ 2147483646 h 21210"/>
              <a:gd name="T2" fmla="*/ 2147483646 w 20970"/>
              <a:gd name="T3" fmla="*/ 2147483646 h 21210"/>
              <a:gd name="T4" fmla="*/ 2147483646 w 20970"/>
              <a:gd name="T5" fmla="*/ 2147483646 h 21210"/>
              <a:gd name="T6" fmla="*/ 2147483646 w 20970"/>
              <a:gd name="T7" fmla="*/ 2147483646 h 21210"/>
              <a:gd name="T8" fmla="*/ 0 60000 65536"/>
              <a:gd name="T9" fmla="*/ 0 60000 65536"/>
              <a:gd name="T10" fmla="*/ 0 60000 65536"/>
              <a:gd name="T11" fmla="*/ 0 60000 65536"/>
              <a:gd name="T12" fmla="*/ 0 w 20970"/>
              <a:gd name="T13" fmla="*/ 0 h 21210"/>
              <a:gd name="T14" fmla="*/ 20970 w 20970"/>
              <a:gd name="T15" fmla="*/ 21210 h 2121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0970" h="21210">
                <a:moveTo>
                  <a:pt x="11" y="12069"/>
                </a:moveTo>
                <a:cubicBezTo>
                  <a:pt x="-136" y="9909"/>
                  <a:pt x="1047" y="5898"/>
                  <a:pt x="3710" y="3275"/>
                </a:cubicBezTo>
                <a:cubicBezTo>
                  <a:pt x="5781" y="1269"/>
                  <a:pt x="8148" y="189"/>
                  <a:pt x="10516" y="35"/>
                </a:cubicBezTo>
                <a:cubicBezTo>
                  <a:pt x="12735" y="-119"/>
                  <a:pt x="15398" y="189"/>
                  <a:pt x="17469" y="1886"/>
                </a:cubicBezTo>
                <a:cubicBezTo>
                  <a:pt x="19244" y="3120"/>
                  <a:pt x="20132" y="4355"/>
                  <a:pt x="20724" y="6515"/>
                </a:cubicBezTo>
                <a:cubicBezTo>
                  <a:pt x="21463" y="9446"/>
                  <a:pt x="20428" y="12686"/>
                  <a:pt x="18948" y="14383"/>
                </a:cubicBezTo>
                <a:cubicBezTo>
                  <a:pt x="17321" y="16543"/>
                  <a:pt x="14954" y="17932"/>
                  <a:pt x="12883" y="17315"/>
                </a:cubicBezTo>
                <a:cubicBezTo>
                  <a:pt x="11699" y="16852"/>
                  <a:pt x="11995" y="16081"/>
                  <a:pt x="11847" y="15309"/>
                </a:cubicBezTo>
                <a:cubicBezTo>
                  <a:pt x="11551" y="15926"/>
                  <a:pt x="9776" y="17161"/>
                  <a:pt x="8444" y="17161"/>
                </a:cubicBezTo>
                <a:cubicBezTo>
                  <a:pt x="7261" y="17161"/>
                  <a:pt x="6373" y="16852"/>
                  <a:pt x="5633" y="15926"/>
                </a:cubicBezTo>
                <a:cubicBezTo>
                  <a:pt x="4894" y="15001"/>
                  <a:pt x="4746" y="12841"/>
                  <a:pt x="5337" y="11143"/>
                </a:cubicBezTo>
                <a:cubicBezTo>
                  <a:pt x="5929" y="9601"/>
                  <a:pt x="6077" y="9138"/>
                  <a:pt x="6965" y="7749"/>
                </a:cubicBezTo>
                <a:cubicBezTo>
                  <a:pt x="7557" y="6823"/>
                  <a:pt x="9480" y="4200"/>
                  <a:pt x="11995" y="4509"/>
                </a:cubicBezTo>
                <a:cubicBezTo>
                  <a:pt x="13474" y="4663"/>
                  <a:pt x="14066" y="5435"/>
                  <a:pt x="14806" y="6669"/>
                </a:cubicBezTo>
                <a:cubicBezTo>
                  <a:pt x="15398" y="4972"/>
                  <a:pt x="15398" y="4972"/>
                  <a:pt x="15398" y="4972"/>
                </a:cubicBezTo>
                <a:cubicBezTo>
                  <a:pt x="17617" y="4972"/>
                  <a:pt x="17617" y="4972"/>
                  <a:pt x="17617" y="4972"/>
                </a:cubicBezTo>
                <a:cubicBezTo>
                  <a:pt x="14658" y="12223"/>
                  <a:pt x="14658" y="12223"/>
                  <a:pt x="14658" y="12223"/>
                </a:cubicBezTo>
                <a:cubicBezTo>
                  <a:pt x="14214" y="13458"/>
                  <a:pt x="13474" y="14846"/>
                  <a:pt x="13770" y="15463"/>
                </a:cubicBezTo>
                <a:cubicBezTo>
                  <a:pt x="14066" y="16235"/>
                  <a:pt x="15102" y="16081"/>
                  <a:pt x="15990" y="15618"/>
                </a:cubicBezTo>
                <a:cubicBezTo>
                  <a:pt x="17617" y="14383"/>
                  <a:pt x="18653" y="13303"/>
                  <a:pt x="19392" y="11298"/>
                </a:cubicBezTo>
                <a:cubicBezTo>
                  <a:pt x="19984" y="9292"/>
                  <a:pt x="19984" y="7595"/>
                  <a:pt x="19096" y="5743"/>
                </a:cubicBezTo>
                <a:cubicBezTo>
                  <a:pt x="17913" y="2658"/>
                  <a:pt x="14510" y="1269"/>
                  <a:pt x="12143" y="1269"/>
                </a:cubicBezTo>
                <a:cubicBezTo>
                  <a:pt x="9924" y="1269"/>
                  <a:pt x="8000" y="1886"/>
                  <a:pt x="6077" y="3429"/>
                </a:cubicBezTo>
                <a:cubicBezTo>
                  <a:pt x="4154" y="4972"/>
                  <a:pt x="2970" y="6823"/>
                  <a:pt x="2231" y="8829"/>
                </a:cubicBezTo>
                <a:cubicBezTo>
                  <a:pt x="1491" y="10989"/>
                  <a:pt x="1343" y="13612"/>
                  <a:pt x="2527" y="15926"/>
                </a:cubicBezTo>
                <a:cubicBezTo>
                  <a:pt x="3858" y="18086"/>
                  <a:pt x="6225" y="19321"/>
                  <a:pt x="9036" y="19783"/>
                </a:cubicBezTo>
                <a:cubicBezTo>
                  <a:pt x="11107" y="19938"/>
                  <a:pt x="13031" y="19783"/>
                  <a:pt x="15102" y="19012"/>
                </a:cubicBezTo>
                <a:cubicBezTo>
                  <a:pt x="16433" y="18549"/>
                  <a:pt x="17321" y="17932"/>
                  <a:pt x="18357" y="17006"/>
                </a:cubicBezTo>
                <a:cubicBezTo>
                  <a:pt x="19096" y="17623"/>
                  <a:pt x="19096" y="17623"/>
                  <a:pt x="19096" y="17623"/>
                </a:cubicBezTo>
                <a:cubicBezTo>
                  <a:pt x="17469" y="19321"/>
                  <a:pt x="15398" y="20401"/>
                  <a:pt x="12735" y="21018"/>
                </a:cubicBezTo>
                <a:cubicBezTo>
                  <a:pt x="10220" y="21481"/>
                  <a:pt x="8148" y="21018"/>
                  <a:pt x="6225" y="20555"/>
                </a:cubicBezTo>
                <a:cubicBezTo>
                  <a:pt x="5485" y="20246"/>
                  <a:pt x="3118" y="19166"/>
                  <a:pt x="1787" y="17469"/>
                </a:cubicBezTo>
                <a:cubicBezTo>
                  <a:pt x="603" y="15926"/>
                  <a:pt x="11" y="14538"/>
                  <a:pt x="11" y="12069"/>
                </a:cubicBezTo>
                <a:close/>
                <a:moveTo>
                  <a:pt x="13031" y="5743"/>
                </a:moveTo>
                <a:cubicBezTo>
                  <a:pt x="11255" y="4818"/>
                  <a:pt x="9332" y="7595"/>
                  <a:pt x="8296" y="9909"/>
                </a:cubicBezTo>
                <a:cubicBezTo>
                  <a:pt x="7261" y="12069"/>
                  <a:pt x="6077" y="15155"/>
                  <a:pt x="8000" y="16081"/>
                </a:cubicBezTo>
                <a:cubicBezTo>
                  <a:pt x="9776" y="17006"/>
                  <a:pt x="11847" y="13921"/>
                  <a:pt x="12587" y="11915"/>
                </a:cubicBezTo>
                <a:cubicBezTo>
                  <a:pt x="13474" y="9755"/>
                  <a:pt x="14806" y="6669"/>
                  <a:pt x="13031" y="5743"/>
                </a:cubicBezTo>
                <a:close/>
              </a:path>
            </a:pathLst>
          </a:custGeom>
          <a:solidFill>
            <a:srgbClr val="DCAC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0786" tIns="50786" rIns="50786" bIns="50786" anchor="ctr"/>
          <a:lstStyle/>
          <a:p>
            <a:endParaRPr lang="zh-CN" altLang="en-US" sz="1266"/>
          </a:p>
        </p:txBody>
      </p:sp>
      <p:grpSp>
        <p:nvGrpSpPr>
          <p:cNvPr id="53252" name="Group 3"/>
          <p:cNvGrpSpPr>
            <a:grpSpLocks/>
          </p:cNvGrpSpPr>
          <p:nvPr/>
        </p:nvGrpSpPr>
        <p:grpSpPr bwMode="auto">
          <a:xfrm>
            <a:off x="3216133" y="1484497"/>
            <a:ext cx="5692310" cy="1142702"/>
            <a:chOff x="0" y="0"/>
            <a:chExt cx="638" cy="129"/>
          </a:xfrm>
        </p:grpSpPr>
        <p:sp>
          <p:nvSpPr>
            <p:cNvPr id="53255" name="AutoShape 4"/>
            <p:cNvSpPr>
              <a:spLocks/>
            </p:cNvSpPr>
            <p:nvPr/>
          </p:nvSpPr>
          <p:spPr bwMode="auto">
            <a:xfrm>
              <a:off x="0" y="0"/>
              <a:ext cx="78" cy="12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4065" y="15169"/>
                  </a:moveTo>
                  <a:cubicBezTo>
                    <a:pt x="21600" y="15169"/>
                    <a:pt x="21600" y="15169"/>
                    <a:pt x="21600" y="15169"/>
                  </a:cubicBezTo>
                  <a:cubicBezTo>
                    <a:pt x="21600" y="21435"/>
                    <a:pt x="21600" y="21435"/>
                    <a:pt x="21600" y="21435"/>
                  </a:cubicBezTo>
                  <a:cubicBezTo>
                    <a:pt x="18586" y="21600"/>
                    <a:pt x="15320" y="21600"/>
                    <a:pt x="12558" y="21600"/>
                  </a:cubicBezTo>
                  <a:cubicBezTo>
                    <a:pt x="3767" y="21600"/>
                    <a:pt x="0" y="21105"/>
                    <a:pt x="0" y="12531"/>
                  </a:cubicBezTo>
                  <a:cubicBezTo>
                    <a:pt x="0" y="3297"/>
                    <a:pt x="0" y="0"/>
                    <a:pt x="12306" y="0"/>
                  </a:cubicBezTo>
                  <a:cubicBezTo>
                    <a:pt x="15320" y="0"/>
                    <a:pt x="18586" y="164"/>
                    <a:pt x="21600" y="329"/>
                  </a:cubicBezTo>
                  <a:cubicBezTo>
                    <a:pt x="21600" y="6265"/>
                    <a:pt x="21600" y="6265"/>
                    <a:pt x="21600" y="6265"/>
                  </a:cubicBezTo>
                  <a:cubicBezTo>
                    <a:pt x="14065" y="6265"/>
                    <a:pt x="14065" y="6265"/>
                    <a:pt x="14065" y="6265"/>
                  </a:cubicBezTo>
                  <a:cubicBezTo>
                    <a:pt x="14065" y="4781"/>
                    <a:pt x="14065" y="4781"/>
                    <a:pt x="14065" y="4781"/>
                  </a:cubicBezTo>
                  <a:cubicBezTo>
                    <a:pt x="13562" y="4781"/>
                    <a:pt x="13060" y="4781"/>
                    <a:pt x="12809" y="4781"/>
                  </a:cubicBezTo>
                  <a:cubicBezTo>
                    <a:pt x="8288" y="4781"/>
                    <a:pt x="8288" y="5276"/>
                    <a:pt x="8288" y="9893"/>
                  </a:cubicBezTo>
                  <a:cubicBezTo>
                    <a:pt x="8288" y="16818"/>
                    <a:pt x="8288" y="16818"/>
                    <a:pt x="12306" y="16818"/>
                  </a:cubicBezTo>
                  <a:cubicBezTo>
                    <a:pt x="14065" y="16818"/>
                    <a:pt x="14065" y="16818"/>
                    <a:pt x="14065" y="16818"/>
                  </a:cubicBezTo>
                  <a:lnTo>
                    <a:pt x="14065" y="15169"/>
                  </a:lnTo>
                  <a:close/>
                </a:path>
              </a:pathLst>
            </a:custGeom>
            <a:solidFill>
              <a:srgbClr val="FFFFFF"/>
            </a:solidFill>
            <a:ln w="13546">
              <a:solidFill>
                <a:srgbClr val="FFC000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endParaRPr lang="zh-CN" altLang="en-US" sz="1266"/>
            </a:p>
          </p:txBody>
        </p:sp>
        <p:sp>
          <p:nvSpPr>
            <p:cNvPr id="53256" name="AutoShape 5"/>
            <p:cNvSpPr>
              <a:spLocks/>
            </p:cNvSpPr>
            <p:nvPr/>
          </p:nvSpPr>
          <p:spPr bwMode="auto">
            <a:xfrm>
              <a:off x="89" y="0"/>
              <a:ext cx="88" cy="12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12531"/>
                  </a:moveTo>
                  <a:cubicBezTo>
                    <a:pt x="0" y="8903"/>
                    <a:pt x="0" y="8903"/>
                    <a:pt x="0" y="8903"/>
                  </a:cubicBezTo>
                  <a:cubicBezTo>
                    <a:pt x="0" y="2473"/>
                    <a:pt x="1336" y="0"/>
                    <a:pt x="10911" y="0"/>
                  </a:cubicBezTo>
                  <a:cubicBezTo>
                    <a:pt x="20263" y="0"/>
                    <a:pt x="21600" y="2638"/>
                    <a:pt x="21600" y="8903"/>
                  </a:cubicBezTo>
                  <a:cubicBezTo>
                    <a:pt x="21600" y="12531"/>
                    <a:pt x="21600" y="12531"/>
                    <a:pt x="21600" y="12531"/>
                  </a:cubicBezTo>
                  <a:cubicBezTo>
                    <a:pt x="21600" y="19291"/>
                    <a:pt x="20263" y="21600"/>
                    <a:pt x="10911" y="21600"/>
                  </a:cubicBezTo>
                  <a:cubicBezTo>
                    <a:pt x="1336" y="21600"/>
                    <a:pt x="0" y="19291"/>
                    <a:pt x="0" y="12531"/>
                  </a:cubicBezTo>
                  <a:close/>
                  <a:moveTo>
                    <a:pt x="7125" y="9398"/>
                  </a:moveTo>
                  <a:cubicBezTo>
                    <a:pt x="7125" y="13025"/>
                    <a:pt x="7125" y="13025"/>
                    <a:pt x="7125" y="13025"/>
                  </a:cubicBezTo>
                  <a:cubicBezTo>
                    <a:pt x="7125" y="15334"/>
                    <a:pt x="7125" y="16983"/>
                    <a:pt x="10911" y="16983"/>
                  </a:cubicBezTo>
                  <a:cubicBezTo>
                    <a:pt x="14474" y="16983"/>
                    <a:pt x="14474" y="15499"/>
                    <a:pt x="14474" y="13025"/>
                  </a:cubicBezTo>
                  <a:cubicBezTo>
                    <a:pt x="14474" y="9398"/>
                    <a:pt x="14474" y="9398"/>
                    <a:pt x="14474" y="9398"/>
                  </a:cubicBezTo>
                  <a:cubicBezTo>
                    <a:pt x="14474" y="5770"/>
                    <a:pt x="14474" y="4616"/>
                    <a:pt x="10911" y="4616"/>
                  </a:cubicBezTo>
                  <a:cubicBezTo>
                    <a:pt x="7125" y="4616"/>
                    <a:pt x="7125" y="5935"/>
                    <a:pt x="7125" y="9398"/>
                  </a:cubicBezTo>
                  <a:close/>
                </a:path>
              </a:pathLst>
            </a:custGeom>
            <a:solidFill>
              <a:srgbClr val="FFFFFF"/>
            </a:solidFill>
            <a:ln w="13546">
              <a:solidFill>
                <a:srgbClr val="FFC000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endParaRPr lang="zh-CN" altLang="en-US" sz="1266"/>
            </a:p>
          </p:txBody>
        </p:sp>
        <p:sp>
          <p:nvSpPr>
            <p:cNvPr id="53257" name="AutoShape 6"/>
            <p:cNvSpPr>
              <a:spLocks/>
            </p:cNvSpPr>
            <p:nvPr/>
          </p:nvSpPr>
          <p:spPr bwMode="auto">
            <a:xfrm>
              <a:off x="193" y="0"/>
              <a:ext cx="87" cy="12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21600"/>
                  </a:moveTo>
                  <a:lnTo>
                    <a:pt x="0" y="0"/>
                  </a:lnTo>
                  <a:lnTo>
                    <a:pt x="7275" y="0"/>
                  </a:lnTo>
                  <a:lnTo>
                    <a:pt x="15006" y="11464"/>
                  </a:lnTo>
                  <a:lnTo>
                    <a:pt x="15006" y="4818"/>
                  </a:lnTo>
                  <a:lnTo>
                    <a:pt x="13642" y="4818"/>
                  </a:lnTo>
                  <a:lnTo>
                    <a:pt x="13642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4551" y="21600"/>
                  </a:lnTo>
                  <a:lnTo>
                    <a:pt x="6593" y="10301"/>
                  </a:lnTo>
                  <a:lnTo>
                    <a:pt x="6593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13546">
              <a:solidFill>
                <a:srgbClr val="FFC000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endParaRPr lang="zh-CN" altLang="en-US" sz="1266"/>
            </a:p>
          </p:txBody>
        </p:sp>
        <p:sp>
          <p:nvSpPr>
            <p:cNvPr id="53258" name="AutoShape 7"/>
            <p:cNvSpPr>
              <a:spLocks/>
            </p:cNvSpPr>
            <p:nvPr/>
          </p:nvSpPr>
          <p:spPr bwMode="auto">
            <a:xfrm>
              <a:off x="293" y="0"/>
              <a:ext cx="84" cy="12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4818"/>
                  </a:moveTo>
                  <a:lnTo>
                    <a:pt x="0" y="0"/>
                  </a:lnTo>
                  <a:lnTo>
                    <a:pt x="21600" y="0"/>
                  </a:lnTo>
                  <a:lnTo>
                    <a:pt x="21600" y="4818"/>
                  </a:lnTo>
                  <a:lnTo>
                    <a:pt x="14556" y="4818"/>
                  </a:lnTo>
                  <a:lnTo>
                    <a:pt x="14556" y="21600"/>
                  </a:lnTo>
                  <a:lnTo>
                    <a:pt x="5634" y="21600"/>
                  </a:lnTo>
                  <a:lnTo>
                    <a:pt x="5634" y="16781"/>
                  </a:lnTo>
                  <a:lnTo>
                    <a:pt x="7043" y="16781"/>
                  </a:lnTo>
                  <a:lnTo>
                    <a:pt x="7043" y="4818"/>
                  </a:lnTo>
                  <a:lnTo>
                    <a:pt x="0" y="4818"/>
                  </a:lnTo>
                  <a:close/>
                </a:path>
              </a:pathLst>
            </a:custGeom>
            <a:solidFill>
              <a:srgbClr val="FFFFFF"/>
            </a:solidFill>
            <a:ln w="13546">
              <a:solidFill>
                <a:srgbClr val="FFC000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endParaRPr lang="zh-CN" altLang="en-US" sz="1266"/>
            </a:p>
          </p:txBody>
        </p:sp>
        <p:sp>
          <p:nvSpPr>
            <p:cNvPr id="53259" name="AutoShape 8"/>
            <p:cNvSpPr>
              <a:spLocks/>
            </p:cNvSpPr>
            <p:nvPr/>
          </p:nvSpPr>
          <p:spPr bwMode="auto">
            <a:xfrm>
              <a:off x="368" y="0"/>
              <a:ext cx="97" cy="12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21600"/>
                  </a:moveTo>
                  <a:lnTo>
                    <a:pt x="0" y="18443"/>
                  </a:lnTo>
                  <a:lnTo>
                    <a:pt x="6520" y="0"/>
                  </a:lnTo>
                  <a:lnTo>
                    <a:pt x="13856" y="0"/>
                  </a:lnTo>
                  <a:lnTo>
                    <a:pt x="21600" y="21600"/>
                  </a:lnTo>
                  <a:lnTo>
                    <a:pt x="14875" y="21600"/>
                  </a:lnTo>
                  <a:lnTo>
                    <a:pt x="13449" y="16947"/>
                  </a:lnTo>
                  <a:lnTo>
                    <a:pt x="6520" y="16947"/>
                  </a:lnTo>
                  <a:lnTo>
                    <a:pt x="6316" y="17944"/>
                  </a:lnTo>
                  <a:lnTo>
                    <a:pt x="7743" y="17944"/>
                  </a:lnTo>
                  <a:lnTo>
                    <a:pt x="7743" y="21600"/>
                  </a:lnTo>
                  <a:lnTo>
                    <a:pt x="0" y="21600"/>
                  </a:lnTo>
                  <a:close/>
                  <a:moveTo>
                    <a:pt x="10188" y="6147"/>
                  </a:moveTo>
                  <a:lnTo>
                    <a:pt x="7947" y="12960"/>
                  </a:lnTo>
                  <a:lnTo>
                    <a:pt x="12022" y="12960"/>
                  </a:lnTo>
                  <a:lnTo>
                    <a:pt x="10188" y="6147"/>
                  </a:lnTo>
                  <a:close/>
                </a:path>
              </a:pathLst>
            </a:custGeom>
            <a:solidFill>
              <a:srgbClr val="FFFFFF"/>
            </a:solidFill>
            <a:ln w="13546">
              <a:solidFill>
                <a:srgbClr val="FFC000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endParaRPr lang="zh-CN" altLang="en-US" sz="1266"/>
            </a:p>
          </p:txBody>
        </p:sp>
        <p:sp>
          <p:nvSpPr>
            <p:cNvPr id="53260" name="AutoShape 9"/>
            <p:cNvSpPr>
              <a:spLocks/>
            </p:cNvSpPr>
            <p:nvPr/>
          </p:nvSpPr>
          <p:spPr bwMode="auto">
            <a:xfrm>
              <a:off x="468" y="0"/>
              <a:ext cx="78" cy="12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4065" y="15169"/>
                  </a:moveTo>
                  <a:cubicBezTo>
                    <a:pt x="21600" y="15169"/>
                    <a:pt x="21600" y="15169"/>
                    <a:pt x="21600" y="15169"/>
                  </a:cubicBezTo>
                  <a:cubicBezTo>
                    <a:pt x="21600" y="21435"/>
                    <a:pt x="21600" y="21435"/>
                    <a:pt x="21600" y="21435"/>
                  </a:cubicBezTo>
                  <a:cubicBezTo>
                    <a:pt x="18586" y="21600"/>
                    <a:pt x="15572" y="21600"/>
                    <a:pt x="12558" y="21600"/>
                  </a:cubicBezTo>
                  <a:cubicBezTo>
                    <a:pt x="3767" y="21600"/>
                    <a:pt x="0" y="21105"/>
                    <a:pt x="0" y="12531"/>
                  </a:cubicBezTo>
                  <a:cubicBezTo>
                    <a:pt x="0" y="3297"/>
                    <a:pt x="0" y="0"/>
                    <a:pt x="12306" y="0"/>
                  </a:cubicBezTo>
                  <a:cubicBezTo>
                    <a:pt x="15320" y="0"/>
                    <a:pt x="18586" y="164"/>
                    <a:pt x="21600" y="329"/>
                  </a:cubicBezTo>
                  <a:cubicBezTo>
                    <a:pt x="21600" y="6265"/>
                    <a:pt x="21600" y="6265"/>
                    <a:pt x="21600" y="6265"/>
                  </a:cubicBezTo>
                  <a:cubicBezTo>
                    <a:pt x="14065" y="6265"/>
                    <a:pt x="14065" y="6265"/>
                    <a:pt x="14065" y="6265"/>
                  </a:cubicBezTo>
                  <a:cubicBezTo>
                    <a:pt x="14065" y="4781"/>
                    <a:pt x="14065" y="4781"/>
                    <a:pt x="14065" y="4781"/>
                  </a:cubicBezTo>
                  <a:cubicBezTo>
                    <a:pt x="13562" y="4781"/>
                    <a:pt x="13311" y="4781"/>
                    <a:pt x="12809" y="4781"/>
                  </a:cubicBezTo>
                  <a:cubicBezTo>
                    <a:pt x="8288" y="4781"/>
                    <a:pt x="8288" y="5276"/>
                    <a:pt x="8288" y="9893"/>
                  </a:cubicBezTo>
                  <a:cubicBezTo>
                    <a:pt x="8288" y="16818"/>
                    <a:pt x="8288" y="16818"/>
                    <a:pt x="12306" y="16818"/>
                  </a:cubicBezTo>
                  <a:cubicBezTo>
                    <a:pt x="14065" y="16818"/>
                    <a:pt x="14065" y="16818"/>
                    <a:pt x="14065" y="16818"/>
                  </a:cubicBezTo>
                  <a:lnTo>
                    <a:pt x="14065" y="15169"/>
                  </a:lnTo>
                  <a:close/>
                </a:path>
              </a:pathLst>
            </a:custGeom>
            <a:solidFill>
              <a:srgbClr val="FFFFFF"/>
            </a:solidFill>
            <a:ln w="13546">
              <a:solidFill>
                <a:srgbClr val="FFC000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endParaRPr lang="zh-CN" altLang="en-US" sz="1266"/>
            </a:p>
          </p:txBody>
        </p:sp>
        <p:sp>
          <p:nvSpPr>
            <p:cNvPr id="53261" name="AutoShape 10"/>
            <p:cNvSpPr>
              <a:spLocks/>
            </p:cNvSpPr>
            <p:nvPr/>
          </p:nvSpPr>
          <p:spPr bwMode="auto">
            <a:xfrm>
              <a:off x="553" y="0"/>
              <a:ext cx="85" cy="12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4818"/>
                  </a:moveTo>
                  <a:lnTo>
                    <a:pt x="0" y="0"/>
                  </a:lnTo>
                  <a:lnTo>
                    <a:pt x="21600" y="0"/>
                  </a:lnTo>
                  <a:lnTo>
                    <a:pt x="21600" y="4818"/>
                  </a:lnTo>
                  <a:lnTo>
                    <a:pt x="14400" y="4818"/>
                  </a:lnTo>
                  <a:lnTo>
                    <a:pt x="14400" y="21600"/>
                  </a:lnTo>
                  <a:lnTo>
                    <a:pt x="5806" y="21600"/>
                  </a:lnTo>
                  <a:lnTo>
                    <a:pt x="5806" y="16781"/>
                  </a:lnTo>
                  <a:lnTo>
                    <a:pt x="6967" y="16781"/>
                  </a:lnTo>
                  <a:lnTo>
                    <a:pt x="6967" y="4818"/>
                  </a:lnTo>
                  <a:lnTo>
                    <a:pt x="0" y="4818"/>
                  </a:lnTo>
                  <a:close/>
                </a:path>
              </a:pathLst>
            </a:custGeom>
            <a:solidFill>
              <a:srgbClr val="FFFFFF"/>
            </a:solidFill>
            <a:ln w="13546">
              <a:solidFill>
                <a:srgbClr val="FFC000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endParaRPr lang="zh-CN" altLang="en-US" sz="1266"/>
            </a:p>
          </p:txBody>
        </p:sp>
      </p:grpSp>
      <p:sp>
        <p:nvSpPr>
          <p:cNvPr id="53254" name="AutoShape 12"/>
          <p:cNvSpPr>
            <a:spLocks/>
          </p:cNvSpPr>
          <p:nvPr/>
        </p:nvSpPr>
        <p:spPr bwMode="auto">
          <a:xfrm>
            <a:off x="3864333" y="3572384"/>
            <a:ext cx="4931252" cy="1938353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88877" tIns="50786" rIns="88877" bIns="50786"/>
          <a:lstStyle>
            <a:lvl1pPr defTabSz="1300163">
              <a:spcBef>
                <a:spcPts val="4200"/>
              </a:spcBef>
              <a:buChar char="•"/>
              <a:defRPr sz="38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 defTabSz="1300163">
              <a:spcBef>
                <a:spcPts val="4200"/>
              </a:spcBef>
              <a:buChar char="–"/>
              <a:defRPr sz="38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defTabSz="1300163">
              <a:spcBef>
                <a:spcPts val="4200"/>
              </a:spcBef>
              <a:buChar char="•"/>
              <a:defRPr sz="38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defTabSz="1300163">
              <a:spcBef>
                <a:spcPts val="4200"/>
              </a:spcBef>
              <a:buChar char="–"/>
              <a:defRPr sz="38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defTabSz="1300163">
              <a:spcBef>
                <a:spcPts val="4200"/>
              </a:spcBef>
              <a:buChar char="»"/>
              <a:defRPr sz="38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defTabSz="1300163" eaLnBrk="0" fontAlgn="base" hangingPunct="0">
              <a:spcBef>
                <a:spcPts val="4200"/>
              </a:spcBef>
              <a:spcAft>
                <a:spcPct val="0"/>
              </a:spcAft>
              <a:buChar char="»"/>
              <a:defRPr sz="38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defTabSz="1300163" eaLnBrk="0" fontAlgn="base" hangingPunct="0">
              <a:spcBef>
                <a:spcPts val="4200"/>
              </a:spcBef>
              <a:spcAft>
                <a:spcPct val="0"/>
              </a:spcAft>
              <a:buChar char="»"/>
              <a:defRPr sz="38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defTabSz="1300163" eaLnBrk="0" fontAlgn="base" hangingPunct="0">
              <a:spcBef>
                <a:spcPts val="4200"/>
              </a:spcBef>
              <a:spcAft>
                <a:spcPct val="0"/>
              </a:spcAft>
              <a:buChar char="»"/>
              <a:defRPr sz="38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defTabSz="1300163" eaLnBrk="0" fontAlgn="base" hangingPunct="0">
              <a:spcBef>
                <a:spcPts val="4200"/>
              </a:spcBef>
              <a:spcAft>
                <a:spcPct val="0"/>
              </a:spcAft>
              <a:buChar char="»"/>
              <a:defRPr sz="38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eaLnBrk="1">
              <a:spcBef>
                <a:spcPct val="0"/>
              </a:spcBef>
              <a:buFontTx/>
              <a:buNone/>
            </a:pPr>
            <a:r>
              <a:rPr lang="zh-CN" altLang="zh-CN" sz="3936" dirty="0">
                <a:solidFill>
                  <a:srgbClr val="FFFFFF"/>
                </a:solidFill>
                <a:latin typeface="Helvetica" panose="020B0604020202020204" pitchFamily="34" charset="0"/>
                <a:ea typeface="宋体" panose="02010600030101010101" pitchFamily="2" charset="-122"/>
                <a:sym typeface="Helvetica" panose="020B0604020202020204" pitchFamily="34" charset="0"/>
              </a:rPr>
              <a:t>lijin6@xdf.cn</a:t>
            </a:r>
            <a:endParaRPr lang="zh-CN" altLang="zh-CN" sz="1757" dirty="0">
              <a:solidFill>
                <a:srgbClr val="FFFFFF"/>
              </a:solidFill>
              <a:latin typeface="Helvetica" panose="020B0604020202020204" pitchFamily="34" charset="0"/>
              <a:ea typeface="宋体" panose="02010600030101010101" pitchFamily="2" charset="-122"/>
              <a:sym typeface="Helvetica" panose="020B0604020202020204" pitchFamily="34" charset="0"/>
            </a:endParaRPr>
          </a:p>
          <a:p>
            <a:pPr eaLnBrk="1">
              <a:spcBef>
                <a:spcPct val="0"/>
              </a:spcBef>
              <a:buFontTx/>
              <a:buNone/>
            </a:pPr>
            <a:r>
              <a:rPr lang="zh-CN" altLang="zh-CN" sz="3936" dirty="0">
                <a:solidFill>
                  <a:srgbClr val="FFFFFF"/>
                </a:solidFill>
                <a:latin typeface="Helvetica" panose="020B0604020202020204" pitchFamily="34" charset="0"/>
                <a:ea typeface="宋体" panose="02010600030101010101" pitchFamily="2" charset="-122"/>
                <a:sym typeface="Helvetica" panose="020B0604020202020204" pitchFamily="34" charset="0"/>
              </a:rPr>
              <a:t>QQ: 702107962</a:t>
            </a:r>
            <a:endParaRPr lang="en-US" altLang="zh-CN" sz="3936" dirty="0">
              <a:solidFill>
                <a:srgbClr val="FFFFFF"/>
              </a:solidFill>
              <a:latin typeface="Helvetica" panose="020B0604020202020204" pitchFamily="34" charset="0"/>
              <a:ea typeface="宋体" panose="02010600030101010101" pitchFamily="2" charset="-122"/>
              <a:sym typeface="Helvetica" panose="020B0604020202020204" pitchFamily="34" charset="0"/>
            </a:endParaRPr>
          </a:p>
          <a:p>
            <a:pPr eaLnBrk="1">
              <a:spcBef>
                <a:spcPct val="0"/>
              </a:spcBef>
              <a:buFontTx/>
              <a:buNone/>
            </a:pPr>
            <a:r>
              <a:rPr lang="en-US" altLang="zh-CN" sz="3936" dirty="0" err="1">
                <a:solidFill>
                  <a:srgbClr val="FFFFFF"/>
                </a:solidFill>
                <a:latin typeface="Helvetica" panose="020B0604020202020204" pitchFamily="34" charset="0"/>
                <a:ea typeface="宋体" panose="02010600030101010101" pitchFamily="2" charset="-122"/>
                <a:sym typeface="Helvetica" panose="020B0604020202020204" pitchFamily="34" charset="0"/>
              </a:rPr>
              <a:t>Wchat</a:t>
            </a:r>
            <a:r>
              <a:rPr lang="en-US" altLang="zh-CN" sz="3936" dirty="0">
                <a:solidFill>
                  <a:srgbClr val="FFFFFF"/>
                </a:solidFill>
                <a:latin typeface="Helvetica" panose="020B0604020202020204" pitchFamily="34" charset="0"/>
                <a:ea typeface="宋体" panose="02010600030101010101" pitchFamily="2" charset="-122"/>
                <a:sym typeface="Helvetica" panose="020B0604020202020204" pitchFamily="34" charset="0"/>
              </a:rPr>
              <a:t>: </a:t>
            </a:r>
            <a:r>
              <a:rPr lang="en-US" altLang="zh-CN" sz="3936" dirty="0" err="1">
                <a:solidFill>
                  <a:srgbClr val="FFFFFF"/>
                </a:solidFill>
                <a:latin typeface="Helvetica" panose="020B0604020202020204" pitchFamily="34" charset="0"/>
                <a:ea typeface="宋体" panose="02010600030101010101" pitchFamily="2" charset="-122"/>
                <a:sym typeface="Helvetica" panose="020B0604020202020204" pitchFamily="34" charset="0"/>
              </a:rPr>
              <a:t>alexlijin</a:t>
            </a:r>
            <a:r>
              <a:rPr lang="zh-CN" altLang="zh-CN" sz="3936" dirty="0">
                <a:solidFill>
                  <a:srgbClr val="FFFFFF"/>
                </a:solidFill>
                <a:latin typeface="Helvetica" panose="020B0604020202020204" pitchFamily="34" charset="0"/>
                <a:ea typeface="宋体" panose="02010600030101010101" pitchFamily="2" charset="-122"/>
                <a:sym typeface="Helvetica" panose="020B0604020202020204" pitchFamily="34" charset="0"/>
              </a:rPr>
              <a:t> </a:t>
            </a:r>
            <a:endParaRPr lang="zh-CN" altLang="zh-CN" sz="1757" dirty="0">
              <a:solidFill>
                <a:srgbClr val="FFFFFF"/>
              </a:solidFill>
              <a:latin typeface="Helvetica" panose="020B0604020202020204" pitchFamily="34" charset="0"/>
              <a:ea typeface="宋体" panose="02010600030101010101" pitchFamily="2" charset="-122"/>
              <a:sym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02281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1143000"/>
          </a:xfrm>
        </p:spPr>
        <p:txBody>
          <a:bodyPr vert="horz" lIns="88900" tIns="50799" rIns="88900" bIns="50799" rtlCol="0" anchor="ctr">
            <a:normAutofit/>
          </a:bodyPr>
          <a:lstStyle/>
          <a:p>
            <a:pPr algn="l" defTabSz="914145"/>
            <a:r>
              <a:rPr lang="zh-CN" altLang="zh-CN" sz="3586">
                <a:latin typeface="Helvetica-Bold" charset="0"/>
                <a:ea typeface="Helvetica-Bold" charset="0"/>
                <a:cs typeface="Helvetica-Bold" charset="0"/>
                <a:sym typeface="Helvetica-Bold" charset="0"/>
              </a:rPr>
              <a:t>Different Formats of Debates:</a:t>
            </a:r>
            <a:endParaRPr lang="zh-CN" altLang="zh-CN"/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133452" y="1065982"/>
            <a:ext cx="7848079" cy="4800823"/>
          </a:xfrm>
        </p:spPr>
        <p:txBody>
          <a:bodyPr vert="horz" lIns="88900" tIns="50799" rIns="88900" bIns="50799" rtlCol="0" anchor="t">
            <a:normAutofit/>
          </a:bodyPr>
          <a:lstStyle/>
          <a:p>
            <a:pPr marL="0" indent="0" defTabSz="914145">
              <a:lnSpc>
                <a:spcPct val="80000"/>
              </a:lnSpc>
              <a:spcBef>
                <a:spcPts val="422"/>
              </a:spcBef>
              <a:buClr>
                <a:srgbClr val="339966"/>
              </a:buClr>
              <a:buNone/>
            </a:pPr>
            <a:r>
              <a:rPr lang="zh-CN" altLang="zh-CN" sz="2742" b="1" dirty="0">
                <a:latin typeface="Helvetica-Bold" charset="0"/>
                <a:ea typeface="Helvetica-Bold" charset="0"/>
                <a:cs typeface="Helvetica-Bold" charset="0"/>
                <a:sym typeface="Helvetica-Bold" charset="0"/>
              </a:rPr>
              <a:t>Asian</a:t>
            </a:r>
            <a:endParaRPr lang="zh-CN" altLang="zh-CN" sz="2742" dirty="0">
              <a:latin typeface="Helvetica" panose="020B0604020202020204" pitchFamily="34" charset="0"/>
              <a:ea typeface="Helvetica" panose="020B0604020202020204" pitchFamily="34" charset="0"/>
              <a:cs typeface="Helvetica" panose="020B0604020202020204" pitchFamily="34" charset="0"/>
              <a:sym typeface="Helvetica" panose="020B0604020202020204" pitchFamily="34" charset="0"/>
            </a:endParaRPr>
          </a:p>
          <a:p>
            <a:pPr marL="607197" lvl="1" indent="-285740" defTabSz="914145">
              <a:lnSpc>
                <a:spcPct val="80000"/>
              </a:lnSpc>
              <a:spcBef>
                <a:spcPts val="352"/>
              </a:spcBef>
              <a:buClr>
                <a:srgbClr val="FFFFFF"/>
              </a:buClr>
              <a:buFont typeface="Arial" panose="020B0604020202020204" pitchFamily="34" charset="0"/>
              <a:buChar char="–"/>
            </a:pPr>
            <a:r>
              <a:rPr lang="zh-CN" altLang="zh-CN" sz="2391" dirty="0"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3 members to a team</a:t>
            </a:r>
          </a:p>
          <a:p>
            <a:pPr marL="607197" lvl="1" indent="-285740" defTabSz="914145">
              <a:lnSpc>
                <a:spcPct val="80000"/>
              </a:lnSpc>
              <a:spcBef>
                <a:spcPts val="352"/>
              </a:spcBef>
              <a:buClr>
                <a:srgbClr val="FFFFFF"/>
              </a:buClr>
              <a:buFont typeface="Arial" panose="020B0604020202020204" pitchFamily="34" charset="0"/>
              <a:buChar char="–"/>
            </a:pPr>
            <a:r>
              <a:rPr lang="zh-CN" altLang="zh-CN" sz="2391" dirty="0"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POIS are allowed. </a:t>
            </a:r>
          </a:p>
          <a:p>
            <a:pPr marL="0" indent="0" defTabSz="914145">
              <a:lnSpc>
                <a:spcPct val="80000"/>
              </a:lnSpc>
              <a:spcBef>
                <a:spcPts val="422"/>
              </a:spcBef>
              <a:buClr>
                <a:srgbClr val="339966"/>
              </a:buClr>
              <a:buNone/>
            </a:pPr>
            <a:r>
              <a:rPr lang="zh-CN" altLang="zh-CN" sz="2742" b="1" dirty="0">
                <a:latin typeface="Helvetica-Bold" charset="0"/>
                <a:ea typeface="Helvetica-Bold" charset="0"/>
                <a:cs typeface="Helvetica-Bold" charset="0"/>
                <a:sym typeface="Helvetica-Bold" charset="0"/>
              </a:rPr>
              <a:t>British Parliamentary (Worlds Debates)</a:t>
            </a:r>
            <a:endParaRPr lang="zh-CN" altLang="zh-CN" sz="2742" dirty="0">
              <a:latin typeface="Helvetica" panose="020B0604020202020204" pitchFamily="34" charset="0"/>
              <a:ea typeface="Helvetica" panose="020B0604020202020204" pitchFamily="34" charset="0"/>
              <a:cs typeface="Helvetica" panose="020B0604020202020204" pitchFamily="34" charset="0"/>
              <a:sym typeface="Helvetica" panose="020B0604020202020204" pitchFamily="34" charset="0"/>
            </a:endParaRPr>
          </a:p>
          <a:p>
            <a:pPr marL="607197" lvl="1" indent="-285740" defTabSz="914145">
              <a:lnSpc>
                <a:spcPct val="80000"/>
              </a:lnSpc>
              <a:spcBef>
                <a:spcPts val="352"/>
              </a:spcBef>
              <a:buClr>
                <a:srgbClr val="FFFFFF"/>
              </a:buClr>
              <a:buFont typeface="Arial" panose="020B0604020202020204" pitchFamily="34" charset="0"/>
              <a:buChar char="–"/>
            </a:pPr>
            <a:r>
              <a:rPr lang="zh-CN" altLang="zh-CN" sz="2391" dirty="0"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2 member to team and 4 teams in a debate</a:t>
            </a:r>
          </a:p>
          <a:p>
            <a:pPr marL="607197" lvl="1" indent="-285740" defTabSz="914145">
              <a:lnSpc>
                <a:spcPct val="80000"/>
              </a:lnSpc>
              <a:spcBef>
                <a:spcPts val="352"/>
              </a:spcBef>
              <a:buClr>
                <a:srgbClr val="FFFFFF"/>
              </a:buClr>
              <a:buFont typeface="Arial" panose="020B0604020202020204" pitchFamily="34" charset="0"/>
              <a:buChar char="–"/>
            </a:pPr>
            <a:r>
              <a:rPr lang="zh-CN" altLang="zh-CN" sz="2391" dirty="0"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POIs are allowed</a:t>
            </a:r>
          </a:p>
        </p:txBody>
      </p:sp>
      <p:sp>
        <p:nvSpPr>
          <p:cNvPr id="10243" name="AutoShape 3"/>
          <p:cNvSpPr>
            <a:spLocks/>
          </p:cNvSpPr>
          <p:nvPr/>
        </p:nvSpPr>
        <p:spPr bwMode="auto">
          <a:xfrm>
            <a:off x="4800079" y="4428903"/>
            <a:ext cx="3962549" cy="152362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54186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799" tIns="50799" rIns="50799" bIns="50799" anchor="ctr"/>
          <a:lstStyle>
            <a:lvl1pPr defTabSz="830263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defTabSz="830263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defTabSz="830263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defTabSz="830263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defTabSz="830263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1828800" algn="ctr" defTabSz="830263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286000" algn="ctr" defTabSz="830263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2743200" algn="ctr" defTabSz="830263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200400" algn="ctr" defTabSz="830263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endParaRPr lang="zh-CN" altLang="zh-CN" sz="2391">
              <a:solidFill>
                <a:schemeClr val="tx1"/>
              </a:solidFill>
            </a:endParaRPr>
          </a:p>
        </p:txBody>
      </p:sp>
      <p:sp>
        <p:nvSpPr>
          <p:cNvPr id="10244" name="AutoShape 4"/>
          <p:cNvSpPr>
            <a:spLocks/>
          </p:cNvSpPr>
          <p:nvPr/>
        </p:nvSpPr>
        <p:spPr bwMode="auto">
          <a:xfrm>
            <a:off x="8276406" y="4419080"/>
            <a:ext cx="457646" cy="38062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4F81BD"/>
          </a:solidFill>
          <a:ln w="13546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799" tIns="50799" rIns="50799" bIns="50799" anchor="ctr"/>
          <a:lstStyle>
            <a:lvl1pPr defTabSz="830263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defTabSz="830263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defTabSz="830263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defTabSz="830263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defTabSz="830263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1828800" algn="ctr" defTabSz="830263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286000" algn="ctr" defTabSz="830263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2743200" algn="ctr" defTabSz="830263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200400" algn="ctr" defTabSz="830263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endParaRPr lang="zh-CN" altLang="zh-CN" sz="2391">
              <a:solidFill>
                <a:schemeClr val="tx1"/>
              </a:solidFill>
            </a:endParaRPr>
          </a:p>
        </p:txBody>
      </p:sp>
      <p:sp>
        <p:nvSpPr>
          <p:cNvPr id="10245" name="AutoShape 5"/>
          <p:cNvSpPr>
            <a:spLocks/>
          </p:cNvSpPr>
          <p:nvPr/>
        </p:nvSpPr>
        <p:spPr bwMode="auto">
          <a:xfrm>
            <a:off x="6552531" y="5562080"/>
            <a:ext cx="457646" cy="38062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4F81BD"/>
          </a:solidFill>
          <a:ln w="13546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defTabSz="830263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defTabSz="830263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defTabSz="830263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defTabSz="830263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defTabSz="830263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1828800" algn="ctr" defTabSz="830263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286000" algn="ctr" defTabSz="830263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2743200" algn="ctr" defTabSz="830263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200400" algn="ctr" defTabSz="830263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endParaRPr lang="zh-CN" altLang="zh-CN" sz="2391">
              <a:solidFill>
                <a:schemeClr val="tx1"/>
              </a:solidFill>
            </a:endParaRPr>
          </a:p>
        </p:txBody>
      </p:sp>
      <p:sp>
        <p:nvSpPr>
          <p:cNvPr id="10246" name="AutoShape 6"/>
          <p:cNvSpPr>
            <a:spLocks/>
          </p:cNvSpPr>
          <p:nvPr/>
        </p:nvSpPr>
        <p:spPr bwMode="auto">
          <a:xfrm>
            <a:off x="7010177" y="5562080"/>
            <a:ext cx="456530" cy="38062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4F81BD"/>
          </a:solidFill>
          <a:ln w="13546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defTabSz="830263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defTabSz="830263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defTabSz="830263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defTabSz="830263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defTabSz="830263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1828800" algn="ctr" defTabSz="830263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286000" algn="ctr" defTabSz="830263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2743200" algn="ctr" defTabSz="830263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200400" algn="ctr" defTabSz="830263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endParaRPr lang="zh-CN" altLang="zh-CN" sz="2391">
              <a:solidFill>
                <a:schemeClr val="tx1"/>
              </a:solidFill>
            </a:endParaRPr>
          </a:p>
        </p:txBody>
      </p:sp>
      <p:sp>
        <p:nvSpPr>
          <p:cNvPr id="10247" name="AutoShape 7"/>
          <p:cNvSpPr>
            <a:spLocks/>
          </p:cNvSpPr>
          <p:nvPr/>
        </p:nvSpPr>
        <p:spPr bwMode="auto">
          <a:xfrm>
            <a:off x="7848451" y="5562080"/>
            <a:ext cx="456531" cy="38062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4F81BD"/>
          </a:solidFill>
          <a:ln w="13546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defTabSz="830263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defTabSz="830263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defTabSz="830263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defTabSz="830263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defTabSz="830263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1828800" algn="ctr" defTabSz="830263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286000" algn="ctr" defTabSz="830263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2743200" algn="ctr" defTabSz="830263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200400" algn="ctr" defTabSz="830263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endParaRPr lang="zh-CN" altLang="zh-CN" sz="2391">
              <a:solidFill>
                <a:schemeClr val="tx1"/>
              </a:solidFill>
            </a:endParaRPr>
          </a:p>
        </p:txBody>
      </p:sp>
      <p:sp>
        <p:nvSpPr>
          <p:cNvPr id="10248" name="AutoShape 8"/>
          <p:cNvSpPr>
            <a:spLocks/>
          </p:cNvSpPr>
          <p:nvPr/>
        </p:nvSpPr>
        <p:spPr bwMode="auto">
          <a:xfrm>
            <a:off x="8304982" y="5562080"/>
            <a:ext cx="457646" cy="38062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4F81BD"/>
          </a:solidFill>
          <a:ln w="13546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defTabSz="830263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defTabSz="830263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defTabSz="830263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defTabSz="830263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defTabSz="830263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1828800" algn="ctr" defTabSz="830263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286000" algn="ctr" defTabSz="830263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2743200" algn="ctr" defTabSz="830263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200400" algn="ctr" defTabSz="830263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endParaRPr lang="zh-CN" altLang="zh-CN" sz="2391">
              <a:solidFill>
                <a:schemeClr val="tx1"/>
              </a:solidFill>
            </a:endParaRPr>
          </a:p>
        </p:txBody>
      </p:sp>
      <p:sp>
        <p:nvSpPr>
          <p:cNvPr id="10249" name="AutoShape 9"/>
          <p:cNvSpPr>
            <a:spLocks/>
          </p:cNvSpPr>
          <p:nvPr/>
        </p:nvSpPr>
        <p:spPr bwMode="auto">
          <a:xfrm>
            <a:off x="6552531" y="4419080"/>
            <a:ext cx="457646" cy="38062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4F81BD"/>
          </a:solidFill>
          <a:ln w="13546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defTabSz="830263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defTabSz="830263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defTabSz="830263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defTabSz="830263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defTabSz="830263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1828800" algn="ctr" defTabSz="830263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286000" algn="ctr" defTabSz="830263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2743200" algn="ctr" defTabSz="830263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200400" algn="ctr" defTabSz="830263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endParaRPr lang="zh-CN" altLang="zh-CN" sz="2391">
              <a:solidFill>
                <a:schemeClr val="tx1"/>
              </a:solidFill>
            </a:endParaRPr>
          </a:p>
        </p:txBody>
      </p:sp>
      <p:sp>
        <p:nvSpPr>
          <p:cNvPr id="10250" name="AutoShape 10"/>
          <p:cNvSpPr>
            <a:spLocks/>
          </p:cNvSpPr>
          <p:nvPr/>
        </p:nvSpPr>
        <p:spPr bwMode="auto">
          <a:xfrm>
            <a:off x="7010177" y="4419080"/>
            <a:ext cx="456530" cy="38062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4F81BD"/>
          </a:solidFill>
          <a:ln w="13546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defTabSz="830263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defTabSz="830263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defTabSz="830263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defTabSz="830263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defTabSz="830263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1828800" algn="ctr" defTabSz="830263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286000" algn="ctr" defTabSz="830263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2743200" algn="ctr" defTabSz="830263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200400" algn="ctr" defTabSz="830263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endParaRPr lang="zh-CN" altLang="zh-CN" sz="2391">
              <a:solidFill>
                <a:schemeClr val="tx1"/>
              </a:solidFill>
            </a:endParaRPr>
          </a:p>
        </p:txBody>
      </p:sp>
      <p:sp>
        <p:nvSpPr>
          <p:cNvPr id="10251" name="AutoShape 11"/>
          <p:cNvSpPr>
            <a:spLocks/>
          </p:cNvSpPr>
          <p:nvPr/>
        </p:nvSpPr>
        <p:spPr bwMode="auto">
          <a:xfrm>
            <a:off x="7791299" y="4419080"/>
            <a:ext cx="456531" cy="38062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4F81BD"/>
          </a:solidFill>
          <a:ln w="13546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defTabSz="830263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defTabSz="830263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defTabSz="830263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defTabSz="830263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defTabSz="830263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1828800" algn="ctr" defTabSz="830263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286000" algn="ctr" defTabSz="830263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2743200" algn="ctr" defTabSz="830263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200400" algn="ctr" defTabSz="830263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endParaRPr lang="zh-CN" altLang="zh-CN" sz="2391">
              <a:solidFill>
                <a:schemeClr val="tx1"/>
              </a:solidFill>
            </a:endParaRPr>
          </a:p>
        </p:txBody>
      </p:sp>
      <p:sp>
        <p:nvSpPr>
          <p:cNvPr id="10252" name="AutoShape 12"/>
          <p:cNvSpPr>
            <a:spLocks/>
          </p:cNvSpPr>
          <p:nvPr/>
        </p:nvSpPr>
        <p:spPr bwMode="auto">
          <a:xfrm>
            <a:off x="9067354" y="4723805"/>
            <a:ext cx="380628" cy="8382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4F81BD"/>
          </a:solidFill>
          <a:ln w="13546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defTabSz="830263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defTabSz="830263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defTabSz="830263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defTabSz="830263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defTabSz="830263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1828800" algn="ctr" defTabSz="830263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286000" algn="ctr" defTabSz="830263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2743200" algn="ctr" defTabSz="830263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200400" algn="ctr" defTabSz="830263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endParaRPr lang="zh-CN" altLang="zh-CN" sz="2391">
              <a:solidFill>
                <a:schemeClr val="tx1"/>
              </a:solidFill>
            </a:endParaRPr>
          </a:p>
        </p:txBody>
      </p:sp>
      <p:sp>
        <p:nvSpPr>
          <p:cNvPr id="10253" name="AutoShape 13"/>
          <p:cNvSpPr>
            <a:spLocks/>
          </p:cNvSpPr>
          <p:nvPr/>
        </p:nvSpPr>
        <p:spPr bwMode="auto">
          <a:xfrm>
            <a:off x="7687824" y="3823361"/>
            <a:ext cx="2058293" cy="4286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8900" tIns="50799" rIns="88900" bIns="50799"/>
          <a:lstStyle>
            <a:lvl1pPr defTabSz="1300163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defTabSz="1300163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defTabSz="1300163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defTabSz="1300163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defTabSz="1300163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1828800" algn="ctr" defTabSz="1300163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286000" algn="ctr" defTabSz="1300163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2743200" algn="ctr" defTabSz="1300163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200400" algn="ctr" defTabSz="1300163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>
              <a:spcBef>
                <a:spcPts val="703"/>
              </a:spcBef>
            </a:pPr>
            <a:r>
              <a:rPr lang="zh-CN" altLang="zh-CN" sz="218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Opening Gov.</a:t>
            </a:r>
            <a:endParaRPr lang="zh-CN" altLang="zh-CN" sz="2531">
              <a:solidFill>
                <a:schemeClr val="tx1"/>
              </a:solidFill>
            </a:endParaRPr>
          </a:p>
        </p:txBody>
      </p:sp>
      <p:sp>
        <p:nvSpPr>
          <p:cNvPr id="10254" name="AutoShape 14"/>
          <p:cNvSpPr>
            <a:spLocks/>
          </p:cNvSpPr>
          <p:nvPr/>
        </p:nvSpPr>
        <p:spPr bwMode="auto">
          <a:xfrm>
            <a:off x="7771433" y="6019726"/>
            <a:ext cx="1829469" cy="76125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8900" tIns="50799" rIns="88900" bIns="50799"/>
          <a:lstStyle>
            <a:lvl1pPr defTabSz="1300163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defTabSz="1300163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defTabSz="1300163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defTabSz="1300163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defTabSz="1300163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1828800" algn="ctr" defTabSz="1300163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286000" algn="ctr" defTabSz="1300163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2743200" algn="ctr" defTabSz="1300163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200400" algn="ctr" defTabSz="1300163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>
              <a:spcBef>
                <a:spcPts val="703"/>
              </a:spcBef>
            </a:pPr>
            <a:r>
              <a:rPr lang="zh-CN" altLang="zh-CN" sz="218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Opening Opp</a:t>
            </a:r>
            <a:r>
              <a:rPr lang="zh-CN" altLang="zh-CN" sz="218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.</a:t>
            </a:r>
            <a:endParaRPr lang="zh-CN" altLang="zh-CN" sz="2531">
              <a:solidFill>
                <a:schemeClr val="tx1"/>
              </a:solidFill>
            </a:endParaRPr>
          </a:p>
        </p:txBody>
      </p:sp>
      <p:sp>
        <p:nvSpPr>
          <p:cNvPr id="10255" name="AutoShape 15"/>
          <p:cNvSpPr>
            <a:spLocks/>
          </p:cNvSpPr>
          <p:nvPr/>
        </p:nvSpPr>
        <p:spPr bwMode="auto">
          <a:xfrm>
            <a:off x="5922394" y="6033120"/>
            <a:ext cx="1828354" cy="73446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8900" tIns="50799" rIns="88900" bIns="50799"/>
          <a:lstStyle>
            <a:lvl1pPr defTabSz="1300163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defTabSz="1300163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defTabSz="1300163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defTabSz="1300163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defTabSz="1300163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1828800" algn="ctr" defTabSz="1300163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286000" algn="ctr" defTabSz="1300163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2743200" algn="ctr" defTabSz="1300163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200400" algn="ctr" defTabSz="1300163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>
              <a:spcBef>
                <a:spcPts val="703"/>
              </a:spcBef>
            </a:pPr>
            <a:r>
              <a:rPr lang="zh-CN" altLang="zh-CN" sz="218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Closing Opp</a:t>
            </a:r>
            <a:r>
              <a:rPr lang="zh-CN" altLang="zh-CN" sz="218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.</a:t>
            </a:r>
            <a:endParaRPr lang="zh-CN" altLang="zh-CN" sz="2531" dirty="0">
              <a:solidFill>
                <a:schemeClr val="tx1"/>
              </a:solidFill>
            </a:endParaRPr>
          </a:p>
        </p:txBody>
      </p:sp>
      <p:sp>
        <p:nvSpPr>
          <p:cNvPr id="10256" name="AutoShape 16"/>
          <p:cNvSpPr>
            <a:spLocks/>
          </p:cNvSpPr>
          <p:nvPr/>
        </p:nvSpPr>
        <p:spPr bwMode="auto">
          <a:xfrm rot="5400000">
            <a:off x="8765419" y="4581488"/>
            <a:ext cx="1979042" cy="121667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8900" tIns="50799" rIns="88900" bIns="50799"/>
          <a:lstStyle>
            <a:lvl1pPr defTabSz="1300163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defTabSz="1300163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defTabSz="1300163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defTabSz="1300163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defTabSz="1300163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1828800" algn="ctr" defTabSz="1300163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286000" algn="ctr" defTabSz="1300163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2743200" algn="ctr" defTabSz="1300163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200400" algn="ctr" defTabSz="1300163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>
              <a:spcBef>
                <a:spcPts val="703"/>
              </a:spcBef>
            </a:pPr>
            <a:r>
              <a:rPr lang="zh-CN" altLang="zh-CN" sz="2531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Speaker/</a:t>
            </a:r>
            <a:br>
              <a:rPr lang="zh-CN" altLang="zh-CN" sz="2531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en-US" altLang="zh-CN" sz="2531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   </a:t>
            </a:r>
            <a:r>
              <a:rPr lang="zh-CN" altLang="zh-CN" sz="2531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Chair</a:t>
            </a:r>
            <a:endParaRPr lang="zh-CN" altLang="zh-CN" sz="2531" dirty="0">
              <a:solidFill>
                <a:schemeClr val="tx1"/>
              </a:solidFill>
            </a:endParaRPr>
          </a:p>
        </p:txBody>
      </p:sp>
      <p:sp>
        <p:nvSpPr>
          <p:cNvPr id="10257" name="AutoShape 17"/>
          <p:cNvSpPr>
            <a:spLocks/>
          </p:cNvSpPr>
          <p:nvPr/>
        </p:nvSpPr>
        <p:spPr bwMode="auto">
          <a:xfrm>
            <a:off x="1751707" y="4114354"/>
            <a:ext cx="2363019" cy="224470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8900" tIns="50799" rIns="88900" bIns="50799"/>
          <a:lstStyle>
            <a:lvl1pPr defTabSz="1300163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defTabSz="1300163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defTabSz="1300163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defTabSz="1300163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defTabSz="1300163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1828800" algn="ctr" defTabSz="1300163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286000" algn="ctr" defTabSz="1300163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2743200" algn="ctr" defTabSz="1300163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200400" algn="ctr" defTabSz="1300163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>
              <a:spcBef>
                <a:spcPts val="703"/>
              </a:spcBef>
            </a:pPr>
            <a:r>
              <a:rPr lang="zh-CN" altLang="zh-CN" sz="2742">
                <a:solidFill>
                  <a:schemeClr val="tx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Set up in a British Parliamentary Format of Debate</a:t>
            </a:r>
            <a:endParaRPr lang="zh-CN" altLang="zh-CN" sz="2531">
              <a:solidFill>
                <a:schemeClr val="tx1"/>
              </a:solidFill>
            </a:endParaRPr>
          </a:p>
        </p:txBody>
      </p:sp>
      <p:sp>
        <p:nvSpPr>
          <p:cNvPr id="10258" name="AutoShape 18"/>
          <p:cNvSpPr>
            <a:spLocks/>
          </p:cNvSpPr>
          <p:nvPr/>
        </p:nvSpPr>
        <p:spPr bwMode="auto">
          <a:xfrm>
            <a:off x="1751707" y="4114353"/>
            <a:ext cx="2895451" cy="221009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14400" y="0"/>
                </a:lnTo>
                <a:lnTo>
                  <a:pt x="14400" y="8100"/>
                </a:lnTo>
                <a:lnTo>
                  <a:pt x="18000" y="8100"/>
                </a:lnTo>
                <a:lnTo>
                  <a:pt x="18000" y="5400"/>
                </a:lnTo>
                <a:lnTo>
                  <a:pt x="21600" y="10800"/>
                </a:lnTo>
                <a:lnTo>
                  <a:pt x="18000" y="16200"/>
                </a:lnTo>
                <a:lnTo>
                  <a:pt x="18000" y="13500"/>
                </a:lnTo>
                <a:lnTo>
                  <a:pt x="14400" y="13500"/>
                </a:lnTo>
                <a:lnTo>
                  <a:pt x="144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54186" cap="flat" cmpd="sng">
            <a:solidFill>
              <a:srgbClr val="4F81BD"/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799" tIns="50799" rIns="50799" bIns="50799" anchor="ctr"/>
          <a:lstStyle>
            <a:lvl1pPr defTabSz="830263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defTabSz="830263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defTabSz="830263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defTabSz="830263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defTabSz="830263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1828800" algn="ctr" defTabSz="830263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286000" algn="ctr" defTabSz="830263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2743200" algn="ctr" defTabSz="830263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200400" algn="ctr" defTabSz="830263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endParaRPr lang="zh-CN" altLang="zh-CN" sz="2391">
              <a:solidFill>
                <a:schemeClr val="tx1"/>
              </a:solidFill>
            </a:endParaRPr>
          </a:p>
        </p:txBody>
      </p:sp>
      <p:sp>
        <p:nvSpPr>
          <p:cNvPr id="10259" name="AutoShape 19"/>
          <p:cNvSpPr>
            <a:spLocks/>
          </p:cNvSpPr>
          <p:nvPr/>
        </p:nvSpPr>
        <p:spPr bwMode="auto">
          <a:xfrm>
            <a:off x="5984449" y="3745783"/>
            <a:ext cx="1675433" cy="76237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8900" tIns="50799" rIns="88900" bIns="50799"/>
          <a:lstStyle>
            <a:lvl1pPr defTabSz="1300163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defTabSz="1300163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defTabSz="1300163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defTabSz="1300163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defTabSz="1300163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1828800" algn="ctr" defTabSz="1300163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286000" algn="ctr" defTabSz="1300163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2743200" algn="ctr" defTabSz="1300163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200400" algn="ctr" defTabSz="1300163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>
              <a:spcBef>
                <a:spcPts val="703"/>
              </a:spcBef>
            </a:pPr>
            <a:r>
              <a:rPr lang="zh-CN" altLang="zh-CN" sz="218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Closing Gov.</a:t>
            </a:r>
            <a:endParaRPr lang="zh-CN" altLang="zh-CN" sz="2531" dirty="0">
              <a:solidFill>
                <a:schemeClr val="tx1"/>
              </a:solidFill>
            </a:endParaRPr>
          </a:p>
        </p:txBody>
      </p:sp>
      <p:sp>
        <p:nvSpPr>
          <p:cNvPr id="10260" name="AutoShape 20"/>
          <p:cNvSpPr>
            <a:spLocks/>
          </p:cNvSpPr>
          <p:nvPr/>
        </p:nvSpPr>
        <p:spPr bwMode="auto">
          <a:xfrm>
            <a:off x="5960939" y="6509742"/>
            <a:ext cx="260077" cy="26789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fld id="{A3ECE5CF-B281-4D47-A99F-35C44A44DA76}" type="slidenum">
              <a:rPr lang="zh-CN" altLang="zh-CN" sz="1266"/>
              <a:pPr/>
              <a:t>8</a:t>
            </a:fld>
            <a:endParaRPr lang="zh-CN" altLang="zh-CN" sz="1266"/>
          </a:p>
        </p:txBody>
      </p:sp>
    </p:spTree>
    <p:extLst>
      <p:ext uri="{BB962C8B-B14F-4D97-AF65-F5344CB8AC3E}">
        <p14:creationId xmlns:p14="http://schemas.microsoft.com/office/powerpoint/2010/main" val="313028656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2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2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2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2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02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02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102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10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102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1" grpId="0" build="p" bldLvl="5" autoUpdateAnimBg="0"/>
      <p:bldP spid="10242" grpId="0" build="p" bldLvl="5" autoUpdateAnimBg="0"/>
      <p:bldP spid="10243" grpId="0" animBg="1" autoUpdateAnimBg="0"/>
      <p:bldP spid="10244" grpId="0" animBg="1" autoUpdateAnimBg="0"/>
      <p:bldP spid="10245" grpId="0" animBg="1" autoUpdateAnimBg="0"/>
      <p:bldP spid="10246" grpId="0" animBg="1" autoUpdateAnimBg="0"/>
      <p:bldP spid="10247" grpId="0" animBg="1" autoUpdateAnimBg="0"/>
      <p:bldP spid="10248" grpId="0" animBg="1" autoUpdateAnimBg="0"/>
      <p:bldP spid="10249" grpId="0" animBg="1" autoUpdateAnimBg="0"/>
      <p:bldP spid="10250" grpId="0" animBg="1" autoUpdateAnimBg="0"/>
      <p:bldP spid="10251" grpId="0" animBg="1" autoUpdateAnimBg="0"/>
      <p:bldP spid="10252" grpId="0" animBg="1" autoUpdateAnimBg="0"/>
      <p:bldP spid="10253" grpId="0" build="p" bldLvl="5" autoUpdateAnimBg="0" advAuto="0"/>
      <p:bldP spid="10254" grpId="0" build="p" bldLvl="5" autoUpdateAnimBg="0" advAuto="0"/>
      <p:bldP spid="10255" grpId="0" build="p" bldLvl="5" autoUpdateAnimBg="0" advAuto="0"/>
      <p:bldP spid="10256" grpId="0" build="p" bldLvl="5" autoUpdateAnimBg="0" advAuto="0"/>
      <p:bldP spid="10259" grpId="0" build="p" bldLvl="5" autoUpdateAnimBg="0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20932-C1F1-4849-928E-4F171DF8EEE1}" type="slidenum">
              <a:rPr lang="zh-CN" altLang="en-US"/>
              <a:pPr/>
              <a:t>9</a:t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8194" name="图片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127000" cap="sq" cmpd="sng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47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2.xml><?xml version="1.0" encoding="utf-8"?>
<a:theme xmlns:a="http://schemas.openxmlformats.org/drawingml/2006/main" name="网状">
  <a:themeElements>
    <a:clrScheme name="网状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网状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网状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TC104033921[[fn=花纹]]</Template>
  <TotalTime>320</TotalTime>
  <Words>1365</Words>
  <Application>Microsoft Office PowerPoint</Application>
  <PresentationFormat>宽屏</PresentationFormat>
  <Paragraphs>321</Paragraphs>
  <Slides>70</Slides>
  <Notes>19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70</vt:i4>
      </vt:variant>
    </vt:vector>
  </HeadingPairs>
  <TitlesOfParts>
    <vt:vector size="89" baseType="lpstr">
      <vt:lpstr>Helvetica Light</vt:lpstr>
      <vt:lpstr>Helvetica-Bold</vt:lpstr>
      <vt:lpstr>华文楷体</vt:lpstr>
      <vt:lpstr>华文新魏</vt:lpstr>
      <vt:lpstr>楷体</vt:lpstr>
      <vt:lpstr>宋体</vt:lpstr>
      <vt:lpstr>微软雅黑</vt:lpstr>
      <vt:lpstr>Arial</vt:lpstr>
      <vt:lpstr>Bookman Old Style</vt:lpstr>
      <vt:lpstr>Calibri</vt:lpstr>
      <vt:lpstr>Century Gothic</vt:lpstr>
      <vt:lpstr>Helvetica</vt:lpstr>
      <vt:lpstr>Rockwell</vt:lpstr>
      <vt:lpstr>Times New Roman</vt:lpstr>
      <vt:lpstr>Trebuchet MS</vt:lpstr>
      <vt:lpstr>Verdana</vt:lpstr>
      <vt:lpstr>Wingdings 2</vt:lpstr>
      <vt:lpstr>Damask</vt:lpstr>
      <vt:lpstr>网状</vt:lpstr>
      <vt:lpstr>不疯魔，不成活</vt:lpstr>
      <vt:lpstr> 非诚勿扰-单词量不一样怎能在一起</vt:lpstr>
      <vt:lpstr>       广西卫视</vt:lpstr>
      <vt:lpstr>差点成为“帝师”</vt:lpstr>
      <vt:lpstr>PowerPoint 演示文稿</vt:lpstr>
      <vt:lpstr>PowerPoint 演示文稿</vt:lpstr>
      <vt:lpstr>Format of American Parliamentary (AP) Style</vt:lpstr>
      <vt:lpstr>Different Formats of Debates:</vt:lpstr>
      <vt:lpstr>PowerPoint 演示文稿</vt:lpstr>
      <vt:lpstr>Who are debating</vt:lpstr>
      <vt:lpstr>PowerPoint 演示文稿</vt:lpstr>
      <vt:lpstr>TED talk </vt:lpstr>
      <vt:lpstr>PowerPoint 演示文稿</vt:lpstr>
      <vt:lpstr>绝望中寻找希望</vt:lpstr>
      <vt:lpstr>关于词汇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Our problems</vt:lpstr>
      <vt:lpstr>Our problems</vt:lpstr>
      <vt:lpstr>Our problems</vt:lpstr>
      <vt:lpstr>说具体</vt:lpstr>
      <vt:lpstr>PowerPoint 演示文稿</vt:lpstr>
      <vt:lpstr>Our problems</vt:lpstr>
      <vt:lpstr>Our problems</vt:lpstr>
      <vt:lpstr>：Pronunciation</vt:lpstr>
      <vt:lpstr>：Pronunciation</vt:lpstr>
      <vt:lpstr>Pronunciation</vt:lpstr>
      <vt:lpstr>Subject：Pronunciation</vt:lpstr>
      <vt:lpstr>Subject：Pronunciation</vt:lpstr>
      <vt:lpstr> How to improve my oral English</vt:lpstr>
      <vt:lpstr> How to improve my oral English</vt:lpstr>
      <vt:lpstr> How to improve my oral English</vt:lpstr>
      <vt:lpstr> How to improve my oral English</vt:lpstr>
      <vt:lpstr>俚语的四个属性</vt:lpstr>
      <vt:lpstr>PowerPoint 演示文稿</vt:lpstr>
      <vt:lpstr>俚语的四个属性</vt:lpstr>
      <vt:lpstr>PowerPoint 演示文稿</vt:lpstr>
      <vt:lpstr>俚语的四个属性</vt:lpstr>
      <vt:lpstr>PowerPoint 演示文稿</vt:lpstr>
      <vt:lpstr>俚语的四个属性</vt:lpstr>
      <vt:lpstr>PowerPoint 演示文稿</vt:lpstr>
      <vt:lpstr>美剧观赏的四个维度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精英计划学霸养成</dc:title>
  <dc:creator>alex</dc:creator>
  <cp:lastModifiedBy>alex</cp:lastModifiedBy>
  <cp:revision>50</cp:revision>
  <dcterms:created xsi:type="dcterms:W3CDTF">2014-07-13T06:00:34Z</dcterms:created>
  <dcterms:modified xsi:type="dcterms:W3CDTF">2015-04-25T05:24:37Z</dcterms:modified>
</cp:coreProperties>
</file>