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tags/tag89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16.xml" ContentType="application/vnd.openxmlformats-officedocument.presentationml.notesSlide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notesSlides/notesSlide12.xml" ContentType="application/vnd.openxmlformats-officedocument.presentationml.notesSlide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notesSlides/notesSlide13.xml" ContentType="application/vnd.openxmlformats-officedocument.presentationml.notesSlide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26.xml" ContentType="application/vnd.openxmlformats-officedocument.presentationml.slideLayout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14.xml" ContentType="application/vnd.openxmlformats-officedocument.presentationml.notesSlide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notesSlides/notesSlide15.xml" ContentType="application/vnd.openxmlformats-officedocument.presentationml.notesSlide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5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notesMasterIdLst>
    <p:notesMasterId r:id="rId23"/>
  </p:notesMasterIdLst>
  <p:sldIdLst>
    <p:sldId id="263" r:id="rId4"/>
    <p:sldId id="264" r:id="rId5"/>
    <p:sldId id="258" r:id="rId6"/>
    <p:sldId id="259" r:id="rId7"/>
    <p:sldId id="260" r:id="rId8"/>
    <p:sldId id="274" r:id="rId9"/>
    <p:sldId id="275" r:id="rId10"/>
    <p:sldId id="276" r:id="rId11"/>
    <p:sldId id="282" r:id="rId12"/>
    <p:sldId id="284" r:id="rId13"/>
    <p:sldId id="285" r:id="rId14"/>
    <p:sldId id="283" r:id="rId15"/>
    <p:sldId id="277" r:id="rId16"/>
    <p:sldId id="287" r:id="rId17"/>
    <p:sldId id="288" r:id="rId18"/>
    <p:sldId id="289" r:id="rId19"/>
    <p:sldId id="286" r:id="rId20"/>
    <p:sldId id="290" r:id="rId21"/>
    <p:sldId id="267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-72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F006664-0ED3-418F-9F3C-07088600FE18}" type="datetimeFigureOut">
              <a:rPr lang="zh-CN" altLang="en-US"/>
              <a:pPr>
                <a:defRPr/>
              </a:pPr>
              <a:t>2016/7/24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8E6C3E5-6348-474C-8DA6-DADB7280E5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CB7038-A202-4C2B-B11D-EB93B8AC9345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632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417B24-DB8C-490C-99D2-F8C30D1CC3CF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837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4C51F0-54F8-41C1-8AB1-5550E0E81B52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041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4975B3-61C2-4BC3-8320-CAD297C7AE9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246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3112E3-A679-43C5-8370-4571D4EBFAD7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451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212ACB-2C93-4BA8-89A6-0DEA04BD8B6E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65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2A1800-B04F-4108-9984-B9422D2512B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861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87311E-CB4A-4685-B9F4-8CFC4C718927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06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71D45B-05DC-4318-8512-C836791B264F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270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181949-E0BF-4A5B-9D05-B667E3DECA3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47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4040ED-A509-480B-ADDD-AF243067560F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EC8EAD-6390-4D17-988F-E22FD4F8A6A1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7BC83D-BF55-4E1A-97F4-7D38F60A68AF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1E7B92-5CF7-4F42-B34C-AD81551D5285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24D73E-171F-4C4E-A8EB-96D3D1487E72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813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E27AF8-B445-4EB2-BB95-3F4C1005AF1A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7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7D6BE2-C5F8-4692-B47F-5045B8F71F4E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22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EE3A99-22C5-476C-85BB-75927D784E4C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7F32C1-A772-456D-81ED-FB58522C5E2A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058D9-31F1-4804-A3E3-91F66FB8458D}" type="datetimeFigureOut">
              <a:rPr lang="zh-CN" altLang="en-US"/>
              <a:pPr>
                <a:defRPr/>
              </a:pPr>
              <a:t>2016/7/24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2328A-711C-4911-94FC-A5DC76D488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F62B0-E69A-4A38-AC57-F4D20098DDF2}" type="datetimeFigureOut">
              <a:rPr lang="zh-CN" altLang="en-US"/>
              <a:pPr>
                <a:defRPr/>
              </a:pPr>
              <a:t>2016/7/24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0FABF-EDC4-4C7F-A54E-AB295A0AEE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F5780-1D21-4FDA-AAA6-409706D48F32}" type="datetimeFigureOut">
              <a:rPr lang="zh-CN" altLang="en-US"/>
              <a:pPr>
                <a:defRPr/>
              </a:pPr>
              <a:t>2016/7/24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946C5-3872-49F2-9D7C-3898E83842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6"/>
          <p:cNvGrpSpPr>
            <a:grpSpLocks/>
          </p:cNvGrpSpPr>
          <p:nvPr userDrawn="1"/>
        </p:nvGrpSpPr>
        <p:grpSpPr bwMode="auto">
          <a:xfrm>
            <a:off x="2541588" y="1847850"/>
            <a:ext cx="7315200" cy="342900"/>
            <a:chOff x="1906022" y="2343551"/>
            <a:chExt cx="5486018" cy="343165"/>
          </a:xfrm>
        </p:grpSpPr>
        <p:sp>
          <p:nvSpPr>
            <p:cNvPr id="5" name="L 形 7"/>
            <p:cNvSpPr/>
            <p:nvPr userDrawn="1"/>
          </p:nvSpPr>
          <p:spPr>
            <a:xfrm rot="5400000" flipV="1">
              <a:off x="5995985" y="1290661"/>
              <a:ext cx="343165" cy="2448945"/>
            </a:xfrm>
            <a:prstGeom prst="corner">
              <a:avLst>
                <a:gd name="adj1" fmla="val 15986"/>
                <a:gd name="adj2" fmla="val 14792"/>
              </a:avLst>
            </a:prstGeom>
            <a:solidFill>
              <a:srgbClr val="FFFFFF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6" name="L 形 8"/>
            <p:cNvSpPr/>
            <p:nvPr userDrawn="1"/>
          </p:nvSpPr>
          <p:spPr>
            <a:xfrm rot="16200000" flipH="1" flipV="1">
              <a:off x="3000581" y="1248992"/>
              <a:ext cx="343165" cy="2532283"/>
            </a:xfrm>
            <a:prstGeom prst="corner">
              <a:avLst>
                <a:gd name="adj1" fmla="val 15986"/>
                <a:gd name="adj2" fmla="val 14792"/>
              </a:avLst>
            </a:prstGeom>
            <a:solidFill>
              <a:srgbClr val="FFFFFF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</p:grpSp>
      <p:grpSp>
        <p:nvGrpSpPr>
          <p:cNvPr id="7" name="组合 9"/>
          <p:cNvGrpSpPr>
            <a:grpSpLocks/>
          </p:cNvGrpSpPr>
          <p:nvPr userDrawn="1"/>
        </p:nvGrpSpPr>
        <p:grpSpPr bwMode="auto">
          <a:xfrm flipV="1">
            <a:off x="2541588" y="3632200"/>
            <a:ext cx="7315200" cy="344488"/>
            <a:chOff x="1906022" y="2343551"/>
            <a:chExt cx="5486018" cy="343165"/>
          </a:xfrm>
        </p:grpSpPr>
        <p:sp>
          <p:nvSpPr>
            <p:cNvPr id="8" name="L 形 10"/>
            <p:cNvSpPr/>
            <p:nvPr userDrawn="1"/>
          </p:nvSpPr>
          <p:spPr>
            <a:xfrm rot="5400000" flipV="1">
              <a:off x="6486488" y="1781164"/>
              <a:ext cx="343165" cy="1467939"/>
            </a:xfrm>
            <a:prstGeom prst="corner">
              <a:avLst>
                <a:gd name="adj1" fmla="val 15986"/>
                <a:gd name="adj2" fmla="val 14792"/>
              </a:avLst>
            </a:prstGeom>
            <a:solidFill>
              <a:srgbClr val="FFFFFF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9" name="L 形 11"/>
            <p:cNvSpPr/>
            <p:nvPr userDrawn="1"/>
          </p:nvSpPr>
          <p:spPr>
            <a:xfrm rot="16200000" flipH="1" flipV="1">
              <a:off x="2400548" y="1849025"/>
              <a:ext cx="343165" cy="1332216"/>
            </a:xfrm>
            <a:prstGeom prst="corner">
              <a:avLst>
                <a:gd name="adj1" fmla="val 15986"/>
                <a:gd name="adj2" fmla="val 14792"/>
              </a:avLst>
            </a:prstGeom>
            <a:solidFill>
              <a:srgbClr val="FFFFFF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51200" y="2232000"/>
            <a:ext cx="6843600" cy="1454400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316400" y="3722400"/>
            <a:ext cx="3582000" cy="48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76C38-5D86-48BD-9DF9-9FEA76325E89}" type="datetimeFigureOut">
              <a:rPr lang="zh-CN" altLang="en-US"/>
              <a:pPr>
                <a:defRPr/>
              </a:pPr>
              <a:t>2016/7/24</a:t>
            </a:fld>
            <a:endParaRPr lang="zh-CN" altLang="en-US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ABF8B-436C-463D-9B8A-6356D89CBC4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7600" y="262800"/>
            <a:ext cx="10933200" cy="640800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7600" y="1123200"/>
            <a:ext cx="10933200" cy="5144400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第四级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69534-6EF4-4656-AA65-4C8802066AC3}" type="datetimeFigureOut">
              <a:rPr lang="zh-CN" altLang="en-US"/>
              <a:pPr>
                <a:defRPr/>
              </a:pPr>
              <a:t>2016/7/24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D8333-C8F7-4350-93AE-021FA792FB7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MH_Others_2"/>
          <p:cNvCxnSpPr/>
          <p:nvPr userDrawn="1">
            <p:custDataLst>
              <p:tags r:id="rId1"/>
            </p:custDataLst>
          </p:nvPr>
        </p:nvCxnSpPr>
        <p:spPr>
          <a:xfrm>
            <a:off x="3322638" y="2481263"/>
            <a:ext cx="0" cy="19939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MH_Others_3"/>
          <p:cNvCxnSpPr/>
          <p:nvPr userDrawn="1">
            <p:custDataLst>
              <p:tags r:id="rId2"/>
            </p:custDataLst>
          </p:nvPr>
        </p:nvCxnSpPr>
        <p:spPr>
          <a:xfrm>
            <a:off x="3368675" y="2481263"/>
            <a:ext cx="0" cy="199390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H_Number"/>
          <p:cNvSpPr/>
          <p:nvPr userDrawn="1">
            <p:custDataLst>
              <p:tags r:id="rId3"/>
            </p:custDataLst>
          </p:nvPr>
        </p:nvSpPr>
        <p:spPr>
          <a:xfrm>
            <a:off x="2517775" y="2917825"/>
            <a:ext cx="508000" cy="5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54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>
            <a:normAutofit fontScale="725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b="1" dirty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18000" y="2480400"/>
            <a:ext cx="6148800" cy="1994400"/>
          </a:xfr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48902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24DEA-045D-4B73-9399-1B0CFCD85D49}" type="datetimeFigureOut">
              <a:rPr lang="zh-CN" altLang="en-US"/>
              <a:pPr>
                <a:defRPr/>
              </a:pPr>
              <a:t>2016/7/24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F7A96-5D8D-4940-BAB1-7152F4ACB5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7600" y="284131"/>
            <a:ext cx="10933200" cy="640800"/>
          </a:xfrm>
        </p:spPr>
        <p:txBody>
          <a:bodyPr lIns="0" tIns="0" rIns="0" bIns="0">
            <a:normAutofit/>
          </a:bodyPr>
          <a:lstStyle>
            <a:lvl1pPr>
              <a:defRPr sz="32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97600" y="1245600"/>
            <a:ext cx="5079600" cy="4932000"/>
          </a:xfrm>
        </p:spPr>
        <p:txBody>
          <a:bodyPr lIns="0" tIns="0" rIns="0" bIns="0"/>
          <a:lstStyle/>
          <a:p>
            <a:pPr lvl="0"/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第四级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36800" y="1245600"/>
            <a:ext cx="5094000" cy="4932000"/>
          </a:xfrm>
        </p:spPr>
        <p:txBody>
          <a:bodyPr lIns="0" tIns="0" rIns="0" bIns="0"/>
          <a:lstStyle/>
          <a:p>
            <a:pPr lvl="0"/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第四级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38324-5998-4E06-B9B6-06757ECDD788}" type="datetimeFigureOut">
              <a:rPr lang="zh-CN" altLang="en-US"/>
              <a:pPr>
                <a:defRPr/>
              </a:pPr>
              <a:t>2016/7/24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C815C-B226-456A-845E-5FBEC83EA21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第四级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第四级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DE0F7-AFA5-4B61-A7D5-D0F770746BA9}" type="datetimeFigureOut">
              <a:rPr lang="zh-CN" altLang="en-US"/>
              <a:pPr>
                <a:defRPr/>
              </a:pPr>
              <a:t>2016/7/24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1E87D-B099-4175-809E-4F82ADA343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8"/>
          <p:cNvSpPr/>
          <p:nvPr userDrawn="1">
            <p:custDataLst>
              <p:tags r:id="rId1"/>
            </p:custDataLst>
          </p:nvPr>
        </p:nvSpPr>
        <p:spPr>
          <a:xfrm>
            <a:off x="3822700" y="3435350"/>
            <a:ext cx="4572000" cy="369888"/>
          </a:xfrm>
          <a:prstGeom prst="roundRect">
            <a:avLst>
              <a:gd name="adj" fmla="val 50000"/>
            </a:avLst>
          </a:prstGeom>
          <a:solidFill>
            <a:schemeClr val="accent2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0" dirty="0">
              <a:solidFill>
                <a:schemeClr val="accent2"/>
              </a:solidFill>
              <a:latin typeface="Bell MT" pitchFamily="18" charset="0"/>
              <a:cs typeface="Arial" pitchFamily="34" charset="0"/>
            </a:endParaRPr>
          </a:p>
        </p:txBody>
      </p:sp>
      <p:sp>
        <p:nvSpPr>
          <p:cNvPr id="6" name="KSO_Shape"/>
          <p:cNvSpPr/>
          <p:nvPr userDrawn="1">
            <p:custDataLst>
              <p:tags r:id="rId2"/>
            </p:custDataLst>
          </p:nvPr>
        </p:nvSpPr>
        <p:spPr>
          <a:xfrm>
            <a:off x="3949700" y="3508375"/>
            <a:ext cx="258763" cy="234950"/>
          </a:xfrm>
          <a:custGeom>
            <a:avLst/>
            <a:gdLst/>
            <a:ahLst/>
            <a:cxnLst/>
            <a:rect l="l" t="t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  <p:sp>
        <p:nvSpPr>
          <p:cNvPr id="7" name="KSO_Shape"/>
          <p:cNvSpPr/>
          <p:nvPr userDrawn="1">
            <p:custDataLst>
              <p:tags r:id="rId3"/>
            </p:custDataLst>
          </p:nvPr>
        </p:nvSpPr>
        <p:spPr>
          <a:xfrm>
            <a:off x="6538913" y="3492500"/>
            <a:ext cx="303212" cy="238125"/>
          </a:xfrm>
          <a:custGeom>
            <a:avLst/>
            <a:gdLst/>
            <a:ahLst/>
            <a:cxnLst/>
            <a:rect l="l" t="t" r="r" b="b"/>
            <a:pathLst>
              <a:path w="684048" h="556307">
                <a:moveTo>
                  <a:pt x="222901" y="383453"/>
                </a:moveTo>
                <a:cubicBezTo>
                  <a:pt x="218315" y="383977"/>
                  <a:pt x="213613" y="385281"/>
                  <a:pt x="209039" y="387420"/>
                </a:cubicBezTo>
                <a:cubicBezTo>
                  <a:pt x="190739" y="395979"/>
                  <a:pt x="181407" y="414680"/>
                  <a:pt x="188193" y="429191"/>
                </a:cubicBezTo>
                <a:cubicBezTo>
                  <a:pt x="194980" y="443702"/>
                  <a:pt x="215317" y="448527"/>
                  <a:pt x="233616" y="439969"/>
                </a:cubicBezTo>
                <a:cubicBezTo>
                  <a:pt x="251915" y="431410"/>
                  <a:pt x="261248" y="412709"/>
                  <a:pt x="254461" y="398198"/>
                </a:cubicBezTo>
                <a:cubicBezTo>
                  <a:pt x="249371" y="387315"/>
                  <a:pt x="236659" y="381879"/>
                  <a:pt x="222901" y="383453"/>
                </a:cubicBezTo>
                <a:close/>
                <a:moveTo>
                  <a:pt x="284035" y="369073"/>
                </a:moveTo>
                <a:cubicBezTo>
                  <a:pt x="281538" y="368297"/>
                  <a:pt x="278657" y="368441"/>
                  <a:pt x="275985" y="369691"/>
                </a:cubicBezTo>
                <a:cubicBezTo>
                  <a:pt x="270641" y="372190"/>
                  <a:pt x="268154" y="378164"/>
                  <a:pt x="270432" y="383034"/>
                </a:cubicBezTo>
                <a:cubicBezTo>
                  <a:pt x="272710" y="387904"/>
                  <a:pt x="278888" y="389825"/>
                  <a:pt x="284233" y="387325"/>
                </a:cubicBezTo>
                <a:cubicBezTo>
                  <a:pt x="289577" y="384826"/>
                  <a:pt x="292063" y="378852"/>
                  <a:pt x="289785" y="373982"/>
                </a:cubicBezTo>
                <a:cubicBezTo>
                  <a:pt x="288647" y="371547"/>
                  <a:pt x="286533" y="369850"/>
                  <a:pt x="284035" y="369073"/>
                </a:cubicBezTo>
                <a:close/>
                <a:moveTo>
                  <a:pt x="266604" y="297070"/>
                </a:moveTo>
                <a:cubicBezTo>
                  <a:pt x="319078" y="300338"/>
                  <a:pt x="362309" y="335548"/>
                  <a:pt x="367763" y="383070"/>
                </a:cubicBezTo>
                <a:cubicBezTo>
                  <a:pt x="373996" y="437381"/>
                  <a:pt x="328527" y="487207"/>
                  <a:pt x="266205" y="494360"/>
                </a:cubicBezTo>
                <a:cubicBezTo>
                  <a:pt x="203883" y="501513"/>
                  <a:pt x="148308" y="463284"/>
                  <a:pt x="142074" y="408972"/>
                </a:cubicBezTo>
                <a:cubicBezTo>
                  <a:pt x="135841" y="354661"/>
                  <a:pt x="181310" y="304835"/>
                  <a:pt x="243632" y="297682"/>
                </a:cubicBezTo>
                <a:cubicBezTo>
                  <a:pt x="251423" y="296788"/>
                  <a:pt x="259108" y="296603"/>
                  <a:pt x="266604" y="297070"/>
                </a:cubicBezTo>
                <a:close/>
                <a:moveTo>
                  <a:pt x="297042" y="252387"/>
                </a:moveTo>
                <a:cubicBezTo>
                  <a:pt x="283618" y="252176"/>
                  <a:pt x="269820" y="252839"/>
                  <a:pt x="255793" y="254449"/>
                </a:cubicBezTo>
                <a:cubicBezTo>
                  <a:pt x="143583" y="267328"/>
                  <a:pt x="59288" y="335880"/>
                  <a:pt x="67516" y="407566"/>
                </a:cubicBezTo>
                <a:cubicBezTo>
                  <a:pt x="75743" y="479252"/>
                  <a:pt x="173377" y="526925"/>
                  <a:pt x="285587" y="514046"/>
                </a:cubicBezTo>
                <a:cubicBezTo>
                  <a:pt x="397797" y="501168"/>
                  <a:pt x="482091" y="432615"/>
                  <a:pt x="473864" y="360929"/>
                </a:cubicBezTo>
                <a:cubicBezTo>
                  <a:pt x="466665" y="298204"/>
                  <a:pt x="391015" y="253864"/>
                  <a:pt x="297042" y="252387"/>
                </a:cubicBezTo>
                <a:close/>
                <a:moveTo>
                  <a:pt x="509416" y="97868"/>
                </a:moveTo>
                <a:cubicBezTo>
                  <a:pt x="544841" y="99182"/>
                  <a:pt x="588107" y="127580"/>
                  <a:pt x="590257" y="183051"/>
                </a:cubicBezTo>
                <a:cubicBezTo>
                  <a:pt x="592352" y="199448"/>
                  <a:pt x="588214" y="215684"/>
                  <a:pt x="579852" y="229407"/>
                </a:cubicBezTo>
                <a:lnTo>
                  <a:pt x="580228" y="229581"/>
                </a:lnTo>
                <a:cubicBezTo>
                  <a:pt x="580244" y="229743"/>
                  <a:pt x="580186" y="229872"/>
                  <a:pt x="580126" y="230000"/>
                </a:cubicBezTo>
                <a:lnTo>
                  <a:pt x="578707" y="232024"/>
                </a:lnTo>
                <a:cubicBezTo>
                  <a:pt x="578590" y="232839"/>
                  <a:pt x="578192" y="233485"/>
                  <a:pt x="577787" y="234126"/>
                </a:cubicBezTo>
                <a:lnTo>
                  <a:pt x="577385" y="233908"/>
                </a:lnTo>
                <a:cubicBezTo>
                  <a:pt x="572286" y="241165"/>
                  <a:pt x="563167" y="244302"/>
                  <a:pt x="554750" y="241632"/>
                </a:cubicBezTo>
                <a:lnTo>
                  <a:pt x="548315" y="238643"/>
                </a:lnTo>
                <a:cubicBezTo>
                  <a:pt x="539522" y="233101"/>
                  <a:pt x="536249" y="221620"/>
                  <a:pt x="540834" y="211750"/>
                </a:cubicBezTo>
                <a:lnTo>
                  <a:pt x="541088" y="211402"/>
                </a:lnTo>
                <a:lnTo>
                  <a:pt x="541243" y="211474"/>
                </a:lnTo>
                <a:cubicBezTo>
                  <a:pt x="549302" y="193084"/>
                  <a:pt x="546794" y="175359"/>
                  <a:pt x="541863" y="165391"/>
                </a:cubicBezTo>
                <a:cubicBezTo>
                  <a:pt x="534763" y="151042"/>
                  <a:pt x="514479" y="135118"/>
                  <a:pt x="480142" y="145181"/>
                </a:cubicBezTo>
                <a:lnTo>
                  <a:pt x="480025" y="144483"/>
                </a:lnTo>
                <a:cubicBezTo>
                  <a:pt x="471706" y="144624"/>
                  <a:pt x="464282" y="140887"/>
                  <a:pt x="461009" y="134412"/>
                </a:cubicBezTo>
                <a:lnTo>
                  <a:pt x="458966" y="128175"/>
                </a:lnTo>
                <a:cubicBezTo>
                  <a:pt x="457496" y="119354"/>
                  <a:pt x="463572" y="110158"/>
                  <a:pt x="473636" y="106144"/>
                </a:cubicBezTo>
                <a:lnTo>
                  <a:pt x="473571" y="105761"/>
                </a:lnTo>
                <a:cubicBezTo>
                  <a:pt x="485121" y="99922"/>
                  <a:pt x="497817" y="97438"/>
                  <a:pt x="509416" y="97868"/>
                </a:cubicBezTo>
                <a:close/>
                <a:moveTo>
                  <a:pt x="286518" y="82088"/>
                </a:moveTo>
                <a:cubicBezTo>
                  <a:pt x="376738" y="91976"/>
                  <a:pt x="317665" y="163994"/>
                  <a:pt x="337363" y="184000"/>
                </a:cubicBezTo>
                <a:cubicBezTo>
                  <a:pt x="387081" y="179119"/>
                  <a:pt x="437510" y="146098"/>
                  <a:pt x="486517" y="169358"/>
                </a:cubicBezTo>
                <a:cubicBezTo>
                  <a:pt x="533076" y="203014"/>
                  <a:pt x="494312" y="233925"/>
                  <a:pt x="501054" y="264835"/>
                </a:cubicBezTo>
                <a:cubicBezTo>
                  <a:pt x="649340" y="323962"/>
                  <a:pt x="585744" y="409170"/>
                  <a:pt x="562675" y="436725"/>
                </a:cubicBezTo>
                <a:cubicBezTo>
                  <a:pt x="354965" y="648778"/>
                  <a:pt x="45454" y="533772"/>
                  <a:pt x="10807" y="435328"/>
                </a:cubicBezTo>
                <a:cubicBezTo>
                  <a:pt x="-41075" y="330306"/>
                  <a:pt x="100878" y="89491"/>
                  <a:pt x="286518" y="82088"/>
                </a:cubicBezTo>
                <a:close/>
                <a:moveTo>
                  <a:pt x="489068" y="0"/>
                </a:moveTo>
                <a:cubicBezTo>
                  <a:pt x="596753" y="0"/>
                  <a:pt x="684048" y="87296"/>
                  <a:pt x="684048" y="194980"/>
                </a:cubicBezTo>
                <a:cubicBezTo>
                  <a:pt x="684048" y="216847"/>
                  <a:pt x="680448" y="237874"/>
                  <a:pt x="672966" y="257215"/>
                </a:cubicBezTo>
                <a:lnTo>
                  <a:pt x="672379" y="257003"/>
                </a:lnTo>
                <a:cubicBezTo>
                  <a:pt x="668967" y="265617"/>
                  <a:pt x="657523" y="269364"/>
                  <a:pt x="645725" y="265916"/>
                </a:cubicBezTo>
                <a:lnTo>
                  <a:pt x="637884" y="262819"/>
                </a:lnTo>
                <a:cubicBezTo>
                  <a:pt x="627530" y="257587"/>
                  <a:pt x="621785" y="247890"/>
                  <a:pt x="624308" y="239644"/>
                </a:cubicBezTo>
                <a:lnTo>
                  <a:pt x="623975" y="239524"/>
                </a:lnTo>
                <a:cubicBezTo>
                  <a:pt x="629260" y="225659"/>
                  <a:pt x="631774" y="210613"/>
                  <a:pt x="631774" y="194980"/>
                </a:cubicBezTo>
                <a:cubicBezTo>
                  <a:pt x="631774" y="116165"/>
                  <a:pt x="567883" y="52274"/>
                  <a:pt x="489068" y="52274"/>
                </a:cubicBezTo>
                <a:lnTo>
                  <a:pt x="469942" y="54202"/>
                </a:lnTo>
                <a:lnTo>
                  <a:pt x="469951" y="54239"/>
                </a:lnTo>
                <a:cubicBezTo>
                  <a:pt x="469861" y="54366"/>
                  <a:pt x="469744" y="54397"/>
                  <a:pt x="469627" y="54427"/>
                </a:cubicBezTo>
                <a:cubicBezTo>
                  <a:pt x="460634" y="56697"/>
                  <a:pt x="450861" y="49439"/>
                  <a:pt x="446718" y="37636"/>
                </a:cubicBezTo>
                <a:lnTo>
                  <a:pt x="444619" y="29323"/>
                </a:lnTo>
                <a:cubicBezTo>
                  <a:pt x="442667" y="16995"/>
                  <a:pt x="447797" y="5987"/>
                  <a:pt x="456757" y="3699"/>
                </a:cubicBezTo>
                <a:lnTo>
                  <a:pt x="456661" y="3267"/>
                </a:lnTo>
                <a:cubicBezTo>
                  <a:pt x="467135" y="923"/>
                  <a:pt x="477994" y="0"/>
                  <a:pt x="489068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  <p:cxnSp>
        <p:nvCxnSpPr>
          <p:cNvPr id="8" name="直接连接符 11"/>
          <p:cNvCxnSpPr/>
          <p:nvPr userDrawn="1">
            <p:custDataLst>
              <p:tags r:id="rId4"/>
            </p:custDataLst>
          </p:nvPr>
        </p:nvCxnSpPr>
        <p:spPr>
          <a:xfrm flipV="1">
            <a:off x="6153150" y="3506788"/>
            <a:ext cx="0" cy="223837"/>
          </a:xfrm>
          <a:prstGeom prst="line">
            <a:avLst/>
          </a:prstGeom>
          <a:solidFill>
            <a:srgbClr val="FFEDB3">
              <a:alpha val="44706"/>
            </a:srgb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04800" y="2322000"/>
            <a:ext cx="5659200" cy="1198800"/>
          </a:xfrm>
        </p:spPr>
        <p:txBody>
          <a:bodyPr anchor="t">
            <a:normAutofit/>
          </a:bodyPr>
          <a:lstStyle>
            <a:lvl1pPr algn="ctr">
              <a:defRPr sz="720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4800000" scaled="0"/>
                </a:gradFill>
                <a:latin typeface="Arial Black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0"/>
          </p:nvPr>
        </p:nvSpPr>
        <p:spPr>
          <a:xfrm>
            <a:off x="4212000" y="3441600"/>
            <a:ext cx="1807200" cy="370800"/>
          </a:xfrm>
        </p:spPr>
        <p:txBody>
          <a:bodyPr>
            <a:normAutofit/>
          </a:bodyPr>
          <a:lstStyle>
            <a:lvl1pPr marL="0" marR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defRPr sz="18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8" name="内容占位符 17"/>
          <p:cNvSpPr>
            <a:spLocks noGrp="1"/>
          </p:cNvSpPr>
          <p:nvPr>
            <p:ph sz="quarter" idx="11"/>
          </p:nvPr>
        </p:nvSpPr>
        <p:spPr>
          <a:xfrm>
            <a:off x="6843600" y="3441600"/>
            <a:ext cx="1551600" cy="370800"/>
          </a:xfrm>
        </p:spPr>
        <p:txBody>
          <a:bodyPr>
            <a:normAutofit/>
          </a:bodyPr>
          <a:lstStyle>
            <a:lvl1pPr marL="0" marR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defRPr sz="18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9" name="日期占位符 1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C0346-4EA8-470F-BCBC-95F516025F7E}" type="datetimeFigureOut">
              <a:rPr lang="zh-CN" altLang="en-US"/>
              <a:pPr>
                <a:defRPr/>
              </a:pPr>
              <a:t>2016/7/24</a:t>
            </a:fld>
            <a:endParaRPr lang="zh-CN" altLang="en-US"/>
          </a:p>
        </p:txBody>
      </p:sp>
      <p:sp>
        <p:nvSpPr>
          <p:cNvPr id="10" name="页脚占位符 1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2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4AF79-56C2-49FE-9FEA-32B4D1C6628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E1708-0260-45A2-B5A4-C064F6AD100E}" type="datetimeFigureOut">
              <a:rPr lang="zh-CN" altLang="en-US"/>
              <a:pPr>
                <a:defRPr/>
              </a:pPr>
              <a:t>2016/7/24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E9A22-E2A0-496F-93FE-2DBB83B44F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7600" y="262800"/>
            <a:ext cx="10933200" cy="640800"/>
          </a:xfrm>
        </p:spPr>
        <p:txBody>
          <a:bodyPr lIns="0" tIns="0" rIns="0" bIns="0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206000" y="1659600"/>
            <a:ext cx="6037200" cy="4143600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524000" y="2242800"/>
            <a:ext cx="3463200" cy="29736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46434-BC28-4A7A-94F1-8A98C1BC3C72}" type="datetimeFigureOut">
              <a:rPr lang="zh-CN" altLang="en-US"/>
              <a:pPr>
                <a:defRPr/>
              </a:pPr>
              <a:t>2016/7/24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E6F17-9596-4EE4-BED4-1C71FD0AC3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A5E1C-5F5A-4F11-8C63-840A22765C93}" type="datetimeFigureOut">
              <a:rPr lang="zh-CN" altLang="en-US"/>
              <a:pPr>
                <a:defRPr/>
              </a:pPr>
              <a:t>2016/7/24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1544A-2CF9-4CB2-905A-9CBA3F5F94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95722" y="365124"/>
            <a:ext cx="1189384" cy="6154945"/>
          </a:xfrm>
        </p:spPr>
        <p:txBody>
          <a:bodyPr vert="eaVert">
            <a:noAutofit/>
          </a:bodyPr>
          <a:lstStyle>
            <a:lvl1pPr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43339" y="365124"/>
            <a:ext cx="9753600" cy="6154945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第四级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4150B-795F-48D6-8BCA-4EE29BF50BBE}" type="datetimeFigureOut">
              <a:rPr lang="zh-CN" altLang="en-US"/>
              <a:pPr>
                <a:defRPr/>
              </a:pPr>
              <a:t>2016/7/24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6827D-489D-4D0D-8495-A0523DB9DC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277813" y="225425"/>
            <a:ext cx="11636375" cy="6388100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45B03-26FB-47C1-B110-D62FC62328A7}" type="datetimeFigureOut">
              <a:rPr lang="zh-CN" altLang="en-US"/>
              <a:pPr>
                <a:defRPr/>
              </a:pPr>
              <a:t>2016/7/24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24FC0-E3CA-4759-99ED-7A3F913D75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8298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6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829800" cy="16557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rgbClr val="8080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93747-FE1B-48A1-9C84-4E9EB7AB87B2}" type="datetimeFigureOut">
              <a:rPr lang="zh-CN" altLang="en-US"/>
              <a:pPr>
                <a:defRPr/>
              </a:pPr>
              <a:t>2016/7/24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A1926-1858-433A-B0C4-358CA638B9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289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59543"/>
            <a:ext cx="10515600" cy="511742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1EDC9-75B2-47AA-9283-4757FE66B976}" type="datetimeFigureOut">
              <a:rPr lang="zh-CN" altLang="en-US"/>
              <a:pPr>
                <a:defRPr/>
              </a:pPr>
              <a:t>2016/7/24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95468-54E8-4715-94E9-A60DCFF27A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3"/>
          <p:cNvGrpSpPr>
            <a:grpSpLocks/>
          </p:cNvGrpSpPr>
          <p:nvPr userDrawn="1"/>
        </p:nvGrpSpPr>
        <p:grpSpPr bwMode="auto">
          <a:xfrm>
            <a:off x="0" y="2192338"/>
            <a:ext cx="12192000" cy="2989262"/>
            <a:chOff x="0" y="2191657"/>
            <a:chExt cx="12192001" cy="2989471"/>
          </a:xfrm>
        </p:grpSpPr>
        <p:sp>
          <p:nvSpPr>
            <p:cNvPr id="4" name="任意多边形 7"/>
            <p:cNvSpPr/>
            <p:nvPr userDrawn="1"/>
          </p:nvSpPr>
          <p:spPr>
            <a:xfrm>
              <a:off x="214313" y="2191657"/>
              <a:ext cx="11977688" cy="2989471"/>
            </a:xfrm>
            <a:custGeom>
              <a:avLst/>
              <a:gdLst>
                <a:gd name="connsiteX0" fmla="*/ 0 w 11978023"/>
                <a:gd name="connsiteY0" fmla="*/ 0 h 2989471"/>
                <a:gd name="connsiteX1" fmla="*/ 11978023 w 11978023"/>
                <a:gd name="connsiteY1" fmla="*/ 0 h 2989471"/>
                <a:gd name="connsiteX2" fmla="*/ 11978023 w 11978023"/>
                <a:gd name="connsiteY2" fmla="*/ 2989471 h 2989471"/>
                <a:gd name="connsiteX3" fmla="*/ 2989471 w 11978023"/>
                <a:gd name="connsiteY3" fmla="*/ 2989471 h 298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78023" h="2989471">
                  <a:moveTo>
                    <a:pt x="0" y="0"/>
                  </a:moveTo>
                  <a:lnTo>
                    <a:pt x="11978023" y="0"/>
                  </a:lnTo>
                  <a:lnTo>
                    <a:pt x="11978023" y="2989471"/>
                  </a:lnTo>
                  <a:lnTo>
                    <a:pt x="2989471" y="29894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5" name="直角三角形 8"/>
            <p:cNvSpPr/>
            <p:nvPr userDrawn="1"/>
          </p:nvSpPr>
          <p:spPr>
            <a:xfrm>
              <a:off x="0" y="2340892"/>
              <a:ext cx="2840038" cy="2840236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任意多边形 9"/>
            <p:cNvSpPr/>
            <p:nvPr userDrawn="1"/>
          </p:nvSpPr>
          <p:spPr>
            <a:xfrm>
              <a:off x="214313" y="2294851"/>
              <a:ext cx="2697162" cy="2697352"/>
            </a:xfrm>
            <a:custGeom>
              <a:avLst/>
              <a:gdLst>
                <a:gd name="connsiteX0" fmla="*/ 0 w 3538728"/>
                <a:gd name="connsiteY0" fmla="*/ 0 h 3538728"/>
                <a:gd name="connsiteX1" fmla="*/ 3538728 w 3538728"/>
                <a:gd name="connsiteY1" fmla="*/ 3538728 h 3538728"/>
                <a:gd name="connsiteX2" fmla="*/ 3405621 w 3538728"/>
                <a:gd name="connsiteY2" fmla="*/ 3538728 h 3538728"/>
                <a:gd name="connsiteX3" fmla="*/ 0 w 3538728"/>
                <a:gd name="connsiteY3" fmla="*/ 133107 h 353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8728" h="3538728">
                  <a:moveTo>
                    <a:pt x="0" y="0"/>
                  </a:moveTo>
                  <a:lnTo>
                    <a:pt x="3538728" y="3538728"/>
                  </a:lnTo>
                  <a:lnTo>
                    <a:pt x="3405621" y="3538728"/>
                  </a:lnTo>
                  <a:lnTo>
                    <a:pt x="0" y="13310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7" name="直接连接符 12"/>
            <p:cNvCxnSpPr/>
            <p:nvPr userDrawn="1"/>
          </p:nvCxnSpPr>
          <p:spPr>
            <a:xfrm>
              <a:off x="6238876" y="3609393"/>
              <a:ext cx="445611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09200" y="2869200"/>
            <a:ext cx="4982400" cy="741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2CA39-3AF5-4A2D-A91D-CCD614606CE6}" type="datetimeFigureOut">
              <a:rPr lang="zh-CN" altLang="en-US"/>
              <a:pPr>
                <a:defRPr/>
              </a:pPr>
              <a:t>2016/7/24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6D940-19E1-455E-8FC2-2942701910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289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0CC53-7FA8-4988-8868-CD2B8D78387C}" type="datetimeFigureOut">
              <a:rPr lang="zh-CN" altLang="en-US"/>
              <a:pPr>
                <a:defRPr/>
              </a:pPr>
              <a:t>2016/7/24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A6BB7-6E5A-423B-83DF-A260E4633D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899886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C1E65-BFA6-4D0E-B52A-1E6979A478F8}" type="datetimeFigureOut">
              <a:rPr lang="zh-CN" altLang="en-US"/>
              <a:pPr>
                <a:defRPr/>
              </a:pPr>
              <a:t>2016/7/24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AEABF-0785-4426-8A59-B7C61E770F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800" y="1123200"/>
            <a:ext cx="9831600" cy="23868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r">
              <a:defRPr sz="115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07813-DC52-4559-AA8D-BF7EF1C94D32}" type="datetimeFigureOut">
              <a:rPr lang="zh-CN" altLang="en-US"/>
              <a:pPr>
                <a:defRPr/>
              </a:pPr>
              <a:t>2016/7/24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33EC5-8CF9-4E86-AFF4-62D4E3B431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218CC-EC33-41AE-88C8-4AF55EBA122B}" type="datetimeFigureOut">
              <a:rPr lang="zh-CN" altLang="en-US"/>
              <a:pPr>
                <a:defRPr/>
              </a:pPr>
              <a:t>2016/7/24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67972-2F97-4DC8-8704-C0A38F29818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1476375"/>
            <a:ext cx="7762875" cy="474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0"/>
            <a:ext cx="10515600" cy="90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335200" y="2001600"/>
            <a:ext cx="5526000" cy="35064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801600" cy="419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0C897-993A-4F9F-821E-79F11B1C7848}" type="datetimeFigureOut">
              <a:rPr lang="zh-CN" altLang="en-US"/>
              <a:pPr>
                <a:defRPr/>
              </a:pPr>
              <a:t>2016/7/24</a:t>
            </a:fld>
            <a:endParaRPr lang="zh-CN" altLang="en-US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948AB-1951-45A9-B641-E77EB86F8E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646C-71C2-4B47-9680-AFD59B9534F6}" type="datetimeFigureOut">
              <a:rPr lang="zh-CN" altLang="en-US"/>
              <a:pPr>
                <a:defRPr/>
              </a:pPr>
              <a:t>2016/7/24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97EC5-1EC2-4E18-AC5A-09C87F5B3E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479280" y="365125"/>
            <a:ext cx="187452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03920" cy="5811838"/>
          </a:xfrm>
          <a:prstGeom prst="rect">
            <a:avLst/>
          </a:prstGeom>
        </p:spPr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11AB8-BC21-45B8-8E96-313902050FE2}" type="datetimeFigureOut">
              <a:rPr lang="zh-CN" altLang="en-US"/>
              <a:pPr>
                <a:defRPr/>
              </a:pPr>
              <a:t>2016/7/24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0F1CF-C52B-4957-8BE9-6261B9B85D4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800" y="363600"/>
            <a:ext cx="10515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DD83E-E1DE-4908-8C70-83CC0DAF59ED}" type="datetimeFigureOut">
              <a:rPr lang="zh-CN" altLang="en-US"/>
              <a:pPr>
                <a:defRPr/>
              </a:pPr>
              <a:t>2016/7/24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91270-5C4B-45A2-AE58-A41D695CB04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83ADF-6B0F-4584-B495-4C0671150A85}" type="datetimeFigureOut">
              <a:rPr lang="zh-CN" altLang="en-US"/>
              <a:pPr>
                <a:defRPr/>
              </a:pPr>
              <a:t>2016/7/24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EE64F-7584-4866-A0C1-53DB42DC27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C1F5B-1FEC-433C-8519-5F95807C01DA}" type="datetimeFigureOut">
              <a:rPr lang="zh-CN" altLang="en-US"/>
              <a:pPr>
                <a:defRPr/>
              </a:pPr>
              <a:t>2016/7/24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3B527-2B37-4077-AFE0-91098EB18F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F8F35-93E9-4CA6-BA75-9870951DFE2D}" type="datetimeFigureOut">
              <a:rPr lang="zh-CN" altLang="en-US"/>
              <a:pPr>
                <a:defRPr/>
              </a:pPr>
              <a:t>2016/7/24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CEFEB-D0B3-494C-9C47-B3E96A1C56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34D66-FFCF-4667-9E8D-6A1CDFB09913}" type="datetimeFigureOut">
              <a:rPr lang="zh-CN" altLang="en-US"/>
              <a:pPr>
                <a:defRPr/>
              </a:pPr>
              <a:t>2016/7/24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3B7EA-542F-444D-B07E-AE08DCCCBC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F9F58-AC63-45EF-88FF-6E912025F46B}" type="datetimeFigureOut">
              <a:rPr lang="zh-CN" altLang="en-US"/>
              <a:pPr>
                <a:defRPr/>
              </a:pPr>
              <a:t>2016/7/24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BBC72-5D70-476C-9C04-9C4F296259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2FFDE-B2AC-4099-B5F9-613C14186E70}" type="datetimeFigureOut">
              <a:rPr lang="zh-CN" altLang="en-US"/>
              <a:pPr>
                <a:defRPr/>
              </a:pPr>
              <a:t>2016/7/24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BEC05-0F6C-4F47-B259-EF92BB78EC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BC9191B-1B6C-486C-8608-2CF0F1E8AAD5}" type="datetimeFigureOut">
              <a:rPr lang="zh-CN" altLang="en-US"/>
              <a:pPr>
                <a:defRPr/>
              </a:pPr>
              <a:t>2016/7/24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2AB40A4-0149-4EBE-90D6-3529EDE2E4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1" r:id="rId2"/>
    <p:sldLayoutId id="2147483690" r:id="rId3"/>
    <p:sldLayoutId id="2147483689" r:id="rId4"/>
    <p:sldLayoutId id="2147483688" r:id="rId5"/>
    <p:sldLayoutId id="2147483687" r:id="rId6"/>
    <p:sldLayoutId id="2147483686" r:id="rId7"/>
    <p:sldLayoutId id="2147483685" r:id="rId8"/>
    <p:sldLayoutId id="2147483684" r:id="rId9"/>
    <p:sldLayoutId id="2147483683" r:id="rId10"/>
    <p:sldLayoutId id="2147483682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331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  <a:endParaRPr lang="en-US" altLang="zh-CN" smtClean="0"/>
          </a:p>
          <a:p>
            <a:pPr lvl="2"/>
            <a:r>
              <a:rPr lang="zh-CN" altLang="en-US" smtClean="0"/>
              <a:t>第三级</a:t>
            </a:r>
            <a:endParaRPr lang="en-US" altLang="zh-CN" smtClean="0"/>
          </a:p>
          <a:p>
            <a:pPr lvl="3"/>
            <a:r>
              <a:rPr lang="zh-CN" altLang="en-US" smtClean="0"/>
              <a:t>第四级</a:t>
            </a:r>
            <a:endParaRPr lang="en-US" altLang="zh-CN" smtClean="0"/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CF526B7-28C6-4061-9E0E-C4162FFAE567}" type="datetimeFigureOut">
              <a:rPr lang="zh-CN" altLang="en-US"/>
              <a:pPr>
                <a:defRPr/>
              </a:pPr>
              <a:t>2016/7/24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92FE90A-63D0-46B0-9E09-898D38ECE9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9" r:id="rId2"/>
    <p:sldLayoutId id="2147483704" r:id="rId3"/>
    <p:sldLayoutId id="2147483698" r:id="rId4"/>
    <p:sldLayoutId id="2147483697" r:id="rId5"/>
    <p:sldLayoutId id="2147483705" r:id="rId6"/>
    <p:sldLayoutId id="2147483696" r:id="rId7"/>
    <p:sldLayoutId id="2147483695" r:id="rId8"/>
    <p:sldLayoutId id="2147483694" r:id="rId9"/>
    <p:sldLayoutId id="2147483693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49" charset="-122"/>
        </a:defRPr>
      </a:lvl9pPr>
    </p:titleStyle>
    <p:bodyStyle>
      <a:lvl1pPr marL="228600" indent="-228600" algn="just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203200"/>
            <a:ext cx="105156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457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928688"/>
            <a:ext cx="10515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单击此处编辑文本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1pPr>
          </a:lstStyle>
          <a:p>
            <a:pPr>
              <a:defRPr/>
            </a:pPr>
            <a:fld id="{123A8622-E265-41D4-B43C-BEB4E375C627}" type="datetimeFigureOut">
              <a:rPr lang="zh-CN" altLang="en-US"/>
              <a:pPr>
                <a:defRPr/>
              </a:pPr>
              <a:t>2016/7/24</a:t>
            </a:fld>
            <a:endParaRPr lang="zh-CN" altLang="en-US"/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1pPr>
          </a:lstStyle>
          <a:p>
            <a:pPr>
              <a:defRPr/>
            </a:pPr>
            <a:fld id="{67FC739E-D624-4418-97CF-E26349084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2" r:id="rId2"/>
    <p:sldLayoutId id="2147483707" r:id="rId3"/>
    <p:sldLayoutId id="2147483701" r:id="rId4"/>
    <p:sldLayoutId id="2147483700" r:id="rId5"/>
    <p:sldLayoutId id="2147483708" r:id="rId6"/>
    <p:sldLayoutId id="2147483709" r:id="rId7"/>
    <p:sldLayoutId id="2147483710" r:id="rId8"/>
    <p:sldLayoutId id="2147483711" r:id="rId9"/>
    <p:sldLayoutId id="2147483712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黑体" pitchFamily="49" charset="-122"/>
          <a:cs typeface="Arial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黑体" pitchFamily="49" charset="-122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黑体" pitchFamily="49" charset="-122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黑体" pitchFamily="49" charset="-122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黑体" pitchFamily="49" charset="-122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黑体" pitchFamily="49" charset="-122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黑体" pitchFamily="49" charset="-122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黑体" pitchFamily="49" charset="-122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黑体" pitchFamily="49" charset="-122"/>
          <a:cs typeface="Arial" charset="0"/>
        </a:defRPr>
      </a:lvl9pPr>
    </p:titleStyle>
    <p:bodyStyle>
      <a:lvl1pPr marL="228600" indent="-228600" algn="just" rtl="0" fontAlgn="base">
        <a:lnSpc>
          <a:spcPct val="150000"/>
        </a:lnSpc>
        <a:spcBef>
          <a:spcPts val="600"/>
        </a:spcBef>
        <a:spcAft>
          <a:spcPts val="60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黑体" pitchFamily="49" charset="-122"/>
          <a:cs typeface="Arial" pitchFamily="34" charset="0"/>
        </a:defRPr>
      </a:lvl1pPr>
      <a:lvl2pPr marL="685800" indent="-228600" algn="just" rtl="0" fontAlgn="base">
        <a:lnSpc>
          <a:spcPct val="150000"/>
        </a:lnSpc>
        <a:spcBef>
          <a:spcPts val="6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黑体" pitchFamily="49" charset="-122"/>
          <a:cs typeface="Arial" pitchFamily="34" charset="0"/>
        </a:defRPr>
      </a:lvl2pPr>
      <a:lvl3pPr marL="1143000" indent="-228600" algn="just" rtl="0" fontAlgn="base">
        <a:lnSpc>
          <a:spcPct val="150000"/>
        </a:lnSpc>
        <a:spcBef>
          <a:spcPts val="600"/>
        </a:spcBef>
        <a:spcAft>
          <a:spcPts val="60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黑体" pitchFamily="49" charset="-122"/>
          <a:cs typeface="Arial" pitchFamily="34" charset="0"/>
        </a:defRPr>
      </a:lvl3pPr>
      <a:lvl4pPr marL="1600200" indent="-228600" algn="just" rtl="0" fontAlgn="base">
        <a:lnSpc>
          <a:spcPct val="150000"/>
        </a:lnSpc>
        <a:spcBef>
          <a:spcPts val="600"/>
        </a:spcBef>
        <a:spcAft>
          <a:spcPts val="60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黑体" pitchFamily="49" charset="-122"/>
          <a:cs typeface="Arial" pitchFamily="34" charset="0"/>
        </a:defRPr>
      </a:lvl4pPr>
      <a:lvl5pPr marL="2057400" indent="-228600" algn="just" rtl="0" fontAlgn="base">
        <a:lnSpc>
          <a:spcPct val="150000"/>
        </a:lnSpc>
        <a:spcBef>
          <a:spcPts val="600"/>
        </a:spcBef>
        <a:spcAft>
          <a:spcPts val="60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黑体" pitchFamily="49" charset="-122"/>
          <a:cs typeface="Arial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tags" Target="../tags/tag55.xml"/><Relationship Id="rId7" Type="http://schemas.openxmlformats.org/officeDocument/2006/relationships/image" Target="../media/image21.jpe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tags" Target="../tags/tag58.xml"/><Relationship Id="rId7" Type="http://schemas.openxmlformats.org/officeDocument/2006/relationships/image" Target="../media/image7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26.jpe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61.xml"/><Relationship Id="rId7" Type="http://schemas.openxmlformats.org/officeDocument/2006/relationships/image" Target="../media/image27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image" Target="../media/image30.jpeg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image" Target="../media/image7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notesSlide" Target="../notesSlides/notesSlide13.xml"/><Relationship Id="rId5" Type="http://schemas.openxmlformats.org/officeDocument/2006/relationships/tags" Target="../tags/tag66.xml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65.xml"/><Relationship Id="rId9" Type="http://schemas.openxmlformats.org/officeDocument/2006/relationships/tags" Target="../tags/tag7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image" Target="../media/image31.jpe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tags" Target="../tags/tag76.xml"/><Relationship Id="rId7" Type="http://schemas.openxmlformats.org/officeDocument/2006/relationships/image" Target="../media/image7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32.jpe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tags" Target="../tags/tag79.xml"/><Relationship Id="rId7" Type="http://schemas.openxmlformats.org/officeDocument/2006/relationships/image" Target="../media/image7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35.jpeg"/><Relationship Id="rId5" Type="http://schemas.openxmlformats.org/officeDocument/2006/relationships/notesSlide" Target="../notesSlides/notesSlide16.xml"/><Relationship Id="rId10" Type="http://schemas.openxmlformats.org/officeDocument/2006/relationships/image" Target="../media/image38.jpe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image" Target="../media/image7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notesSlide" Target="../notesSlides/notesSlide17.xml"/><Relationship Id="rId5" Type="http://schemas.openxmlformats.org/officeDocument/2006/relationships/tags" Target="../tags/tag84.xml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83.xml"/><Relationship Id="rId9" Type="http://schemas.openxmlformats.org/officeDocument/2006/relationships/tags" Target="../tags/tag8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91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7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16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../media/image8.jpe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7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26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33.xml"/><Relationship Id="rId7" Type="http://schemas.openxmlformats.org/officeDocument/2006/relationships/image" Target="../media/image11.jpe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4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13.jpe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40.xml"/><Relationship Id="rId7" Type="http://schemas.openxmlformats.org/officeDocument/2006/relationships/image" Target="../media/image14.jpe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image" Target="../media/image16.jpeg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image" Target="../media/image7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45.xml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52.xml"/><Relationship Id="rId7" Type="http://schemas.openxmlformats.org/officeDocument/2006/relationships/image" Target="../media/image7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18.jpe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D:\百度云同步盘\单位文件\2016年工作\20160425“数字图书馆深度游”活动相关\20160523活动方案\讲座或沙龙\7.2超星\2016深度游logo-738×286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4788" y="803275"/>
            <a:ext cx="9331325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文本框 99"/>
          <p:cNvSpPr txBox="1"/>
          <p:nvPr/>
        </p:nvSpPr>
        <p:spPr>
          <a:xfrm>
            <a:off x="7397750" y="5295900"/>
            <a:ext cx="4410075" cy="64135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>
                <a:solidFill>
                  <a:srgbClr val="0070C0"/>
                </a:solidFill>
                <a:latin typeface="+mj-ea"/>
                <a:ea typeface="+mj-ea"/>
                <a:cs typeface="宋体" charset="0"/>
              </a:rPr>
              <a:t>  </a:t>
            </a:r>
            <a:r>
              <a:rPr lang="zh-CN" altLang="en-US" sz="3600">
                <a:solidFill>
                  <a:srgbClr val="0070C0"/>
                </a:solidFill>
                <a:latin typeface="+mj-ea"/>
                <a:ea typeface="+mj-ea"/>
                <a:cs typeface="宋体" charset="0"/>
              </a:rPr>
              <a:t>读者推广专题讲座</a:t>
            </a:r>
          </a:p>
        </p:txBody>
      </p:sp>
      <p:sp>
        <p:nvSpPr>
          <p:cNvPr id="36867" name="图片 3" descr="博看logo-png"/>
          <p:cNvSpPr>
            <a:spLocks noChangeAspect="1"/>
          </p:cNvSpPr>
          <p:nvPr/>
        </p:nvSpPr>
        <p:spPr bwMode="auto">
          <a:xfrm>
            <a:off x="4584700" y="5006975"/>
            <a:ext cx="32639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>
            <p:custDataLst>
              <p:tags r:id="rId2"/>
            </p:custDataLst>
          </p:nvPr>
        </p:nvSpPr>
        <p:spPr>
          <a:xfrm>
            <a:off x="3108325" y="5816600"/>
            <a:ext cx="671513" cy="577850"/>
          </a:xfrm>
          <a:custGeom>
            <a:avLst/>
            <a:gdLst>
              <a:gd name="connsiteX0" fmla="*/ 90487 w 1346025"/>
              <a:gd name="connsiteY0" fmla="*/ 49432 h 1160366"/>
              <a:gd name="connsiteX1" fmla="*/ 673012 w 1346025"/>
              <a:gd name="connsiteY1" fmla="*/ 1053785 h 1160366"/>
              <a:gd name="connsiteX2" fmla="*/ 1255537 w 1346025"/>
              <a:gd name="connsiteY2" fmla="*/ 49432 h 1160366"/>
              <a:gd name="connsiteX3" fmla="*/ 0 w 1346025"/>
              <a:gd name="connsiteY3" fmla="*/ 0 h 1160366"/>
              <a:gd name="connsiteX4" fmla="*/ 1346025 w 1346025"/>
              <a:gd name="connsiteY4" fmla="*/ 0 h 1160366"/>
              <a:gd name="connsiteX5" fmla="*/ 673013 w 1346025"/>
              <a:gd name="connsiteY5" fmla="*/ 1160366 h 1160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025" h="1160366">
                <a:moveTo>
                  <a:pt x="90487" y="49432"/>
                </a:moveTo>
                <a:lnTo>
                  <a:pt x="673012" y="1053785"/>
                </a:lnTo>
                <a:lnTo>
                  <a:pt x="1255537" y="49432"/>
                </a:lnTo>
                <a:close/>
                <a:moveTo>
                  <a:pt x="0" y="0"/>
                </a:moveTo>
                <a:lnTo>
                  <a:pt x="1346025" y="0"/>
                </a:lnTo>
                <a:lnTo>
                  <a:pt x="673013" y="116036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5298" name="文本框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4200" y="263525"/>
            <a:ext cx="61563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zh-CN" altLang="en-US" sz="4000" b="1">
                <a:ea typeface="黑体" pitchFamily="49" charset="-122"/>
              </a:rPr>
              <a:t>跑步装备</a:t>
            </a:r>
          </a:p>
        </p:txBody>
      </p:sp>
      <p:pic>
        <p:nvPicPr>
          <p:cNvPr id="55299" name="Picture 2" descr="D:\百度云同步盘\单位文件\2016年工作\20160425“数字图书馆深度游”活动相关\20160523活动方案\讲座或沙龙\7.2超星\2016深度游logo-738×286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12250" y="160338"/>
            <a:ext cx="329406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图片 5" descr="50a83b8agdc1a27b900d5&amp;69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7675" y="1004888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图片 6" descr="w570af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3025" y="2481263"/>
            <a:ext cx="5427663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图片 8" descr="U8451P6T12D7567037F44DT2015040709424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8000" y="1057275"/>
            <a:ext cx="4494213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任意多边形 13"/>
          <p:cNvSpPr/>
          <p:nvPr>
            <p:custDataLst>
              <p:tags r:id="rId2"/>
            </p:custDataLst>
          </p:nvPr>
        </p:nvSpPr>
        <p:spPr>
          <a:xfrm>
            <a:off x="3108325" y="5816600"/>
            <a:ext cx="671513" cy="577850"/>
          </a:xfrm>
          <a:custGeom>
            <a:avLst/>
            <a:gdLst>
              <a:gd name="connsiteX0" fmla="*/ 90487 w 1346025"/>
              <a:gd name="connsiteY0" fmla="*/ 49432 h 1160366"/>
              <a:gd name="connsiteX1" fmla="*/ 673012 w 1346025"/>
              <a:gd name="connsiteY1" fmla="*/ 1053785 h 1160366"/>
              <a:gd name="connsiteX2" fmla="*/ 1255537 w 1346025"/>
              <a:gd name="connsiteY2" fmla="*/ 49432 h 1160366"/>
              <a:gd name="connsiteX3" fmla="*/ 0 w 1346025"/>
              <a:gd name="connsiteY3" fmla="*/ 0 h 1160366"/>
              <a:gd name="connsiteX4" fmla="*/ 1346025 w 1346025"/>
              <a:gd name="connsiteY4" fmla="*/ 0 h 1160366"/>
              <a:gd name="connsiteX5" fmla="*/ 673013 w 1346025"/>
              <a:gd name="connsiteY5" fmla="*/ 1160366 h 1160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025" h="1160366">
                <a:moveTo>
                  <a:pt x="90487" y="49432"/>
                </a:moveTo>
                <a:lnTo>
                  <a:pt x="673012" y="1053785"/>
                </a:lnTo>
                <a:lnTo>
                  <a:pt x="1255537" y="49432"/>
                </a:lnTo>
                <a:close/>
                <a:moveTo>
                  <a:pt x="0" y="0"/>
                </a:moveTo>
                <a:lnTo>
                  <a:pt x="1346025" y="0"/>
                </a:lnTo>
                <a:lnTo>
                  <a:pt x="673013" y="116036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7347" name="文本框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4200" y="263525"/>
            <a:ext cx="61563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zh-CN" altLang="en-US" sz="4000" b="1">
                <a:ea typeface="黑体" pitchFamily="49" charset="-122"/>
              </a:rPr>
              <a:t>关于时间</a:t>
            </a:r>
          </a:p>
        </p:txBody>
      </p:sp>
      <p:pic>
        <p:nvPicPr>
          <p:cNvPr id="57348" name="Picture 2" descr="D:\百度云同步盘\单位文件\2016年工作\20160425“数字图书馆深度游”活动相关\20160523活动方案\讲座或沙龙\7.2超星\2016深度游logo-738×286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12250" y="160338"/>
            <a:ext cx="329406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图片 5" descr="141813418699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1200" y="3995738"/>
            <a:ext cx="40767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图片 6" descr="mp6258242_1426406622688_1_th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2313" y="1036638"/>
            <a:ext cx="4067175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图片 10" descr="w5708bd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89588" y="3876675"/>
            <a:ext cx="4484687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>
            <p:custDataLst>
              <p:tags r:id="rId2"/>
            </p:custDataLst>
          </p:nvPr>
        </p:nvSpPr>
        <p:spPr>
          <a:xfrm>
            <a:off x="3108325" y="5816600"/>
            <a:ext cx="671513" cy="577850"/>
          </a:xfrm>
          <a:custGeom>
            <a:avLst/>
            <a:gdLst>
              <a:gd name="connsiteX0" fmla="*/ 90487 w 1346025"/>
              <a:gd name="connsiteY0" fmla="*/ 49432 h 1160366"/>
              <a:gd name="connsiteX1" fmla="*/ 673012 w 1346025"/>
              <a:gd name="connsiteY1" fmla="*/ 1053785 h 1160366"/>
              <a:gd name="connsiteX2" fmla="*/ 1255537 w 1346025"/>
              <a:gd name="connsiteY2" fmla="*/ 49432 h 1160366"/>
              <a:gd name="connsiteX3" fmla="*/ 0 w 1346025"/>
              <a:gd name="connsiteY3" fmla="*/ 0 h 1160366"/>
              <a:gd name="connsiteX4" fmla="*/ 1346025 w 1346025"/>
              <a:gd name="connsiteY4" fmla="*/ 0 h 1160366"/>
              <a:gd name="connsiteX5" fmla="*/ 673013 w 1346025"/>
              <a:gd name="connsiteY5" fmla="*/ 1160366 h 1160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025" h="1160366">
                <a:moveTo>
                  <a:pt x="90487" y="49432"/>
                </a:moveTo>
                <a:lnTo>
                  <a:pt x="673012" y="1053785"/>
                </a:lnTo>
                <a:lnTo>
                  <a:pt x="1255537" y="49432"/>
                </a:lnTo>
                <a:close/>
                <a:moveTo>
                  <a:pt x="0" y="0"/>
                </a:moveTo>
                <a:lnTo>
                  <a:pt x="1346025" y="0"/>
                </a:lnTo>
                <a:lnTo>
                  <a:pt x="673013" y="116036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59394" name="Picture 2" descr="D:\百度云同步盘\单位文件\2016年工作\20160425“数字图书馆深度游”活动相关\20160523活动方案\讲座或沙龙\7.2超星\2016深度游logo-738×286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12250" y="160338"/>
            <a:ext cx="329406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图片 5" descr="QQ截图2016070409475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0363" y="1254125"/>
            <a:ext cx="4781550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图片 8" descr="QQ截图2016070409500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29300" y="2197100"/>
            <a:ext cx="6140450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图片 9" descr="QQ截图2016070409492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2425" y="4168775"/>
            <a:ext cx="4773613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文本框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4200" y="263525"/>
            <a:ext cx="61563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zh-CN" altLang="en-US" sz="4000" b="1">
                <a:ea typeface="黑体" pitchFamily="49" charset="-122"/>
              </a:rPr>
              <a:t>重点提示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右箭头 5"/>
          <p:cNvSpPr/>
          <p:nvPr>
            <p:custDataLst>
              <p:tags r:id="rId2"/>
            </p:custDataLst>
          </p:nvPr>
        </p:nvSpPr>
        <p:spPr>
          <a:xfrm>
            <a:off x="528638" y="2365375"/>
            <a:ext cx="11106150" cy="47625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1803400" y="3454400"/>
            <a:ext cx="1562100" cy="197643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LOREM IPSU</a:t>
            </a:r>
          </a:p>
        </p:txBody>
      </p:sp>
      <p:sp>
        <p:nvSpPr>
          <p:cNvPr id="9" name="任意多边形 8"/>
          <p:cNvSpPr/>
          <p:nvPr>
            <p:custDataLst>
              <p:tags r:id="rId4"/>
            </p:custDataLst>
          </p:nvPr>
        </p:nvSpPr>
        <p:spPr>
          <a:xfrm>
            <a:off x="1908175" y="1830388"/>
            <a:ext cx="1392238" cy="1389062"/>
          </a:xfrm>
          <a:custGeom>
            <a:avLst/>
            <a:gdLst>
              <a:gd name="connsiteX0" fmla="*/ 588643 w 939563"/>
              <a:gd name="connsiteY0" fmla="*/ 0 h 939562"/>
              <a:gd name="connsiteX1" fmla="*/ 696512 w 939563"/>
              <a:gd name="connsiteY1" fmla="*/ 64072 h 939562"/>
              <a:gd name="connsiteX2" fmla="*/ 807609 w 939563"/>
              <a:gd name="connsiteY2" fmla="*/ 122369 h 939562"/>
              <a:gd name="connsiteX3" fmla="*/ 868990 w 939563"/>
              <a:gd name="connsiteY3" fmla="*/ 231791 h 939562"/>
              <a:gd name="connsiteX4" fmla="*/ 936054 w 939563"/>
              <a:gd name="connsiteY4" fmla="*/ 337826 h 939562"/>
              <a:gd name="connsiteX5" fmla="*/ 934501 w 939563"/>
              <a:gd name="connsiteY5" fmla="*/ 463280 h 939562"/>
              <a:gd name="connsiteX6" fmla="*/ 939563 w 939563"/>
              <a:gd name="connsiteY6" fmla="*/ 588642 h 939562"/>
              <a:gd name="connsiteX7" fmla="*/ 875491 w 939563"/>
              <a:gd name="connsiteY7" fmla="*/ 696511 h 939562"/>
              <a:gd name="connsiteX8" fmla="*/ 817194 w 939563"/>
              <a:gd name="connsiteY8" fmla="*/ 807608 h 939562"/>
              <a:gd name="connsiteX9" fmla="*/ 707771 w 939563"/>
              <a:gd name="connsiteY9" fmla="*/ 868989 h 939562"/>
              <a:gd name="connsiteX10" fmla="*/ 601736 w 939563"/>
              <a:gd name="connsiteY10" fmla="*/ 936053 h 939562"/>
              <a:gd name="connsiteX11" fmla="*/ 476282 w 939563"/>
              <a:gd name="connsiteY11" fmla="*/ 934500 h 939562"/>
              <a:gd name="connsiteX12" fmla="*/ 350921 w 939563"/>
              <a:gd name="connsiteY12" fmla="*/ 939562 h 939562"/>
              <a:gd name="connsiteX13" fmla="*/ 243051 w 939563"/>
              <a:gd name="connsiteY13" fmla="*/ 875490 h 939562"/>
              <a:gd name="connsiteX14" fmla="*/ 131954 w 939563"/>
              <a:gd name="connsiteY14" fmla="*/ 817193 h 939562"/>
              <a:gd name="connsiteX15" fmla="*/ 70573 w 939563"/>
              <a:gd name="connsiteY15" fmla="*/ 707770 h 939562"/>
              <a:gd name="connsiteX16" fmla="*/ 3509 w 939563"/>
              <a:gd name="connsiteY16" fmla="*/ 601735 h 939562"/>
              <a:gd name="connsiteX17" fmla="*/ 5062 w 939563"/>
              <a:gd name="connsiteY17" fmla="*/ 476281 h 939562"/>
              <a:gd name="connsiteX18" fmla="*/ 0 w 939563"/>
              <a:gd name="connsiteY18" fmla="*/ 350920 h 939562"/>
              <a:gd name="connsiteX19" fmla="*/ 64072 w 939563"/>
              <a:gd name="connsiteY19" fmla="*/ 243050 h 939562"/>
              <a:gd name="connsiteX20" fmla="*/ 122370 w 939563"/>
              <a:gd name="connsiteY20" fmla="*/ 131953 h 939562"/>
              <a:gd name="connsiteX21" fmla="*/ 231792 w 939563"/>
              <a:gd name="connsiteY21" fmla="*/ 70572 h 939562"/>
              <a:gd name="connsiteX22" fmla="*/ 337827 w 939563"/>
              <a:gd name="connsiteY22" fmla="*/ 3508 h 939562"/>
              <a:gd name="connsiteX23" fmla="*/ 463281 w 939563"/>
              <a:gd name="connsiteY23" fmla="*/ 5061 h 93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39563" h="939562">
                <a:moveTo>
                  <a:pt x="588643" y="0"/>
                </a:moveTo>
                <a:lnTo>
                  <a:pt x="696512" y="64072"/>
                </a:lnTo>
                <a:lnTo>
                  <a:pt x="807609" y="122369"/>
                </a:lnTo>
                <a:lnTo>
                  <a:pt x="868990" y="231791"/>
                </a:lnTo>
                <a:lnTo>
                  <a:pt x="936054" y="337826"/>
                </a:lnTo>
                <a:lnTo>
                  <a:pt x="934501" y="463280"/>
                </a:lnTo>
                <a:lnTo>
                  <a:pt x="939563" y="588642"/>
                </a:lnTo>
                <a:lnTo>
                  <a:pt x="875491" y="696511"/>
                </a:lnTo>
                <a:lnTo>
                  <a:pt x="817194" y="807608"/>
                </a:lnTo>
                <a:lnTo>
                  <a:pt x="707771" y="868989"/>
                </a:lnTo>
                <a:lnTo>
                  <a:pt x="601736" y="936053"/>
                </a:lnTo>
                <a:lnTo>
                  <a:pt x="476282" y="934500"/>
                </a:lnTo>
                <a:lnTo>
                  <a:pt x="350921" y="939562"/>
                </a:lnTo>
                <a:lnTo>
                  <a:pt x="243051" y="875490"/>
                </a:lnTo>
                <a:lnTo>
                  <a:pt x="131954" y="817193"/>
                </a:lnTo>
                <a:lnTo>
                  <a:pt x="70573" y="707770"/>
                </a:lnTo>
                <a:lnTo>
                  <a:pt x="3509" y="601735"/>
                </a:lnTo>
                <a:lnTo>
                  <a:pt x="5062" y="476281"/>
                </a:lnTo>
                <a:lnTo>
                  <a:pt x="0" y="350920"/>
                </a:lnTo>
                <a:lnTo>
                  <a:pt x="64072" y="243050"/>
                </a:lnTo>
                <a:lnTo>
                  <a:pt x="122370" y="131953"/>
                </a:lnTo>
                <a:lnTo>
                  <a:pt x="231792" y="70572"/>
                </a:lnTo>
                <a:lnTo>
                  <a:pt x="337827" y="3508"/>
                </a:lnTo>
                <a:lnTo>
                  <a:pt x="463281" y="5061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入门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知识</a:t>
            </a: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5276850" y="3454400"/>
            <a:ext cx="1563688" cy="197643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LOREM IPSU</a:t>
            </a:r>
          </a:p>
        </p:txBody>
      </p:sp>
      <p:sp>
        <p:nvSpPr>
          <p:cNvPr id="12" name="任意多边形 11"/>
          <p:cNvSpPr/>
          <p:nvPr>
            <p:custDataLst>
              <p:tags r:id="rId6"/>
            </p:custDataLst>
          </p:nvPr>
        </p:nvSpPr>
        <p:spPr>
          <a:xfrm>
            <a:off x="5368925" y="1855788"/>
            <a:ext cx="1365250" cy="1368425"/>
          </a:xfrm>
          <a:custGeom>
            <a:avLst/>
            <a:gdLst>
              <a:gd name="connsiteX0" fmla="*/ 588643 w 939563"/>
              <a:gd name="connsiteY0" fmla="*/ 0 h 939562"/>
              <a:gd name="connsiteX1" fmla="*/ 696512 w 939563"/>
              <a:gd name="connsiteY1" fmla="*/ 64072 h 939562"/>
              <a:gd name="connsiteX2" fmla="*/ 807609 w 939563"/>
              <a:gd name="connsiteY2" fmla="*/ 122369 h 939562"/>
              <a:gd name="connsiteX3" fmla="*/ 868990 w 939563"/>
              <a:gd name="connsiteY3" fmla="*/ 231791 h 939562"/>
              <a:gd name="connsiteX4" fmla="*/ 936054 w 939563"/>
              <a:gd name="connsiteY4" fmla="*/ 337826 h 939562"/>
              <a:gd name="connsiteX5" fmla="*/ 934501 w 939563"/>
              <a:gd name="connsiteY5" fmla="*/ 463280 h 939562"/>
              <a:gd name="connsiteX6" fmla="*/ 939563 w 939563"/>
              <a:gd name="connsiteY6" fmla="*/ 588642 h 939562"/>
              <a:gd name="connsiteX7" fmla="*/ 875491 w 939563"/>
              <a:gd name="connsiteY7" fmla="*/ 696511 h 939562"/>
              <a:gd name="connsiteX8" fmla="*/ 817194 w 939563"/>
              <a:gd name="connsiteY8" fmla="*/ 807608 h 939562"/>
              <a:gd name="connsiteX9" fmla="*/ 707771 w 939563"/>
              <a:gd name="connsiteY9" fmla="*/ 868989 h 939562"/>
              <a:gd name="connsiteX10" fmla="*/ 601736 w 939563"/>
              <a:gd name="connsiteY10" fmla="*/ 936053 h 939562"/>
              <a:gd name="connsiteX11" fmla="*/ 476282 w 939563"/>
              <a:gd name="connsiteY11" fmla="*/ 934500 h 939562"/>
              <a:gd name="connsiteX12" fmla="*/ 350921 w 939563"/>
              <a:gd name="connsiteY12" fmla="*/ 939562 h 939562"/>
              <a:gd name="connsiteX13" fmla="*/ 243051 w 939563"/>
              <a:gd name="connsiteY13" fmla="*/ 875490 h 939562"/>
              <a:gd name="connsiteX14" fmla="*/ 131954 w 939563"/>
              <a:gd name="connsiteY14" fmla="*/ 817193 h 939562"/>
              <a:gd name="connsiteX15" fmla="*/ 70573 w 939563"/>
              <a:gd name="connsiteY15" fmla="*/ 707770 h 939562"/>
              <a:gd name="connsiteX16" fmla="*/ 3509 w 939563"/>
              <a:gd name="connsiteY16" fmla="*/ 601735 h 939562"/>
              <a:gd name="connsiteX17" fmla="*/ 5062 w 939563"/>
              <a:gd name="connsiteY17" fmla="*/ 476281 h 939562"/>
              <a:gd name="connsiteX18" fmla="*/ 0 w 939563"/>
              <a:gd name="connsiteY18" fmla="*/ 350920 h 939562"/>
              <a:gd name="connsiteX19" fmla="*/ 64072 w 939563"/>
              <a:gd name="connsiteY19" fmla="*/ 243050 h 939562"/>
              <a:gd name="connsiteX20" fmla="*/ 122370 w 939563"/>
              <a:gd name="connsiteY20" fmla="*/ 131953 h 939562"/>
              <a:gd name="connsiteX21" fmla="*/ 231792 w 939563"/>
              <a:gd name="connsiteY21" fmla="*/ 70572 h 939562"/>
              <a:gd name="connsiteX22" fmla="*/ 337827 w 939563"/>
              <a:gd name="connsiteY22" fmla="*/ 3508 h 939562"/>
              <a:gd name="connsiteX23" fmla="*/ 463281 w 939563"/>
              <a:gd name="connsiteY23" fmla="*/ 5061 h 93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39563" h="939562">
                <a:moveTo>
                  <a:pt x="588643" y="0"/>
                </a:moveTo>
                <a:lnTo>
                  <a:pt x="696512" y="64072"/>
                </a:lnTo>
                <a:lnTo>
                  <a:pt x="807609" y="122369"/>
                </a:lnTo>
                <a:lnTo>
                  <a:pt x="868990" y="231791"/>
                </a:lnTo>
                <a:lnTo>
                  <a:pt x="936054" y="337826"/>
                </a:lnTo>
                <a:lnTo>
                  <a:pt x="934501" y="463280"/>
                </a:lnTo>
                <a:lnTo>
                  <a:pt x="939563" y="588642"/>
                </a:lnTo>
                <a:lnTo>
                  <a:pt x="875491" y="696511"/>
                </a:lnTo>
                <a:lnTo>
                  <a:pt x="817194" y="807608"/>
                </a:lnTo>
                <a:lnTo>
                  <a:pt x="707771" y="868989"/>
                </a:lnTo>
                <a:lnTo>
                  <a:pt x="601736" y="936053"/>
                </a:lnTo>
                <a:lnTo>
                  <a:pt x="476282" y="934500"/>
                </a:lnTo>
                <a:lnTo>
                  <a:pt x="350921" y="939562"/>
                </a:lnTo>
                <a:lnTo>
                  <a:pt x="243051" y="875490"/>
                </a:lnTo>
                <a:lnTo>
                  <a:pt x="131954" y="817193"/>
                </a:lnTo>
                <a:lnTo>
                  <a:pt x="70573" y="707770"/>
                </a:lnTo>
                <a:lnTo>
                  <a:pt x="3509" y="601735"/>
                </a:lnTo>
                <a:lnTo>
                  <a:pt x="5062" y="476281"/>
                </a:lnTo>
                <a:lnTo>
                  <a:pt x="0" y="350920"/>
                </a:lnTo>
                <a:lnTo>
                  <a:pt x="64072" y="243050"/>
                </a:lnTo>
                <a:lnTo>
                  <a:pt x="122370" y="131953"/>
                </a:lnTo>
                <a:lnTo>
                  <a:pt x="231792" y="70572"/>
                </a:lnTo>
                <a:lnTo>
                  <a:pt x="337827" y="3508"/>
                </a:lnTo>
                <a:lnTo>
                  <a:pt x="463281" y="5061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骑行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要求</a:t>
            </a:r>
          </a:p>
        </p:txBody>
      </p:sp>
      <p:sp>
        <p:nvSpPr>
          <p:cNvPr id="17" name="矩形 16"/>
          <p:cNvSpPr/>
          <p:nvPr>
            <p:custDataLst>
              <p:tags r:id="rId7"/>
            </p:custDataLst>
          </p:nvPr>
        </p:nvSpPr>
        <p:spPr>
          <a:xfrm>
            <a:off x="8751888" y="3454400"/>
            <a:ext cx="1563687" cy="197643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LOREM IPSU</a:t>
            </a:r>
          </a:p>
        </p:txBody>
      </p:sp>
      <p:sp>
        <p:nvSpPr>
          <p:cNvPr id="18" name="任意多边形 17"/>
          <p:cNvSpPr/>
          <p:nvPr>
            <p:custDataLst>
              <p:tags r:id="rId8"/>
            </p:custDataLst>
          </p:nvPr>
        </p:nvSpPr>
        <p:spPr>
          <a:xfrm>
            <a:off x="8818563" y="1855788"/>
            <a:ext cx="1417637" cy="1390650"/>
          </a:xfrm>
          <a:custGeom>
            <a:avLst/>
            <a:gdLst>
              <a:gd name="connsiteX0" fmla="*/ 588643 w 939563"/>
              <a:gd name="connsiteY0" fmla="*/ 0 h 939562"/>
              <a:gd name="connsiteX1" fmla="*/ 696512 w 939563"/>
              <a:gd name="connsiteY1" fmla="*/ 64072 h 939562"/>
              <a:gd name="connsiteX2" fmla="*/ 807609 w 939563"/>
              <a:gd name="connsiteY2" fmla="*/ 122369 h 939562"/>
              <a:gd name="connsiteX3" fmla="*/ 868990 w 939563"/>
              <a:gd name="connsiteY3" fmla="*/ 231791 h 939562"/>
              <a:gd name="connsiteX4" fmla="*/ 936054 w 939563"/>
              <a:gd name="connsiteY4" fmla="*/ 337826 h 939562"/>
              <a:gd name="connsiteX5" fmla="*/ 934501 w 939563"/>
              <a:gd name="connsiteY5" fmla="*/ 463280 h 939562"/>
              <a:gd name="connsiteX6" fmla="*/ 939563 w 939563"/>
              <a:gd name="connsiteY6" fmla="*/ 588642 h 939562"/>
              <a:gd name="connsiteX7" fmla="*/ 875491 w 939563"/>
              <a:gd name="connsiteY7" fmla="*/ 696511 h 939562"/>
              <a:gd name="connsiteX8" fmla="*/ 817194 w 939563"/>
              <a:gd name="connsiteY8" fmla="*/ 807608 h 939562"/>
              <a:gd name="connsiteX9" fmla="*/ 707771 w 939563"/>
              <a:gd name="connsiteY9" fmla="*/ 868989 h 939562"/>
              <a:gd name="connsiteX10" fmla="*/ 601736 w 939563"/>
              <a:gd name="connsiteY10" fmla="*/ 936053 h 939562"/>
              <a:gd name="connsiteX11" fmla="*/ 476282 w 939563"/>
              <a:gd name="connsiteY11" fmla="*/ 934500 h 939562"/>
              <a:gd name="connsiteX12" fmla="*/ 350921 w 939563"/>
              <a:gd name="connsiteY12" fmla="*/ 939562 h 939562"/>
              <a:gd name="connsiteX13" fmla="*/ 243051 w 939563"/>
              <a:gd name="connsiteY13" fmla="*/ 875490 h 939562"/>
              <a:gd name="connsiteX14" fmla="*/ 131954 w 939563"/>
              <a:gd name="connsiteY14" fmla="*/ 817193 h 939562"/>
              <a:gd name="connsiteX15" fmla="*/ 70573 w 939563"/>
              <a:gd name="connsiteY15" fmla="*/ 707770 h 939562"/>
              <a:gd name="connsiteX16" fmla="*/ 3509 w 939563"/>
              <a:gd name="connsiteY16" fmla="*/ 601735 h 939562"/>
              <a:gd name="connsiteX17" fmla="*/ 5062 w 939563"/>
              <a:gd name="connsiteY17" fmla="*/ 476281 h 939562"/>
              <a:gd name="connsiteX18" fmla="*/ 0 w 939563"/>
              <a:gd name="connsiteY18" fmla="*/ 350920 h 939562"/>
              <a:gd name="connsiteX19" fmla="*/ 64072 w 939563"/>
              <a:gd name="connsiteY19" fmla="*/ 243050 h 939562"/>
              <a:gd name="connsiteX20" fmla="*/ 122370 w 939563"/>
              <a:gd name="connsiteY20" fmla="*/ 131953 h 939562"/>
              <a:gd name="connsiteX21" fmla="*/ 231792 w 939563"/>
              <a:gd name="connsiteY21" fmla="*/ 70572 h 939562"/>
              <a:gd name="connsiteX22" fmla="*/ 337827 w 939563"/>
              <a:gd name="connsiteY22" fmla="*/ 3508 h 939562"/>
              <a:gd name="connsiteX23" fmla="*/ 463281 w 939563"/>
              <a:gd name="connsiteY23" fmla="*/ 5061 h 93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39563" h="939562">
                <a:moveTo>
                  <a:pt x="588643" y="0"/>
                </a:moveTo>
                <a:lnTo>
                  <a:pt x="696512" y="64072"/>
                </a:lnTo>
                <a:lnTo>
                  <a:pt x="807609" y="122369"/>
                </a:lnTo>
                <a:lnTo>
                  <a:pt x="868990" y="231791"/>
                </a:lnTo>
                <a:lnTo>
                  <a:pt x="936054" y="337826"/>
                </a:lnTo>
                <a:lnTo>
                  <a:pt x="934501" y="463280"/>
                </a:lnTo>
                <a:lnTo>
                  <a:pt x="939563" y="588642"/>
                </a:lnTo>
                <a:lnTo>
                  <a:pt x="875491" y="696511"/>
                </a:lnTo>
                <a:lnTo>
                  <a:pt x="817194" y="807608"/>
                </a:lnTo>
                <a:lnTo>
                  <a:pt x="707771" y="868989"/>
                </a:lnTo>
                <a:lnTo>
                  <a:pt x="601736" y="936053"/>
                </a:lnTo>
                <a:lnTo>
                  <a:pt x="476282" y="934500"/>
                </a:lnTo>
                <a:lnTo>
                  <a:pt x="350921" y="939562"/>
                </a:lnTo>
                <a:lnTo>
                  <a:pt x="243051" y="875490"/>
                </a:lnTo>
                <a:lnTo>
                  <a:pt x="131954" y="817193"/>
                </a:lnTo>
                <a:lnTo>
                  <a:pt x="70573" y="707770"/>
                </a:lnTo>
                <a:lnTo>
                  <a:pt x="3509" y="601735"/>
                </a:lnTo>
                <a:lnTo>
                  <a:pt x="5062" y="476281"/>
                </a:lnTo>
                <a:lnTo>
                  <a:pt x="0" y="350920"/>
                </a:lnTo>
                <a:lnTo>
                  <a:pt x="64072" y="243050"/>
                </a:lnTo>
                <a:lnTo>
                  <a:pt x="122370" y="131953"/>
                </a:lnTo>
                <a:lnTo>
                  <a:pt x="231792" y="70572"/>
                </a:lnTo>
                <a:lnTo>
                  <a:pt x="337827" y="3508"/>
                </a:lnTo>
                <a:lnTo>
                  <a:pt x="463281" y="5061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配置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说明</a:t>
            </a:r>
          </a:p>
        </p:txBody>
      </p:sp>
      <p:sp>
        <p:nvSpPr>
          <p:cNvPr id="61448" name="文本框 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20738" y="762000"/>
            <a:ext cx="3087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zh-CN" altLang="en-US" sz="4800" b="1">
                <a:ea typeface="黑体" pitchFamily="49" charset="-122"/>
              </a:rPr>
              <a:t>单车骑行</a:t>
            </a:r>
          </a:p>
        </p:txBody>
      </p:sp>
      <p:pic>
        <p:nvPicPr>
          <p:cNvPr id="61449" name="Picture 2" descr="D:\百度云同步盘\单位文件\2016年工作\20160425“数字图书馆深度游”活动相关\20160523活动方案\讲座或沙龙\7.2超星\2016深度游logo-738×286.pn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12250" y="160338"/>
            <a:ext cx="329406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0" name="图片 4" descr="1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3536950"/>
            <a:ext cx="12187238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>
            <p:custDataLst>
              <p:tags r:id="rId2"/>
            </p:custDataLst>
          </p:nvPr>
        </p:nvSpPr>
        <p:spPr>
          <a:xfrm>
            <a:off x="3108325" y="5816600"/>
            <a:ext cx="671513" cy="577850"/>
          </a:xfrm>
          <a:custGeom>
            <a:avLst/>
            <a:gdLst>
              <a:gd name="connsiteX0" fmla="*/ 90487 w 1346025"/>
              <a:gd name="connsiteY0" fmla="*/ 49432 h 1160366"/>
              <a:gd name="connsiteX1" fmla="*/ 673012 w 1346025"/>
              <a:gd name="connsiteY1" fmla="*/ 1053785 h 1160366"/>
              <a:gd name="connsiteX2" fmla="*/ 1255537 w 1346025"/>
              <a:gd name="connsiteY2" fmla="*/ 49432 h 1160366"/>
              <a:gd name="connsiteX3" fmla="*/ 0 w 1346025"/>
              <a:gd name="connsiteY3" fmla="*/ 0 h 1160366"/>
              <a:gd name="connsiteX4" fmla="*/ 1346025 w 1346025"/>
              <a:gd name="connsiteY4" fmla="*/ 0 h 1160366"/>
              <a:gd name="connsiteX5" fmla="*/ 673013 w 1346025"/>
              <a:gd name="connsiteY5" fmla="*/ 1160366 h 1160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025" h="1160366">
                <a:moveTo>
                  <a:pt x="90487" y="49432"/>
                </a:moveTo>
                <a:lnTo>
                  <a:pt x="673012" y="1053785"/>
                </a:lnTo>
                <a:lnTo>
                  <a:pt x="1255537" y="49432"/>
                </a:lnTo>
                <a:close/>
                <a:moveTo>
                  <a:pt x="0" y="0"/>
                </a:moveTo>
                <a:lnTo>
                  <a:pt x="1346025" y="0"/>
                </a:lnTo>
                <a:lnTo>
                  <a:pt x="673013" y="116036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3490" name="文本框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4200" y="263525"/>
            <a:ext cx="61563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zh-CN" altLang="en-US" sz="4000" b="1">
                <a:ea typeface="黑体" pitchFamily="49" charset="-122"/>
              </a:rPr>
              <a:t>骑行装备</a:t>
            </a:r>
          </a:p>
        </p:txBody>
      </p:sp>
      <p:pic>
        <p:nvPicPr>
          <p:cNvPr id="63491" name="Picture 2" descr="D:\百度云同步盘\单位文件\2016年工作\20160425“数字图书馆深度游”活动相关\20160523活动方案\讲座或沙龙\7.2超星\2016深度游logo-738×286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12250" y="160338"/>
            <a:ext cx="329406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图片 1" descr="48_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6275" y="1171575"/>
            <a:ext cx="8378825" cy="523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/>
          <p:nvPr/>
        </p:nvSpPr>
        <p:spPr>
          <a:xfrm>
            <a:off x="9401175" y="1381125"/>
            <a:ext cx="2303463" cy="39322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>
                <a:latin typeface="+mn-lt"/>
                <a:ea typeface="+mn-ea"/>
              </a:rPr>
              <a:t>  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charset="0"/>
              <a:buChar char="Ø"/>
              <a:defRPr/>
            </a:pPr>
            <a:r>
              <a:rPr lang="zh-CN" altLang="en-US" sz="3600">
                <a:latin typeface="+mn-lt"/>
                <a:ea typeface="+mn-ea"/>
              </a:rPr>
              <a:t>  头   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zh-CN" altLang="en-US" sz="3600">
                <a:latin typeface="+mn-lt"/>
                <a:ea typeface="+mn-ea"/>
              </a:rPr>
              <a:t> 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charset="0"/>
              <a:buChar char="Ø"/>
              <a:defRPr/>
            </a:pPr>
            <a:r>
              <a:rPr lang="zh-CN" altLang="en-US" sz="3600">
                <a:latin typeface="+mn-lt"/>
                <a:ea typeface="+mn-ea"/>
              </a:rPr>
              <a:t>  手   套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zh-CN" altLang="en-US" sz="3600">
                <a:latin typeface="+mn-lt"/>
                <a:ea typeface="+mn-ea"/>
              </a:rPr>
              <a:t>  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charset="0"/>
              <a:buChar char="Ø"/>
              <a:defRPr/>
            </a:pPr>
            <a:r>
              <a:rPr lang="zh-CN" altLang="en-US" sz="3600">
                <a:latin typeface="+mn-lt"/>
                <a:ea typeface="+mn-ea"/>
              </a:rPr>
              <a:t>  眼   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图片 7" descr="1384439489712p189bg9j7uqqq2eiogg1ehj1t3ha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27363" y="2830513"/>
            <a:ext cx="6045200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任意多边形 13"/>
          <p:cNvSpPr/>
          <p:nvPr>
            <p:custDataLst>
              <p:tags r:id="rId2"/>
            </p:custDataLst>
          </p:nvPr>
        </p:nvSpPr>
        <p:spPr>
          <a:xfrm>
            <a:off x="3108325" y="5816600"/>
            <a:ext cx="671513" cy="577850"/>
          </a:xfrm>
          <a:custGeom>
            <a:avLst/>
            <a:gdLst>
              <a:gd name="connsiteX0" fmla="*/ 90487 w 1346025"/>
              <a:gd name="connsiteY0" fmla="*/ 49432 h 1160366"/>
              <a:gd name="connsiteX1" fmla="*/ 673012 w 1346025"/>
              <a:gd name="connsiteY1" fmla="*/ 1053785 h 1160366"/>
              <a:gd name="connsiteX2" fmla="*/ 1255537 w 1346025"/>
              <a:gd name="connsiteY2" fmla="*/ 49432 h 1160366"/>
              <a:gd name="connsiteX3" fmla="*/ 0 w 1346025"/>
              <a:gd name="connsiteY3" fmla="*/ 0 h 1160366"/>
              <a:gd name="connsiteX4" fmla="*/ 1346025 w 1346025"/>
              <a:gd name="connsiteY4" fmla="*/ 0 h 1160366"/>
              <a:gd name="connsiteX5" fmla="*/ 673013 w 1346025"/>
              <a:gd name="connsiteY5" fmla="*/ 1160366 h 1160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025" h="1160366">
                <a:moveTo>
                  <a:pt x="90487" y="49432"/>
                </a:moveTo>
                <a:lnTo>
                  <a:pt x="673012" y="1053785"/>
                </a:lnTo>
                <a:lnTo>
                  <a:pt x="1255537" y="49432"/>
                </a:lnTo>
                <a:close/>
                <a:moveTo>
                  <a:pt x="0" y="0"/>
                </a:moveTo>
                <a:lnTo>
                  <a:pt x="1346025" y="0"/>
                </a:lnTo>
                <a:lnTo>
                  <a:pt x="673013" y="116036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5539" name="文本框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4200" y="263525"/>
            <a:ext cx="61563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zh-CN" altLang="en-US" sz="4000" b="1">
                <a:ea typeface="黑体" pitchFamily="49" charset="-122"/>
              </a:rPr>
              <a:t>骑行要求</a:t>
            </a:r>
          </a:p>
        </p:txBody>
      </p:sp>
      <p:pic>
        <p:nvPicPr>
          <p:cNvPr id="65540" name="Picture 2" descr="D:\百度云同步盘\单位文件\2016年工作\20160425“数字图书馆深度游”活动相关\20160523活动方案\讲座或沙龙\7.2超星\2016深度游logo-738×286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12250" y="160338"/>
            <a:ext cx="329406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图片 1" descr="0d709d29420330fad571759786a29c30_w320_h240_c1_t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20038" y="1706563"/>
            <a:ext cx="4065587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图片 4" descr="1346000437_xTkJU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8988" y="1716088"/>
            <a:ext cx="4548187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文本框 9"/>
          <p:cNvSpPr txBox="1">
            <a:spLocks noChangeArrowheads="1"/>
          </p:cNvSpPr>
          <p:nvPr/>
        </p:nvSpPr>
        <p:spPr bwMode="auto">
          <a:xfrm>
            <a:off x="6032500" y="1882775"/>
            <a:ext cx="12239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>
                <a:ea typeface="黑体" pitchFamily="49" charset="-122"/>
              </a:rPr>
              <a:t>守 规</a:t>
            </a:r>
          </a:p>
        </p:txBody>
      </p:sp>
      <p:sp>
        <p:nvSpPr>
          <p:cNvPr id="65544" name="文本框 11"/>
          <p:cNvSpPr txBox="1">
            <a:spLocks noChangeArrowheads="1"/>
          </p:cNvSpPr>
          <p:nvPr/>
        </p:nvSpPr>
        <p:spPr bwMode="auto">
          <a:xfrm>
            <a:off x="1187450" y="5567363"/>
            <a:ext cx="122396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>
                <a:ea typeface="黑体" pitchFamily="49" charset="-122"/>
              </a:rPr>
              <a:t>调 整</a:t>
            </a:r>
          </a:p>
        </p:txBody>
      </p:sp>
      <p:sp>
        <p:nvSpPr>
          <p:cNvPr id="65545" name="文本框 12"/>
          <p:cNvSpPr txBox="1">
            <a:spLocks noChangeArrowheads="1"/>
          </p:cNvSpPr>
          <p:nvPr/>
        </p:nvSpPr>
        <p:spPr bwMode="auto">
          <a:xfrm>
            <a:off x="10125075" y="5541963"/>
            <a:ext cx="122396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>
                <a:ea typeface="黑体" pitchFamily="49" charset="-122"/>
              </a:rPr>
              <a:t>备 份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图片 8" descr="9885883_142041026000_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620000">
            <a:off x="1185863" y="860425"/>
            <a:ext cx="4578350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任意多边形 13"/>
          <p:cNvSpPr/>
          <p:nvPr>
            <p:custDataLst>
              <p:tags r:id="rId2"/>
            </p:custDataLst>
          </p:nvPr>
        </p:nvSpPr>
        <p:spPr>
          <a:xfrm>
            <a:off x="3108325" y="5816600"/>
            <a:ext cx="671513" cy="577850"/>
          </a:xfrm>
          <a:custGeom>
            <a:avLst/>
            <a:gdLst>
              <a:gd name="connsiteX0" fmla="*/ 90487 w 1346025"/>
              <a:gd name="connsiteY0" fmla="*/ 49432 h 1160366"/>
              <a:gd name="connsiteX1" fmla="*/ 673012 w 1346025"/>
              <a:gd name="connsiteY1" fmla="*/ 1053785 h 1160366"/>
              <a:gd name="connsiteX2" fmla="*/ 1255537 w 1346025"/>
              <a:gd name="connsiteY2" fmla="*/ 49432 h 1160366"/>
              <a:gd name="connsiteX3" fmla="*/ 0 w 1346025"/>
              <a:gd name="connsiteY3" fmla="*/ 0 h 1160366"/>
              <a:gd name="connsiteX4" fmla="*/ 1346025 w 1346025"/>
              <a:gd name="connsiteY4" fmla="*/ 0 h 1160366"/>
              <a:gd name="connsiteX5" fmla="*/ 673013 w 1346025"/>
              <a:gd name="connsiteY5" fmla="*/ 1160366 h 1160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025" h="1160366">
                <a:moveTo>
                  <a:pt x="90487" y="49432"/>
                </a:moveTo>
                <a:lnTo>
                  <a:pt x="673012" y="1053785"/>
                </a:lnTo>
                <a:lnTo>
                  <a:pt x="1255537" y="49432"/>
                </a:lnTo>
                <a:close/>
                <a:moveTo>
                  <a:pt x="0" y="0"/>
                </a:moveTo>
                <a:lnTo>
                  <a:pt x="1346025" y="0"/>
                </a:lnTo>
                <a:lnTo>
                  <a:pt x="673013" y="116036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7587" name="文本框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4200" y="263525"/>
            <a:ext cx="61563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zh-CN" altLang="en-US" sz="4000" b="1">
                <a:ea typeface="黑体" pitchFamily="49" charset="-122"/>
              </a:rPr>
              <a:t>选购配置</a:t>
            </a:r>
          </a:p>
        </p:txBody>
      </p:sp>
      <p:pic>
        <p:nvPicPr>
          <p:cNvPr id="67588" name="Picture 2" descr="D:\百度云同步盘\单位文件\2016年工作\20160425“数字图书馆深度游”活动相关\20160523活动方案\讲座或沙龙\7.2超星\2016深度游logo-738×286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12250" y="160338"/>
            <a:ext cx="329406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图片 6" descr="1f5ee4794d106630a4c338c501f7356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260000">
            <a:off x="6546850" y="801688"/>
            <a:ext cx="3875088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图片 10" descr="u=1793217243,166759326&amp;fm=21&amp;gp=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77025" y="3448050"/>
            <a:ext cx="516255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图片 5" descr="7b9512df9e378d3a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2800" y="3500438"/>
            <a:ext cx="4972050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右箭头 5"/>
          <p:cNvSpPr/>
          <p:nvPr>
            <p:custDataLst>
              <p:tags r:id="rId2"/>
            </p:custDataLst>
          </p:nvPr>
        </p:nvSpPr>
        <p:spPr>
          <a:xfrm>
            <a:off x="528638" y="2365375"/>
            <a:ext cx="11106150" cy="47625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1751013" y="3519488"/>
            <a:ext cx="1719262" cy="2503487"/>
          </a:xfrm>
          <a:prstGeom prst="rect">
            <a:avLst/>
          </a:prstGeom>
        </p:spPr>
        <p:txBody>
          <a:bodyPr lIns="0" tIns="0" rIns="0" bIns="0"/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环境判定</a:t>
            </a:r>
          </a:p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确定方式</a:t>
            </a:r>
          </a:p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强度把握</a:t>
            </a:r>
          </a:p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周期计划</a:t>
            </a:r>
          </a:p>
        </p:txBody>
      </p:sp>
      <p:sp>
        <p:nvSpPr>
          <p:cNvPr id="9" name="任意多边形 8"/>
          <p:cNvSpPr/>
          <p:nvPr>
            <p:custDataLst>
              <p:tags r:id="rId4"/>
            </p:custDataLst>
          </p:nvPr>
        </p:nvSpPr>
        <p:spPr>
          <a:xfrm>
            <a:off x="5368925" y="1882775"/>
            <a:ext cx="1393825" cy="1390650"/>
          </a:xfrm>
          <a:custGeom>
            <a:avLst/>
            <a:gdLst>
              <a:gd name="connsiteX0" fmla="*/ 588643 w 939563"/>
              <a:gd name="connsiteY0" fmla="*/ 0 h 939562"/>
              <a:gd name="connsiteX1" fmla="*/ 696512 w 939563"/>
              <a:gd name="connsiteY1" fmla="*/ 64072 h 939562"/>
              <a:gd name="connsiteX2" fmla="*/ 807609 w 939563"/>
              <a:gd name="connsiteY2" fmla="*/ 122369 h 939562"/>
              <a:gd name="connsiteX3" fmla="*/ 868990 w 939563"/>
              <a:gd name="connsiteY3" fmla="*/ 231791 h 939562"/>
              <a:gd name="connsiteX4" fmla="*/ 936054 w 939563"/>
              <a:gd name="connsiteY4" fmla="*/ 337826 h 939562"/>
              <a:gd name="connsiteX5" fmla="*/ 934501 w 939563"/>
              <a:gd name="connsiteY5" fmla="*/ 463280 h 939562"/>
              <a:gd name="connsiteX6" fmla="*/ 939563 w 939563"/>
              <a:gd name="connsiteY6" fmla="*/ 588642 h 939562"/>
              <a:gd name="connsiteX7" fmla="*/ 875491 w 939563"/>
              <a:gd name="connsiteY7" fmla="*/ 696511 h 939562"/>
              <a:gd name="connsiteX8" fmla="*/ 817194 w 939563"/>
              <a:gd name="connsiteY8" fmla="*/ 807608 h 939562"/>
              <a:gd name="connsiteX9" fmla="*/ 707771 w 939563"/>
              <a:gd name="connsiteY9" fmla="*/ 868989 h 939562"/>
              <a:gd name="connsiteX10" fmla="*/ 601736 w 939563"/>
              <a:gd name="connsiteY10" fmla="*/ 936053 h 939562"/>
              <a:gd name="connsiteX11" fmla="*/ 476282 w 939563"/>
              <a:gd name="connsiteY11" fmla="*/ 934500 h 939562"/>
              <a:gd name="connsiteX12" fmla="*/ 350921 w 939563"/>
              <a:gd name="connsiteY12" fmla="*/ 939562 h 939562"/>
              <a:gd name="connsiteX13" fmla="*/ 243051 w 939563"/>
              <a:gd name="connsiteY13" fmla="*/ 875490 h 939562"/>
              <a:gd name="connsiteX14" fmla="*/ 131954 w 939563"/>
              <a:gd name="connsiteY14" fmla="*/ 817193 h 939562"/>
              <a:gd name="connsiteX15" fmla="*/ 70573 w 939563"/>
              <a:gd name="connsiteY15" fmla="*/ 707770 h 939562"/>
              <a:gd name="connsiteX16" fmla="*/ 3509 w 939563"/>
              <a:gd name="connsiteY16" fmla="*/ 601735 h 939562"/>
              <a:gd name="connsiteX17" fmla="*/ 5062 w 939563"/>
              <a:gd name="connsiteY17" fmla="*/ 476281 h 939562"/>
              <a:gd name="connsiteX18" fmla="*/ 0 w 939563"/>
              <a:gd name="connsiteY18" fmla="*/ 350920 h 939562"/>
              <a:gd name="connsiteX19" fmla="*/ 64072 w 939563"/>
              <a:gd name="connsiteY19" fmla="*/ 243050 h 939562"/>
              <a:gd name="connsiteX20" fmla="*/ 122370 w 939563"/>
              <a:gd name="connsiteY20" fmla="*/ 131953 h 939562"/>
              <a:gd name="connsiteX21" fmla="*/ 231792 w 939563"/>
              <a:gd name="connsiteY21" fmla="*/ 70572 h 939562"/>
              <a:gd name="connsiteX22" fmla="*/ 337827 w 939563"/>
              <a:gd name="connsiteY22" fmla="*/ 3508 h 939562"/>
              <a:gd name="connsiteX23" fmla="*/ 463281 w 939563"/>
              <a:gd name="connsiteY23" fmla="*/ 5061 h 93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39563" h="939562">
                <a:moveTo>
                  <a:pt x="588643" y="0"/>
                </a:moveTo>
                <a:lnTo>
                  <a:pt x="696512" y="64072"/>
                </a:lnTo>
                <a:lnTo>
                  <a:pt x="807609" y="122369"/>
                </a:lnTo>
                <a:lnTo>
                  <a:pt x="868990" y="231791"/>
                </a:lnTo>
                <a:lnTo>
                  <a:pt x="936054" y="337826"/>
                </a:lnTo>
                <a:lnTo>
                  <a:pt x="934501" y="463280"/>
                </a:lnTo>
                <a:lnTo>
                  <a:pt x="939563" y="588642"/>
                </a:lnTo>
                <a:lnTo>
                  <a:pt x="875491" y="696511"/>
                </a:lnTo>
                <a:lnTo>
                  <a:pt x="817194" y="807608"/>
                </a:lnTo>
                <a:lnTo>
                  <a:pt x="707771" y="868989"/>
                </a:lnTo>
                <a:lnTo>
                  <a:pt x="601736" y="936053"/>
                </a:lnTo>
                <a:lnTo>
                  <a:pt x="476282" y="934500"/>
                </a:lnTo>
                <a:lnTo>
                  <a:pt x="350921" y="939562"/>
                </a:lnTo>
                <a:lnTo>
                  <a:pt x="243051" y="875490"/>
                </a:lnTo>
                <a:lnTo>
                  <a:pt x="131954" y="817193"/>
                </a:lnTo>
                <a:lnTo>
                  <a:pt x="70573" y="707770"/>
                </a:lnTo>
                <a:lnTo>
                  <a:pt x="3509" y="601735"/>
                </a:lnTo>
                <a:lnTo>
                  <a:pt x="5062" y="476281"/>
                </a:lnTo>
                <a:lnTo>
                  <a:pt x="0" y="350920"/>
                </a:lnTo>
                <a:lnTo>
                  <a:pt x="64072" y="243050"/>
                </a:lnTo>
                <a:lnTo>
                  <a:pt x="122370" y="131953"/>
                </a:lnTo>
                <a:lnTo>
                  <a:pt x="231792" y="70572"/>
                </a:lnTo>
                <a:lnTo>
                  <a:pt x="337827" y="3508"/>
                </a:lnTo>
                <a:lnTo>
                  <a:pt x="463281" y="5061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热身与恢复</a:t>
            </a: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5356225" y="3454400"/>
            <a:ext cx="1616075" cy="1978025"/>
          </a:xfrm>
          <a:prstGeom prst="rect">
            <a:avLst/>
          </a:prstGeom>
        </p:spPr>
        <p:txBody>
          <a:bodyPr lIns="0" tIns="0" rIns="0" bIns="0"/>
          <a:lstStyle/>
          <a:p>
            <a:pPr algn="just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热身形式</a:t>
            </a:r>
          </a:p>
          <a:p>
            <a:pPr algn="just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放松恢复</a:t>
            </a:r>
          </a:p>
        </p:txBody>
      </p:sp>
      <p:sp>
        <p:nvSpPr>
          <p:cNvPr id="17" name="矩形 16"/>
          <p:cNvSpPr/>
          <p:nvPr>
            <p:custDataLst>
              <p:tags r:id="rId6"/>
            </p:custDataLst>
          </p:nvPr>
        </p:nvSpPr>
        <p:spPr>
          <a:xfrm>
            <a:off x="8764588" y="3400425"/>
            <a:ext cx="1522412" cy="1978025"/>
          </a:xfrm>
          <a:prstGeom prst="rect">
            <a:avLst/>
          </a:prstGeom>
        </p:spPr>
        <p:txBody>
          <a:bodyPr lIns="0" tIns="0" rIns="0" bIns="0"/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药品准备简单处置</a:t>
            </a:r>
          </a:p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通信备份</a:t>
            </a:r>
          </a:p>
        </p:txBody>
      </p:sp>
      <p:sp>
        <p:nvSpPr>
          <p:cNvPr id="69638" name="文本框 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20738" y="762000"/>
            <a:ext cx="3087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zh-CN" altLang="en-US" sz="4800" b="1">
                <a:ea typeface="黑体" pitchFamily="49" charset="-122"/>
              </a:rPr>
              <a:t>伤害防护</a:t>
            </a:r>
          </a:p>
        </p:txBody>
      </p:sp>
      <p:pic>
        <p:nvPicPr>
          <p:cNvPr id="69639" name="Picture 2" descr="D:\百度云同步盘\单位文件\2016年工作\20160425“数字图书馆深度游”活动相关\20160523活动方案\讲座或沙龙\7.2超星\2016深度游logo-738×286.pn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12250" y="160338"/>
            <a:ext cx="329406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任意多边形 4"/>
          <p:cNvSpPr/>
          <p:nvPr>
            <p:custDataLst>
              <p:tags r:id="rId8"/>
            </p:custDataLst>
          </p:nvPr>
        </p:nvSpPr>
        <p:spPr>
          <a:xfrm>
            <a:off x="8804275" y="1855788"/>
            <a:ext cx="1365250" cy="1368425"/>
          </a:xfrm>
          <a:custGeom>
            <a:avLst/>
            <a:gdLst>
              <a:gd name="connsiteX0" fmla="*/ 588643 w 939563"/>
              <a:gd name="connsiteY0" fmla="*/ 0 h 939562"/>
              <a:gd name="connsiteX1" fmla="*/ 696512 w 939563"/>
              <a:gd name="connsiteY1" fmla="*/ 64072 h 939562"/>
              <a:gd name="connsiteX2" fmla="*/ 807609 w 939563"/>
              <a:gd name="connsiteY2" fmla="*/ 122369 h 939562"/>
              <a:gd name="connsiteX3" fmla="*/ 868990 w 939563"/>
              <a:gd name="connsiteY3" fmla="*/ 231791 h 939562"/>
              <a:gd name="connsiteX4" fmla="*/ 936054 w 939563"/>
              <a:gd name="connsiteY4" fmla="*/ 337826 h 939562"/>
              <a:gd name="connsiteX5" fmla="*/ 934501 w 939563"/>
              <a:gd name="connsiteY5" fmla="*/ 463280 h 939562"/>
              <a:gd name="connsiteX6" fmla="*/ 939563 w 939563"/>
              <a:gd name="connsiteY6" fmla="*/ 588642 h 939562"/>
              <a:gd name="connsiteX7" fmla="*/ 875491 w 939563"/>
              <a:gd name="connsiteY7" fmla="*/ 696511 h 939562"/>
              <a:gd name="connsiteX8" fmla="*/ 817194 w 939563"/>
              <a:gd name="connsiteY8" fmla="*/ 807608 h 939562"/>
              <a:gd name="connsiteX9" fmla="*/ 707771 w 939563"/>
              <a:gd name="connsiteY9" fmla="*/ 868989 h 939562"/>
              <a:gd name="connsiteX10" fmla="*/ 601736 w 939563"/>
              <a:gd name="connsiteY10" fmla="*/ 936053 h 939562"/>
              <a:gd name="connsiteX11" fmla="*/ 476282 w 939563"/>
              <a:gd name="connsiteY11" fmla="*/ 934500 h 939562"/>
              <a:gd name="connsiteX12" fmla="*/ 350921 w 939563"/>
              <a:gd name="connsiteY12" fmla="*/ 939562 h 939562"/>
              <a:gd name="connsiteX13" fmla="*/ 243051 w 939563"/>
              <a:gd name="connsiteY13" fmla="*/ 875490 h 939562"/>
              <a:gd name="connsiteX14" fmla="*/ 131954 w 939563"/>
              <a:gd name="connsiteY14" fmla="*/ 817193 h 939562"/>
              <a:gd name="connsiteX15" fmla="*/ 70573 w 939563"/>
              <a:gd name="connsiteY15" fmla="*/ 707770 h 939562"/>
              <a:gd name="connsiteX16" fmla="*/ 3509 w 939563"/>
              <a:gd name="connsiteY16" fmla="*/ 601735 h 939562"/>
              <a:gd name="connsiteX17" fmla="*/ 5062 w 939563"/>
              <a:gd name="connsiteY17" fmla="*/ 476281 h 939562"/>
              <a:gd name="connsiteX18" fmla="*/ 0 w 939563"/>
              <a:gd name="connsiteY18" fmla="*/ 350920 h 939562"/>
              <a:gd name="connsiteX19" fmla="*/ 64072 w 939563"/>
              <a:gd name="connsiteY19" fmla="*/ 243050 h 939562"/>
              <a:gd name="connsiteX20" fmla="*/ 122370 w 939563"/>
              <a:gd name="connsiteY20" fmla="*/ 131953 h 939562"/>
              <a:gd name="connsiteX21" fmla="*/ 231792 w 939563"/>
              <a:gd name="connsiteY21" fmla="*/ 70572 h 939562"/>
              <a:gd name="connsiteX22" fmla="*/ 337827 w 939563"/>
              <a:gd name="connsiteY22" fmla="*/ 3508 h 939562"/>
              <a:gd name="connsiteX23" fmla="*/ 463281 w 939563"/>
              <a:gd name="connsiteY23" fmla="*/ 5061 h 93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39563" h="939562">
                <a:moveTo>
                  <a:pt x="588643" y="0"/>
                </a:moveTo>
                <a:lnTo>
                  <a:pt x="696512" y="64072"/>
                </a:lnTo>
                <a:lnTo>
                  <a:pt x="807609" y="122369"/>
                </a:lnTo>
                <a:lnTo>
                  <a:pt x="868990" y="231791"/>
                </a:lnTo>
                <a:lnTo>
                  <a:pt x="936054" y="337826"/>
                </a:lnTo>
                <a:lnTo>
                  <a:pt x="934501" y="463280"/>
                </a:lnTo>
                <a:lnTo>
                  <a:pt x="939563" y="588642"/>
                </a:lnTo>
                <a:lnTo>
                  <a:pt x="875491" y="696511"/>
                </a:lnTo>
                <a:lnTo>
                  <a:pt x="817194" y="807608"/>
                </a:lnTo>
                <a:lnTo>
                  <a:pt x="707771" y="868989"/>
                </a:lnTo>
                <a:lnTo>
                  <a:pt x="601736" y="936053"/>
                </a:lnTo>
                <a:lnTo>
                  <a:pt x="476282" y="934500"/>
                </a:lnTo>
                <a:lnTo>
                  <a:pt x="350921" y="939562"/>
                </a:lnTo>
                <a:lnTo>
                  <a:pt x="243051" y="875490"/>
                </a:lnTo>
                <a:lnTo>
                  <a:pt x="131954" y="817193"/>
                </a:lnTo>
                <a:lnTo>
                  <a:pt x="70573" y="707770"/>
                </a:lnTo>
                <a:lnTo>
                  <a:pt x="3509" y="601735"/>
                </a:lnTo>
                <a:lnTo>
                  <a:pt x="5062" y="476281"/>
                </a:lnTo>
                <a:lnTo>
                  <a:pt x="0" y="350920"/>
                </a:lnTo>
                <a:lnTo>
                  <a:pt x="64072" y="243050"/>
                </a:lnTo>
                <a:lnTo>
                  <a:pt x="122370" y="131953"/>
                </a:lnTo>
                <a:lnTo>
                  <a:pt x="231792" y="70572"/>
                </a:lnTo>
                <a:lnTo>
                  <a:pt x="337827" y="3508"/>
                </a:lnTo>
                <a:lnTo>
                  <a:pt x="463281" y="5061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医疗与救治</a:t>
            </a:r>
          </a:p>
        </p:txBody>
      </p:sp>
      <p:sp>
        <p:nvSpPr>
          <p:cNvPr id="7" name="任意多边形 6"/>
          <p:cNvSpPr/>
          <p:nvPr>
            <p:custDataLst>
              <p:tags r:id="rId9"/>
            </p:custDataLst>
          </p:nvPr>
        </p:nvSpPr>
        <p:spPr>
          <a:xfrm>
            <a:off x="1695450" y="1935163"/>
            <a:ext cx="1366838" cy="1368425"/>
          </a:xfrm>
          <a:custGeom>
            <a:avLst/>
            <a:gdLst>
              <a:gd name="connsiteX0" fmla="*/ 588643 w 939563"/>
              <a:gd name="connsiteY0" fmla="*/ 0 h 939562"/>
              <a:gd name="connsiteX1" fmla="*/ 696512 w 939563"/>
              <a:gd name="connsiteY1" fmla="*/ 64072 h 939562"/>
              <a:gd name="connsiteX2" fmla="*/ 807609 w 939563"/>
              <a:gd name="connsiteY2" fmla="*/ 122369 h 939562"/>
              <a:gd name="connsiteX3" fmla="*/ 868990 w 939563"/>
              <a:gd name="connsiteY3" fmla="*/ 231791 h 939562"/>
              <a:gd name="connsiteX4" fmla="*/ 936054 w 939563"/>
              <a:gd name="connsiteY4" fmla="*/ 337826 h 939562"/>
              <a:gd name="connsiteX5" fmla="*/ 934501 w 939563"/>
              <a:gd name="connsiteY5" fmla="*/ 463280 h 939562"/>
              <a:gd name="connsiteX6" fmla="*/ 939563 w 939563"/>
              <a:gd name="connsiteY6" fmla="*/ 588642 h 939562"/>
              <a:gd name="connsiteX7" fmla="*/ 875491 w 939563"/>
              <a:gd name="connsiteY7" fmla="*/ 696511 h 939562"/>
              <a:gd name="connsiteX8" fmla="*/ 817194 w 939563"/>
              <a:gd name="connsiteY8" fmla="*/ 807608 h 939562"/>
              <a:gd name="connsiteX9" fmla="*/ 707771 w 939563"/>
              <a:gd name="connsiteY9" fmla="*/ 868989 h 939562"/>
              <a:gd name="connsiteX10" fmla="*/ 601736 w 939563"/>
              <a:gd name="connsiteY10" fmla="*/ 936053 h 939562"/>
              <a:gd name="connsiteX11" fmla="*/ 476282 w 939563"/>
              <a:gd name="connsiteY11" fmla="*/ 934500 h 939562"/>
              <a:gd name="connsiteX12" fmla="*/ 350921 w 939563"/>
              <a:gd name="connsiteY12" fmla="*/ 939562 h 939562"/>
              <a:gd name="connsiteX13" fmla="*/ 243051 w 939563"/>
              <a:gd name="connsiteY13" fmla="*/ 875490 h 939562"/>
              <a:gd name="connsiteX14" fmla="*/ 131954 w 939563"/>
              <a:gd name="connsiteY14" fmla="*/ 817193 h 939562"/>
              <a:gd name="connsiteX15" fmla="*/ 70573 w 939563"/>
              <a:gd name="connsiteY15" fmla="*/ 707770 h 939562"/>
              <a:gd name="connsiteX16" fmla="*/ 3509 w 939563"/>
              <a:gd name="connsiteY16" fmla="*/ 601735 h 939562"/>
              <a:gd name="connsiteX17" fmla="*/ 5062 w 939563"/>
              <a:gd name="connsiteY17" fmla="*/ 476281 h 939562"/>
              <a:gd name="connsiteX18" fmla="*/ 0 w 939563"/>
              <a:gd name="connsiteY18" fmla="*/ 350920 h 939562"/>
              <a:gd name="connsiteX19" fmla="*/ 64072 w 939563"/>
              <a:gd name="connsiteY19" fmla="*/ 243050 h 939562"/>
              <a:gd name="connsiteX20" fmla="*/ 122370 w 939563"/>
              <a:gd name="connsiteY20" fmla="*/ 131953 h 939562"/>
              <a:gd name="connsiteX21" fmla="*/ 231792 w 939563"/>
              <a:gd name="connsiteY21" fmla="*/ 70572 h 939562"/>
              <a:gd name="connsiteX22" fmla="*/ 337827 w 939563"/>
              <a:gd name="connsiteY22" fmla="*/ 3508 h 939562"/>
              <a:gd name="connsiteX23" fmla="*/ 463281 w 939563"/>
              <a:gd name="connsiteY23" fmla="*/ 5061 h 93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39563" h="939562">
                <a:moveTo>
                  <a:pt x="588643" y="0"/>
                </a:moveTo>
                <a:lnTo>
                  <a:pt x="696512" y="64072"/>
                </a:lnTo>
                <a:lnTo>
                  <a:pt x="807609" y="122369"/>
                </a:lnTo>
                <a:lnTo>
                  <a:pt x="868990" y="231791"/>
                </a:lnTo>
                <a:lnTo>
                  <a:pt x="936054" y="337826"/>
                </a:lnTo>
                <a:lnTo>
                  <a:pt x="934501" y="463280"/>
                </a:lnTo>
                <a:lnTo>
                  <a:pt x="939563" y="588642"/>
                </a:lnTo>
                <a:lnTo>
                  <a:pt x="875491" y="696511"/>
                </a:lnTo>
                <a:lnTo>
                  <a:pt x="817194" y="807608"/>
                </a:lnTo>
                <a:lnTo>
                  <a:pt x="707771" y="868989"/>
                </a:lnTo>
                <a:lnTo>
                  <a:pt x="601736" y="936053"/>
                </a:lnTo>
                <a:lnTo>
                  <a:pt x="476282" y="934500"/>
                </a:lnTo>
                <a:lnTo>
                  <a:pt x="350921" y="939562"/>
                </a:lnTo>
                <a:lnTo>
                  <a:pt x="243051" y="875490"/>
                </a:lnTo>
                <a:lnTo>
                  <a:pt x="131954" y="817193"/>
                </a:lnTo>
                <a:lnTo>
                  <a:pt x="70573" y="707770"/>
                </a:lnTo>
                <a:lnTo>
                  <a:pt x="3509" y="601735"/>
                </a:lnTo>
                <a:lnTo>
                  <a:pt x="5062" y="476281"/>
                </a:lnTo>
                <a:lnTo>
                  <a:pt x="0" y="350920"/>
                </a:lnTo>
                <a:lnTo>
                  <a:pt x="64072" y="243050"/>
                </a:lnTo>
                <a:lnTo>
                  <a:pt x="122370" y="131953"/>
                </a:lnTo>
                <a:lnTo>
                  <a:pt x="231792" y="70572"/>
                </a:lnTo>
                <a:lnTo>
                  <a:pt x="337827" y="3508"/>
                </a:lnTo>
                <a:lnTo>
                  <a:pt x="463281" y="5061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意识与定位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H_Others_1"/>
          <p:cNvSpPr/>
          <p:nvPr>
            <p:custDataLst>
              <p:tags r:id="rId2"/>
            </p:custDataLst>
          </p:nvPr>
        </p:nvSpPr>
        <p:spPr>
          <a:xfrm>
            <a:off x="2371725" y="2962275"/>
            <a:ext cx="738188" cy="3287713"/>
          </a:xfrm>
          <a:prstGeom prst="rect">
            <a:avLst/>
          </a:prstGeom>
        </p:spPr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spc="5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ONTENTS</a:t>
            </a:r>
            <a:endParaRPr lang="zh-CN" altLang="en-US" sz="3600" spc="500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30" name="MH_Others_2"/>
          <p:cNvCxnSpPr/>
          <p:nvPr>
            <p:custDataLst>
              <p:tags r:id="rId3"/>
            </p:custDataLst>
          </p:nvPr>
        </p:nvCxnSpPr>
        <p:spPr>
          <a:xfrm flipH="1">
            <a:off x="3841750" y="1236663"/>
            <a:ext cx="4763" cy="469423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MH_Others_4"/>
          <p:cNvSpPr txBox="1"/>
          <p:nvPr>
            <p:custDataLst>
              <p:tags r:id="rId4"/>
            </p:custDataLst>
          </p:nvPr>
        </p:nvSpPr>
        <p:spPr>
          <a:xfrm>
            <a:off x="2976563" y="2636838"/>
            <a:ext cx="693737" cy="3455987"/>
          </a:xfrm>
          <a:prstGeom prst="rect">
            <a:avLst/>
          </a:prstGeom>
          <a:noFill/>
        </p:spPr>
        <p:txBody>
          <a:bodyPr anchor="ctr">
            <a:normAutofit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换一种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生活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方式</a:t>
            </a:r>
          </a:p>
        </p:txBody>
      </p:sp>
      <p:cxnSp>
        <p:nvCxnSpPr>
          <p:cNvPr id="37" name="MH_Others_5"/>
          <p:cNvCxnSpPr/>
          <p:nvPr>
            <p:custDataLst>
              <p:tags r:id="rId5"/>
            </p:custDataLst>
          </p:nvPr>
        </p:nvCxnSpPr>
        <p:spPr>
          <a:xfrm>
            <a:off x="4267200" y="1263650"/>
            <a:ext cx="19050" cy="465455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85" name="文本框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11425" y="1314450"/>
            <a:ext cx="153987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 anchor="ctr" anchorCtr="1"/>
          <a:lstStyle/>
          <a:p>
            <a:pPr algn="ctr"/>
            <a:r>
              <a:rPr lang="en-US" altLang="zh-CN" sz="16000" b="1">
                <a:solidFill>
                  <a:schemeClr val="accent1"/>
                </a:solidFill>
                <a:ea typeface="黑体" pitchFamily="49" charset="-122"/>
              </a:rPr>
              <a:t>c</a:t>
            </a:r>
            <a:endParaRPr lang="zh-CN" altLang="en-US" sz="16000" b="1">
              <a:solidFill>
                <a:schemeClr val="accent1"/>
              </a:solidFill>
              <a:ea typeface="黑体" pitchFamily="49" charset="-122"/>
            </a:endParaRPr>
          </a:p>
        </p:txBody>
      </p:sp>
      <p:pic>
        <p:nvPicPr>
          <p:cNvPr id="71686" name="Picture 2" descr="D:\百度云同步盘\单位文件\2016年工作\20160425“数字图书馆深度游”活动相关\20160523活动方案\讲座或沙龙\7.2超星\2016深度游logo-738×286.pn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86850" y="95250"/>
            <a:ext cx="32924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文本框 1"/>
          <p:cNvSpPr txBox="1">
            <a:spLocks noChangeArrowheads="1"/>
          </p:cNvSpPr>
          <p:nvPr/>
        </p:nvSpPr>
        <p:spPr bwMode="auto">
          <a:xfrm>
            <a:off x="4714875" y="2289175"/>
            <a:ext cx="51181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6600">
                <a:latin typeface="微软雅黑" pitchFamily="34" charset="-122"/>
                <a:ea typeface="微软雅黑" pitchFamily="34" charset="-122"/>
              </a:rPr>
              <a:t>量 力 而 行，</a:t>
            </a:r>
          </a:p>
        </p:txBody>
      </p:sp>
      <p:sp>
        <p:nvSpPr>
          <p:cNvPr id="71688" name="文本框 3"/>
          <p:cNvSpPr txBox="1">
            <a:spLocks noChangeArrowheads="1"/>
          </p:cNvSpPr>
          <p:nvPr/>
        </p:nvSpPr>
        <p:spPr bwMode="auto">
          <a:xfrm>
            <a:off x="6267450" y="4067175"/>
            <a:ext cx="5119688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6600">
                <a:latin typeface="微软雅黑" pitchFamily="34" charset="-122"/>
                <a:ea typeface="微软雅黑" pitchFamily="34" charset="-122"/>
              </a:rPr>
              <a:t>适 可 而 止！</a:t>
            </a:r>
          </a:p>
        </p:txBody>
      </p:sp>
      <p:sp>
        <p:nvSpPr>
          <p:cNvPr id="71689" name="图片 3" descr="博看logo-png"/>
          <p:cNvSpPr>
            <a:spLocks noChangeAspect="1"/>
          </p:cNvSpPr>
          <p:nvPr/>
        </p:nvSpPr>
        <p:spPr bwMode="auto">
          <a:xfrm>
            <a:off x="9137650" y="5746750"/>
            <a:ext cx="27336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324225" y="2714625"/>
            <a:ext cx="6318250" cy="16764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880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谢谢大家！</a:t>
            </a:r>
          </a:p>
        </p:txBody>
      </p:sp>
      <p:pic>
        <p:nvPicPr>
          <p:cNvPr id="73730" name="Picture 2" descr="D:\百度云同步盘\单位文件\2016年工作\20160425“数字图书馆深度游”活动相关\20160523活动方案\讲座或沙龙\7.2超星\2016深度游logo-738×286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4825" y="461963"/>
            <a:ext cx="32924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图片 3" descr="博看logo-png"/>
          <p:cNvSpPr>
            <a:spLocks noChangeAspect="1"/>
          </p:cNvSpPr>
          <p:nvPr/>
        </p:nvSpPr>
        <p:spPr bwMode="auto">
          <a:xfrm>
            <a:off x="9593263" y="5827713"/>
            <a:ext cx="21748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2578100" y="2984500"/>
            <a:ext cx="3541713" cy="1201738"/>
          </a:xfrm>
          <a:prstGeom prst="rect">
            <a:avLst/>
          </a:prstGeom>
          <a:noFill/>
        </p:spPr>
        <p:txBody>
          <a:bodyPr anchor="ctr"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200" b="1">
                <a:solidFill>
                  <a:srgbClr val="FFFFFF"/>
                </a:solidFill>
                <a:latin typeface="+mn-lt"/>
                <a:ea typeface="+mn-ea"/>
              </a:rPr>
              <a:t>专题内容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256088" y="4105275"/>
            <a:ext cx="8613775" cy="19653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3600" dirty="0">
                <a:latin typeface="+mj-lt"/>
                <a:ea typeface="+mj-ea"/>
                <a:cs typeface="+mj-cs"/>
              </a:rPr>
              <a:t>                </a:t>
            </a:r>
            <a:r>
              <a:rPr lang="zh-CN" altLang="en-US" sz="3600" dirty="0">
                <a:latin typeface="+mj-lt"/>
                <a:ea typeface="+mj-ea"/>
                <a:cs typeface="+mj-cs"/>
              </a:rPr>
              <a:t>博览群刊，看知天下</a:t>
            </a:r>
            <a:br>
              <a:rPr lang="zh-CN" altLang="en-US" sz="3600" dirty="0">
                <a:latin typeface="+mj-lt"/>
                <a:ea typeface="+mj-ea"/>
                <a:cs typeface="+mj-cs"/>
              </a:rPr>
            </a:br>
            <a:r>
              <a:rPr lang="zh-CN" altLang="en-US" sz="3600" dirty="0">
                <a:latin typeface="+mj-lt"/>
                <a:ea typeface="+mj-ea"/>
                <a:cs typeface="+mj-cs"/>
              </a:rPr>
              <a:t/>
            </a:r>
            <a:br>
              <a:rPr lang="zh-CN" altLang="en-US" sz="3600" dirty="0">
                <a:latin typeface="+mj-lt"/>
                <a:ea typeface="+mj-ea"/>
                <a:cs typeface="+mj-cs"/>
              </a:rPr>
            </a:br>
            <a:r>
              <a:rPr lang="zh-CN" altLang="en-US" sz="3600" dirty="0">
                <a:latin typeface="+mj-lt"/>
                <a:ea typeface="+mj-ea"/>
                <a:cs typeface="+mj-cs"/>
              </a:rPr>
              <a:t/>
            </a:r>
            <a:br>
              <a:rPr lang="zh-CN" altLang="en-US" sz="3600" dirty="0">
                <a:latin typeface="+mj-lt"/>
                <a:ea typeface="+mj-ea"/>
                <a:cs typeface="+mj-cs"/>
              </a:rPr>
            </a:br>
            <a:r>
              <a:rPr lang="zh-CN" altLang="en-US" sz="3600" dirty="0">
                <a:latin typeface="+mj-lt"/>
                <a:ea typeface="+mj-ea"/>
                <a:cs typeface="+mj-cs"/>
              </a:rPr>
              <a:t>        </a:t>
            </a:r>
            <a:r>
              <a:rPr lang="zh-CN" altLang="en-US" sz="3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——大众户外运动基本认知</a:t>
            </a:r>
          </a:p>
        </p:txBody>
      </p:sp>
      <p:pic>
        <p:nvPicPr>
          <p:cNvPr id="38915" name="Picture 2" descr="D:\百度云同步盘\单位文件\2016年工作\20160425“数字图书馆深度游”活动相关\20160523活动方案\讲座或沙龙\7.2超星\2016深度游logo-738×286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99550" y="173038"/>
            <a:ext cx="32924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图片 3" descr="博看logo-png"/>
          <p:cNvSpPr>
            <a:spLocks noChangeAspect="1"/>
          </p:cNvSpPr>
          <p:nvPr/>
        </p:nvSpPr>
        <p:spPr bwMode="auto">
          <a:xfrm>
            <a:off x="477838" y="5549900"/>
            <a:ext cx="237807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H_Number_1"/>
          <p:cNvSpPr/>
          <p:nvPr>
            <p:custDataLst>
              <p:tags r:id="rId2"/>
            </p:custDataLst>
          </p:nvPr>
        </p:nvSpPr>
        <p:spPr>
          <a:xfrm>
            <a:off x="4649788" y="1958975"/>
            <a:ext cx="593725" cy="60801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54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68" name="MH_Number_2"/>
          <p:cNvSpPr/>
          <p:nvPr>
            <p:custDataLst>
              <p:tags r:id="rId3"/>
            </p:custDataLst>
          </p:nvPr>
        </p:nvSpPr>
        <p:spPr>
          <a:xfrm>
            <a:off x="4651375" y="3100388"/>
            <a:ext cx="593725" cy="568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54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71" name="MH_Number_3"/>
          <p:cNvSpPr/>
          <p:nvPr>
            <p:custDataLst>
              <p:tags r:id="rId4"/>
            </p:custDataLst>
          </p:nvPr>
        </p:nvSpPr>
        <p:spPr>
          <a:xfrm>
            <a:off x="4651375" y="4214813"/>
            <a:ext cx="619125" cy="5826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54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9" name="MH_Others_1"/>
          <p:cNvSpPr/>
          <p:nvPr>
            <p:custDataLst>
              <p:tags r:id="rId5"/>
            </p:custDataLst>
          </p:nvPr>
        </p:nvSpPr>
        <p:spPr>
          <a:xfrm>
            <a:off x="2371725" y="3014663"/>
            <a:ext cx="738188" cy="3287712"/>
          </a:xfrm>
          <a:prstGeom prst="rect">
            <a:avLst/>
          </a:prstGeom>
        </p:spPr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spc="5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ONTENTS</a:t>
            </a:r>
            <a:endParaRPr lang="zh-CN" altLang="en-US" sz="3600" spc="500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30" name="MH_Others_2"/>
          <p:cNvCxnSpPr/>
          <p:nvPr>
            <p:custDataLst>
              <p:tags r:id="rId6"/>
            </p:custDataLst>
          </p:nvPr>
        </p:nvCxnSpPr>
        <p:spPr>
          <a:xfrm>
            <a:off x="3841750" y="1682750"/>
            <a:ext cx="0" cy="424973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MH_Others_4"/>
          <p:cNvSpPr txBox="1"/>
          <p:nvPr>
            <p:custDataLst>
              <p:tags r:id="rId7"/>
            </p:custDataLst>
          </p:nvPr>
        </p:nvSpPr>
        <p:spPr>
          <a:xfrm>
            <a:off x="2989263" y="2940050"/>
            <a:ext cx="693737" cy="3046413"/>
          </a:xfrm>
          <a:prstGeom prst="rect">
            <a:avLst/>
          </a:prstGeom>
          <a:noFill/>
        </p:spPr>
        <p:txBody>
          <a:bodyPr anchor="ctr">
            <a:normAutofit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内容大纲</a:t>
            </a:r>
          </a:p>
        </p:txBody>
      </p:sp>
      <p:cxnSp>
        <p:nvCxnSpPr>
          <p:cNvPr id="37" name="MH_Others_5"/>
          <p:cNvCxnSpPr/>
          <p:nvPr>
            <p:custDataLst>
              <p:tags r:id="rId8"/>
            </p:custDataLst>
          </p:nvPr>
        </p:nvCxnSpPr>
        <p:spPr>
          <a:xfrm>
            <a:off x="4284663" y="1670050"/>
            <a:ext cx="0" cy="4249738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8" name="文本框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24125" y="1774825"/>
            <a:ext cx="153987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 anchor="ctr" anchorCtr="1"/>
          <a:lstStyle/>
          <a:p>
            <a:pPr algn="ctr"/>
            <a:r>
              <a:rPr lang="en-US" altLang="zh-CN" sz="16000" b="1">
                <a:solidFill>
                  <a:schemeClr val="accent1"/>
                </a:solidFill>
                <a:ea typeface="黑体" pitchFamily="49" charset="-122"/>
              </a:rPr>
              <a:t>c</a:t>
            </a:r>
            <a:endParaRPr lang="zh-CN" altLang="en-US" sz="16000" b="1">
              <a:solidFill>
                <a:schemeClr val="accent1"/>
              </a:solidFill>
              <a:ea typeface="黑体" pitchFamily="49" charset="-122"/>
            </a:endParaRPr>
          </a:p>
        </p:txBody>
      </p:sp>
      <p:pic>
        <p:nvPicPr>
          <p:cNvPr id="40969" name="Picture 2" descr="D:\百度云同步盘\单位文件\2016年工作\20160425“数字图书馆深度游”活动相关\20160523活动方案\讲座或沙龙\7.2超星\2016深度游logo-738×286.pn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86850" y="95250"/>
            <a:ext cx="32924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0" name="文本框 5"/>
          <p:cNvSpPr txBox="1">
            <a:spLocks noChangeArrowheads="1"/>
          </p:cNvSpPr>
          <p:nvPr/>
        </p:nvSpPr>
        <p:spPr bwMode="auto">
          <a:xfrm>
            <a:off x="5767388" y="1828800"/>
            <a:ext cx="34369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800">
                <a:ea typeface="黑体" pitchFamily="49" charset="-122"/>
              </a:rPr>
              <a:t>  </a:t>
            </a:r>
            <a:r>
              <a:rPr lang="zh-CN" altLang="en-US" sz="4800">
                <a:ea typeface="黑体" pitchFamily="49" charset="-122"/>
              </a:rPr>
              <a:t>徒          步</a:t>
            </a:r>
          </a:p>
        </p:txBody>
      </p:sp>
      <p:sp>
        <p:nvSpPr>
          <p:cNvPr id="40971" name="文本框 8"/>
          <p:cNvSpPr txBox="1">
            <a:spLocks noChangeArrowheads="1"/>
          </p:cNvSpPr>
          <p:nvPr/>
        </p:nvSpPr>
        <p:spPr bwMode="auto">
          <a:xfrm>
            <a:off x="5834063" y="3014663"/>
            <a:ext cx="34369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800">
                <a:ea typeface="黑体" pitchFamily="49" charset="-122"/>
              </a:rPr>
              <a:t>  </a:t>
            </a:r>
            <a:r>
              <a:rPr lang="zh-CN" altLang="en-US" sz="4800">
                <a:ea typeface="黑体" pitchFamily="49" charset="-122"/>
              </a:rPr>
              <a:t>跑          步</a:t>
            </a:r>
          </a:p>
        </p:txBody>
      </p:sp>
      <p:sp>
        <p:nvSpPr>
          <p:cNvPr id="40972" name="文本框 9"/>
          <p:cNvSpPr txBox="1">
            <a:spLocks noChangeArrowheads="1"/>
          </p:cNvSpPr>
          <p:nvPr/>
        </p:nvSpPr>
        <p:spPr bwMode="auto">
          <a:xfrm>
            <a:off x="5756275" y="4092575"/>
            <a:ext cx="34686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800">
                <a:ea typeface="黑体" pitchFamily="49" charset="-122"/>
              </a:rPr>
              <a:t>  </a:t>
            </a:r>
            <a:r>
              <a:rPr lang="zh-CN" altLang="en-US" sz="4800">
                <a:ea typeface="黑体" pitchFamily="49" charset="-122"/>
              </a:rPr>
              <a:t>单 车 骑 行</a:t>
            </a:r>
          </a:p>
        </p:txBody>
      </p:sp>
      <p:sp>
        <p:nvSpPr>
          <p:cNvPr id="12" name="MH_Number_2"/>
          <p:cNvSpPr/>
          <p:nvPr>
            <p:custDataLst>
              <p:tags r:id="rId10"/>
            </p:custDataLst>
          </p:nvPr>
        </p:nvSpPr>
        <p:spPr>
          <a:xfrm>
            <a:off x="4646613" y="5267325"/>
            <a:ext cx="593725" cy="568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54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40974" name="文本框 13"/>
          <p:cNvSpPr txBox="1">
            <a:spLocks noChangeArrowheads="1"/>
          </p:cNvSpPr>
          <p:nvPr/>
        </p:nvSpPr>
        <p:spPr bwMode="auto">
          <a:xfrm>
            <a:off x="5751513" y="5075238"/>
            <a:ext cx="346868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800">
                <a:ea typeface="黑体" pitchFamily="49" charset="-122"/>
              </a:rPr>
              <a:t>  </a:t>
            </a:r>
            <a:r>
              <a:rPr lang="zh-CN" altLang="en-US" sz="4800">
                <a:ea typeface="黑体" pitchFamily="49" charset="-122"/>
              </a:rPr>
              <a:t>伤 害 防 护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右箭头 5"/>
          <p:cNvSpPr/>
          <p:nvPr>
            <p:custDataLst>
              <p:tags r:id="rId2"/>
            </p:custDataLst>
          </p:nvPr>
        </p:nvSpPr>
        <p:spPr>
          <a:xfrm>
            <a:off x="528638" y="2365375"/>
            <a:ext cx="11106150" cy="47625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1803400" y="3454400"/>
            <a:ext cx="1562100" cy="197643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LOREM IPSU</a:t>
            </a:r>
          </a:p>
        </p:txBody>
      </p:sp>
      <p:sp>
        <p:nvSpPr>
          <p:cNvPr id="9" name="任意多边形 8"/>
          <p:cNvSpPr/>
          <p:nvPr>
            <p:custDataLst>
              <p:tags r:id="rId4"/>
            </p:custDataLst>
          </p:nvPr>
        </p:nvSpPr>
        <p:spPr>
          <a:xfrm>
            <a:off x="1908175" y="1830388"/>
            <a:ext cx="1392238" cy="1389062"/>
          </a:xfrm>
          <a:custGeom>
            <a:avLst/>
            <a:gdLst>
              <a:gd name="connsiteX0" fmla="*/ 588643 w 939563"/>
              <a:gd name="connsiteY0" fmla="*/ 0 h 939562"/>
              <a:gd name="connsiteX1" fmla="*/ 696512 w 939563"/>
              <a:gd name="connsiteY1" fmla="*/ 64072 h 939562"/>
              <a:gd name="connsiteX2" fmla="*/ 807609 w 939563"/>
              <a:gd name="connsiteY2" fmla="*/ 122369 h 939562"/>
              <a:gd name="connsiteX3" fmla="*/ 868990 w 939563"/>
              <a:gd name="connsiteY3" fmla="*/ 231791 h 939562"/>
              <a:gd name="connsiteX4" fmla="*/ 936054 w 939563"/>
              <a:gd name="connsiteY4" fmla="*/ 337826 h 939562"/>
              <a:gd name="connsiteX5" fmla="*/ 934501 w 939563"/>
              <a:gd name="connsiteY5" fmla="*/ 463280 h 939562"/>
              <a:gd name="connsiteX6" fmla="*/ 939563 w 939563"/>
              <a:gd name="connsiteY6" fmla="*/ 588642 h 939562"/>
              <a:gd name="connsiteX7" fmla="*/ 875491 w 939563"/>
              <a:gd name="connsiteY7" fmla="*/ 696511 h 939562"/>
              <a:gd name="connsiteX8" fmla="*/ 817194 w 939563"/>
              <a:gd name="connsiteY8" fmla="*/ 807608 h 939562"/>
              <a:gd name="connsiteX9" fmla="*/ 707771 w 939563"/>
              <a:gd name="connsiteY9" fmla="*/ 868989 h 939562"/>
              <a:gd name="connsiteX10" fmla="*/ 601736 w 939563"/>
              <a:gd name="connsiteY10" fmla="*/ 936053 h 939562"/>
              <a:gd name="connsiteX11" fmla="*/ 476282 w 939563"/>
              <a:gd name="connsiteY11" fmla="*/ 934500 h 939562"/>
              <a:gd name="connsiteX12" fmla="*/ 350921 w 939563"/>
              <a:gd name="connsiteY12" fmla="*/ 939562 h 939562"/>
              <a:gd name="connsiteX13" fmla="*/ 243051 w 939563"/>
              <a:gd name="connsiteY13" fmla="*/ 875490 h 939562"/>
              <a:gd name="connsiteX14" fmla="*/ 131954 w 939563"/>
              <a:gd name="connsiteY14" fmla="*/ 817193 h 939562"/>
              <a:gd name="connsiteX15" fmla="*/ 70573 w 939563"/>
              <a:gd name="connsiteY15" fmla="*/ 707770 h 939562"/>
              <a:gd name="connsiteX16" fmla="*/ 3509 w 939563"/>
              <a:gd name="connsiteY16" fmla="*/ 601735 h 939562"/>
              <a:gd name="connsiteX17" fmla="*/ 5062 w 939563"/>
              <a:gd name="connsiteY17" fmla="*/ 476281 h 939562"/>
              <a:gd name="connsiteX18" fmla="*/ 0 w 939563"/>
              <a:gd name="connsiteY18" fmla="*/ 350920 h 939562"/>
              <a:gd name="connsiteX19" fmla="*/ 64072 w 939563"/>
              <a:gd name="connsiteY19" fmla="*/ 243050 h 939562"/>
              <a:gd name="connsiteX20" fmla="*/ 122370 w 939563"/>
              <a:gd name="connsiteY20" fmla="*/ 131953 h 939562"/>
              <a:gd name="connsiteX21" fmla="*/ 231792 w 939563"/>
              <a:gd name="connsiteY21" fmla="*/ 70572 h 939562"/>
              <a:gd name="connsiteX22" fmla="*/ 337827 w 939563"/>
              <a:gd name="connsiteY22" fmla="*/ 3508 h 939562"/>
              <a:gd name="connsiteX23" fmla="*/ 463281 w 939563"/>
              <a:gd name="connsiteY23" fmla="*/ 5061 h 93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39563" h="939562">
                <a:moveTo>
                  <a:pt x="588643" y="0"/>
                </a:moveTo>
                <a:lnTo>
                  <a:pt x="696512" y="64072"/>
                </a:lnTo>
                <a:lnTo>
                  <a:pt x="807609" y="122369"/>
                </a:lnTo>
                <a:lnTo>
                  <a:pt x="868990" y="231791"/>
                </a:lnTo>
                <a:lnTo>
                  <a:pt x="936054" y="337826"/>
                </a:lnTo>
                <a:lnTo>
                  <a:pt x="934501" y="463280"/>
                </a:lnTo>
                <a:lnTo>
                  <a:pt x="939563" y="588642"/>
                </a:lnTo>
                <a:lnTo>
                  <a:pt x="875491" y="696511"/>
                </a:lnTo>
                <a:lnTo>
                  <a:pt x="817194" y="807608"/>
                </a:lnTo>
                <a:lnTo>
                  <a:pt x="707771" y="868989"/>
                </a:lnTo>
                <a:lnTo>
                  <a:pt x="601736" y="936053"/>
                </a:lnTo>
                <a:lnTo>
                  <a:pt x="476282" y="934500"/>
                </a:lnTo>
                <a:lnTo>
                  <a:pt x="350921" y="939562"/>
                </a:lnTo>
                <a:lnTo>
                  <a:pt x="243051" y="875490"/>
                </a:lnTo>
                <a:lnTo>
                  <a:pt x="131954" y="817193"/>
                </a:lnTo>
                <a:lnTo>
                  <a:pt x="70573" y="707770"/>
                </a:lnTo>
                <a:lnTo>
                  <a:pt x="3509" y="601735"/>
                </a:lnTo>
                <a:lnTo>
                  <a:pt x="5062" y="476281"/>
                </a:lnTo>
                <a:lnTo>
                  <a:pt x="0" y="350920"/>
                </a:lnTo>
                <a:lnTo>
                  <a:pt x="64072" y="243050"/>
                </a:lnTo>
                <a:lnTo>
                  <a:pt x="122370" y="131953"/>
                </a:lnTo>
                <a:lnTo>
                  <a:pt x="231792" y="70572"/>
                </a:lnTo>
                <a:lnTo>
                  <a:pt x="337827" y="3508"/>
                </a:lnTo>
                <a:lnTo>
                  <a:pt x="463281" y="5061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基本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定义</a:t>
            </a: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5276850" y="3454400"/>
            <a:ext cx="1563688" cy="197643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LOREM IPSU</a:t>
            </a:r>
          </a:p>
        </p:txBody>
      </p:sp>
      <p:sp>
        <p:nvSpPr>
          <p:cNvPr id="12" name="任意多边形 11"/>
          <p:cNvSpPr/>
          <p:nvPr>
            <p:custDataLst>
              <p:tags r:id="rId6"/>
            </p:custDataLst>
          </p:nvPr>
        </p:nvSpPr>
        <p:spPr>
          <a:xfrm>
            <a:off x="5368925" y="1855788"/>
            <a:ext cx="1365250" cy="1368425"/>
          </a:xfrm>
          <a:custGeom>
            <a:avLst/>
            <a:gdLst>
              <a:gd name="connsiteX0" fmla="*/ 588643 w 939563"/>
              <a:gd name="connsiteY0" fmla="*/ 0 h 939562"/>
              <a:gd name="connsiteX1" fmla="*/ 696512 w 939563"/>
              <a:gd name="connsiteY1" fmla="*/ 64072 h 939562"/>
              <a:gd name="connsiteX2" fmla="*/ 807609 w 939563"/>
              <a:gd name="connsiteY2" fmla="*/ 122369 h 939562"/>
              <a:gd name="connsiteX3" fmla="*/ 868990 w 939563"/>
              <a:gd name="connsiteY3" fmla="*/ 231791 h 939562"/>
              <a:gd name="connsiteX4" fmla="*/ 936054 w 939563"/>
              <a:gd name="connsiteY4" fmla="*/ 337826 h 939562"/>
              <a:gd name="connsiteX5" fmla="*/ 934501 w 939563"/>
              <a:gd name="connsiteY5" fmla="*/ 463280 h 939562"/>
              <a:gd name="connsiteX6" fmla="*/ 939563 w 939563"/>
              <a:gd name="connsiteY6" fmla="*/ 588642 h 939562"/>
              <a:gd name="connsiteX7" fmla="*/ 875491 w 939563"/>
              <a:gd name="connsiteY7" fmla="*/ 696511 h 939562"/>
              <a:gd name="connsiteX8" fmla="*/ 817194 w 939563"/>
              <a:gd name="connsiteY8" fmla="*/ 807608 h 939562"/>
              <a:gd name="connsiteX9" fmla="*/ 707771 w 939563"/>
              <a:gd name="connsiteY9" fmla="*/ 868989 h 939562"/>
              <a:gd name="connsiteX10" fmla="*/ 601736 w 939563"/>
              <a:gd name="connsiteY10" fmla="*/ 936053 h 939562"/>
              <a:gd name="connsiteX11" fmla="*/ 476282 w 939563"/>
              <a:gd name="connsiteY11" fmla="*/ 934500 h 939562"/>
              <a:gd name="connsiteX12" fmla="*/ 350921 w 939563"/>
              <a:gd name="connsiteY12" fmla="*/ 939562 h 939562"/>
              <a:gd name="connsiteX13" fmla="*/ 243051 w 939563"/>
              <a:gd name="connsiteY13" fmla="*/ 875490 h 939562"/>
              <a:gd name="connsiteX14" fmla="*/ 131954 w 939563"/>
              <a:gd name="connsiteY14" fmla="*/ 817193 h 939562"/>
              <a:gd name="connsiteX15" fmla="*/ 70573 w 939563"/>
              <a:gd name="connsiteY15" fmla="*/ 707770 h 939562"/>
              <a:gd name="connsiteX16" fmla="*/ 3509 w 939563"/>
              <a:gd name="connsiteY16" fmla="*/ 601735 h 939562"/>
              <a:gd name="connsiteX17" fmla="*/ 5062 w 939563"/>
              <a:gd name="connsiteY17" fmla="*/ 476281 h 939562"/>
              <a:gd name="connsiteX18" fmla="*/ 0 w 939563"/>
              <a:gd name="connsiteY18" fmla="*/ 350920 h 939562"/>
              <a:gd name="connsiteX19" fmla="*/ 64072 w 939563"/>
              <a:gd name="connsiteY19" fmla="*/ 243050 h 939562"/>
              <a:gd name="connsiteX20" fmla="*/ 122370 w 939563"/>
              <a:gd name="connsiteY20" fmla="*/ 131953 h 939562"/>
              <a:gd name="connsiteX21" fmla="*/ 231792 w 939563"/>
              <a:gd name="connsiteY21" fmla="*/ 70572 h 939562"/>
              <a:gd name="connsiteX22" fmla="*/ 337827 w 939563"/>
              <a:gd name="connsiteY22" fmla="*/ 3508 h 939562"/>
              <a:gd name="connsiteX23" fmla="*/ 463281 w 939563"/>
              <a:gd name="connsiteY23" fmla="*/ 5061 h 93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39563" h="939562">
                <a:moveTo>
                  <a:pt x="588643" y="0"/>
                </a:moveTo>
                <a:lnTo>
                  <a:pt x="696512" y="64072"/>
                </a:lnTo>
                <a:lnTo>
                  <a:pt x="807609" y="122369"/>
                </a:lnTo>
                <a:lnTo>
                  <a:pt x="868990" y="231791"/>
                </a:lnTo>
                <a:lnTo>
                  <a:pt x="936054" y="337826"/>
                </a:lnTo>
                <a:lnTo>
                  <a:pt x="934501" y="463280"/>
                </a:lnTo>
                <a:lnTo>
                  <a:pt x="939563" y="588642"/>
                </a:lnTo>
                <a:lnTo>
                  <a:pt x="875491" y="696511"/>
                </a:lnTo>
                <a:lnTo>
                  <a:pt x="817194" y="807608"/>
                </a:lnTo>
                <a:lnTo>
                  <a:pt x="707771" y="868989"/>
                </a:lnTo>
                <a:lnTo>
                  <a:pt x="601736" y="936053"/>
                </a:lnTo>
                <a:lnTo>
                  <a:pt x="476282" y="934500"/>
                </a:lnTo>
                <a:lnTo>
                  <a:pt x="350921" y="939562"/>
                </a:lnTo>
                <a:lnTo>
                  <a:pt x="243051" y="875490"/>
                </a:lnTo>
                <a:lnTo>
                  <a:pt x="131954" y="817193"/>
                </a:lnTo>
                <a:lnTo>
                  <a:pt x="70573" y="707770"/>
                </a:lnTo>
                <a:lnTo>
                  <a:pt x="3509" y="601735"/>
                </a:lnTo>
                <a:lnTo>
                  <a:pt x="5062" y="476281"/>
                </a:lnTo>
                <a:lnTo>
                  <a:pt x="0" y="350920"/>
                </a:lnTo>
                <a:lnTo>
                  <a:pt x="64072" y="243050"/>
                </a:lnTo>
                <a:lnTo>
                  <a:pt x="122370" y="131953"/>
                </a:lnTo>
                <a:lnTo>
                  <a:pt x="231792" y="70572"/>
                </a:lnTo>
                <a:lnTo>
                  <a:pt x="337827" y="3508"/>
                </a:lnTo>
                <a:lnTo>
                  <a:pt x="463281" y="5061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装备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保障</a:t>
            </a:r>
          </a:p>
        </p:txBody>
      </p:sp>
      <p:sp>
        <p:nvSpPr>
          <p:cNvPr id="17" name="矩形 16"/>
          <p:cNvSpPr/>
          <p:nvPr>
            <p:custDataLst>
              <p:tags r:id="rId7"/>
            </p:custDataLst>
          </p:nvPr>
        </p:nvSpPr>
        <p:spPr>
          <a:xfrm>
            <a:off x="8751888" y="3454400"/>
            <a:ext cx="1563687" cy="197643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LOREM IPSU</a:t>
            </a:r>
          </a:p>
        </p:txBody>
      </p:sp>
      <p:sp>
        <p:nvSpPr>
          <p:cNvPr id="18" name="任意多边形 17"/>
          <p:cNvSpPr/>
          <p:nvPr>
            <p:custDataLst>
              <p:tags r:id="rId8"/>
            </p:custDataLst>
          </p:nvPr>
        </p:nvSpPr>
        <p:spPr>
          <a:xfrm>
            <a:off x="8818563" y="1855788"/>
            <a:ext cx="1417637" cy="1390650"/>
          </a:xfrm>
          <a:custGeom>
            <a:avLst/>
            <a:gdLst>
              <a:gd name="connsiteX0" fmla="*/ 588643 w 939563"/>
              <a:gd name="connsiteY0" fmla="*/ 0 h 939562"/>
              <a:gd name="connsiteX1" fmla="*/ 696512 w 939563"/>
              <a:gd name="connsiteY1" fmla="*/ 64072 h 939562"/>
              <a:gd name="connsiteX2" fmla="*/ 807609 w 939563"/>
              <a:gd name="connsiteY2" fmla="*/ 122369 h 939562"/>
              <a:gd name="connsiteX3" fmla="*/ 868990 w 939563"/>
              <a:gd name="connsiteY3" fmla="*/ 231791 h 939562"/>
              <a:gd name="connsiteX4" fmla="*/ 936054 w 939563"/>
              <a:gd name="connsiteY4" fmla="*/ 337826 h 939562"/>
              <a:gd name="connsiteX5" fmla="*/ 934501 w 939563"/>
              <a:gd name="connsiteY5" fmla="*/ 463280 h 939562"/>
              <a:gd name="connsiteX6" fmla="*/ 939563 w 939563"/>
              <a:gd name="connsiteY6" fmla="*/ 588642 h 939562"/>
              <a:gd name="connsiteX7" fmla="*/ 875491 w 939563"/>
              <a:gd name="connsiteY7" fmla="*/ 696511 h 939562"/>
              <a:gd name="connsiteX8" fmla="*/ 817194 w 939563"/>
              <a:gd name="connsiteY8" fmla="*/ 807608 h 939562"/>
              <a:gd name="connsiteX9" fmla="*/ 707771 w 939563"/>
              <a:gd name="connsiteY9" fmla="*/ 868989 h 939562"/>
              <a:gd name="connsiteX10" fmla="*/ 601736 w 939563"/>
              <a:gd name="connsiteY10" fmla="*/ 936053 h 939562"/>
              <a:gd name="connsiteX11" fmla="*/ 476282 w 939563"/>
              <a:gd name="connsiteY11" fmla="*/ 934500 h 939562"/>
              <a:gd name="connsiteX12" fmla="*/ 350921 w 939563"/>
              <a:gd name="connsiteY12" fmla="*/ 939562 h 939562"/>
              <a:gd name="connsiteX13" fmla="*/ 243051 w 939563"/>
              <a:gd name="connsiteY13" fmla="*/ 875490 h 939562"/>
              <a:gd name="connsiteX14" fmla="*/ 131954 w 939563"/>
              <a:gd name="connsiteY14" fmla="*/ 817193 h 939562"/>
              <a:gd name="connsiteX15" fmla="*/ 70573 w 939563"/>
              <a:gd name="connsiteY15" fmla="*/ 707770 h 939562"/>
              <a:gd name="connsiteX16" fmla="*/ 3509 w 939563"/>
              <a:gd name="connsiteY16" fmla="*/ 601735 h 939562"/>
              <a:gd name="connsiteX17" fmla="*/ 5062 w 939563"/>
              <a:gd name="connsiteY17" fmla="*/ 476281 h 939562"/>
              <a:gd name="connsiteX18" fmla="*/ 0 w 939563"/>
              <a:gd name="connsiteY18" fmla="*/ 350920 h 939562"/>
              <a:gd name="connsiteX19" fmla="*/ 64072 w 939563"/>
              <a:gd name="connsiteY19" fmla="*/ 243050 h 939562"/>
              <a:gd name="connsiteX20" fmla="*/ 122370 w 939563"/>
              <a:gd name="connsiteY20" fmla="*/ 131953 h 939562"/>
              <a:gd name="connsiteX21" fmla="*/ 231792 w 939563"/>
              <a:gd name="connsiteY21" fmla="*/ 70572 h 939562"/>
              <a:gd name="connsiteX22" fmla="*/ 337827 w 939563"/>
              <a:gd name="connsiteY22" fmla="*/ 3508 h 939562"/>
              <a:gd name="connsiteX23" fmla="*/ 463281 w 939563"/>
              <a:gd name="connsiteY23" fmla="*/ 5061 h 93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39563" h="939562">
                <a:moveTo>
                  <a:pt x="588643" y="0"/>
                </a:moveTo>
                <a:lnTo>
                  <a:pt x="696512" y="64072"/>
                </a:lnTo>
                <a:lnTo>
                  <a:pt x="807609" y="122369"/>
                </a:lnTo>
                <a:lnTo>
                  <a:pt x="868990" y="231791"/>
                </a:lnTo>
                <a:lnTo>
                  <a:pt x="936054" y="337826"/>
                </a:lnTo>
                <a:lnTo>
                  <a:pt x="934501" y="463280"/>
                </a:lnTo>
                <a:lnTo>
                  <a:pt x="939563" y="588642"/>
                </a:lnTo>
                <a:lnTo>
                  <a:pt x="875491" y="696511"/>
                </a:lnTo>
                <a:lnTo>
                  <a:pt x="817194" y="807608"/>
                </a:lnTo>
                <a:lnTo>
                  <a:pt x="707771" y="868989"/>
                </a:lnTo>
                <a:lnTo>
                  <a:pt x="601736" y="936053"/>
                </a:lnTo>
                <a:lnTo>
                  <a:pt x="476282" y="934500"/>
                </a:lnTo>
                <a:lnTo>
                  <a:pt x="350921" y="939562"/>
                </a:lnTo>
                <a:lnTo>
                  <a:pt x="243051" y="875490"/>
                </a:lnTo>
                <a:lnTo>
                  <a:pt x="131954" y="817193"/>
                </a:lnTo>
                <a:lnTo>
                  <a:pt x="70573" y="707770"/>
                </a:lnTo>
                <a:lnTo>
                  <a:pt x="3509" y="601735"/>
                </a:lnTo>
                <a:lnTo>
                  <a:pt x="5062" y="476281"/>
                </a:lnTo>
                <a:lnTo>
                  <a:pt x="0" y="350920"/>
                </a:lnTo>
                <a:lnTo>
                  <a:pt x="64072" y="243050"/>
                </a:lnTo>
                <a:lnTo>
                  <a:pt x="122370" y="131953"/>
                </a:lnTo>
                <a:lnTo>
                  <a:pt x="231792" y="70572"/>
                </a:lnTo>
                <a:lnTo>
                  <a:pt x="337827" y="3508"/>
                </a:lnTo>
                <a:lnTo>
                  <a:pt x="463281" y="5061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徒步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手杖</a:t>
            </a:r>
          </a:p>
        </p:txBody>
      </p:sp>
      <p:sp>
        <p:nvSpPr>
          <p:cNvPr id="43016" name="文本框 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20738" y="762000"/>
            <a:ext cx="3087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zh-CN" altLang="en-US" sz="4800" b="1">
                <a:ea typeface="黑体" pitchFamily="49" charset="-122"/>
              </a:rPr>
              <a:t>徒    步</a:t>
            </a:r>
          </a:p>
        </p:txBody>
      </p:sp>
      <p:pic>
        <p:nvPicPr>
          <p:cNvPr id="43017" name="Picture 2" descr="D:\百度云同步盘\单位文件\2016年工作\20160425“数字图书馆深度游”活动相关\20160523活动方案\讲座或沙龙\7.2超星\2016深度游logo-738×286.pn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12250" y="160338"/>
            <a:ext cx="329406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图片 1" descr="武功山 (93)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3900" y="3527425"/>
            <a:ext cx="3463925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图片 4" descr="8d5494eef01f3a290fd2946e9925bc315c607c73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432300" y="3544888"/>
            <a:ext cx="3387725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0" name="图片 6" descr="u=2633900838,1961885394&amp;fm=21&amp;gp=0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62913" y="3525838"/>
            <a:ext cx="3135312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图片 4" descr="20141014135035894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89513" y="2066925"/>
            <a:ext cx="7173912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图片 1" descr="u=3089782477,69484876&amp;fm=21&amp;gp=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680000">
            <a:off x="1476375" y="1435100"/>
            <a:ext cx="58674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任意多边形 13"/>
          <p:cNvSpPr/>
          <p:nvPr>
            <p:custDataLst>
              <p:tags r:id="rId2"/>
            </p:custDataLst>
          </p:nvPr>
        </p:nvSpPr>
        <p:spPr>
          <a:xfrm>
            <a:off x="3108325" y="5816600"/>
            <a:ext cx="671513" cy="577850"/>
          </a:xfrm>
          <a:custGeom>
            <a:avLst/>
            <a:gdLst>
              <a:gd name="connsiteX0" fmla="*/ 90487 w 1346025"/>
              <a:gd name="connsiteY0" fmla="*/ 49432 h 1160366"/>
              <a:gd name="connsiteX1" fmla="*/ 673012 w 1346025"/>
              <a:gd name="connsiteY1" fmla="*/ 1053785 h 1160366"/>
              <a:gd name="connsiteX2" fmla="*/ 1255537 w 1346025"/>
              <a:gd name="connsiteY2" fmla="*/ 49432 h 1160366"/>
              <a:gd name="connsiteX3" fmla="*/ 0 w 1346025"/>
              <a:gd name="connsiteY3" fmla="*/ 0 h 1160366"/>
              <a:gd name="connsiteX4" fmla="*/ 1346025 w 1346025"/>
              <a:gd name="connsiteY4" fmla="*/ 0 h 1160366"/>
              <a:gd name="connsiteX5" fmla="*/ 673013 w 1346025"/>
              <a:gd name="connsiteY5" fmla="*/ 1160366 h 1160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025" h="1160366">
                <a:moveTo>
                  <a:pt x="90487" y="49432"/>
                </a:moveTo>
                <a:lnTo>
                  <a:pt x="673012" y="1053785"/>
                </a:lnTo>
                <a:lnTo>
                  <a:pt x="1255537" y="49432"/>
                </a:lnTo>
                <a:close/>
                <a:moveTo>
                  <a:pt x="0" y="0"/>
                </a:moveTo>
                <a:lnTo>
                  <a:pt x="1346025" y="0"/>
                </a:lnTo>
                <a:lnTo>
                  <a:pt x="673013" y="116036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476250" y="1017588"/>
            <a:ext cx="3297238" cy="5392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/>
                </a:solidFill>
              </a:rPr>
              <a:t>   </a:t>
            </a:r>
            <a:r>
              <a:rPr lang="zh-CN" altLang="en-US" sz="3200" dirty="0">
                <a:solidFill>
                  <a:schemeClr val="tx1"/>
                </a:solidFill>
              </a:rPr>
              <a:t>郊区、农村或者山野间进行中长距离的行走，亲近大自然，也是户外运动中最为典型和最具特色的一种。</a:t>
            </a:r>
          </a:p>
        </p:txBody>
      </p:sp>
      <p:sp>
        <p:nvSpPr>
          <p:cNvPr id="45061" name="文本框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4200" y="263525"/>
            <a:ext cx="61563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zh-CN" altLang="en-US" sz="4000" b="1">
                <a:ea typeface="黑体" pitchFamily="49" charset="-122"/>
              </a:rPr>
              <a:t>基本定义</a:t>
            </a:r>
          </a:p>
        </p:txBody>
      </p:sp>
      <p:pic>
        <p:nvPicPr>
          <p:cNvPr id="45062" name="Picture 2" descr="D:\百度云同步盘\单位文件\2016年工作\20160425“数字图书馆深度游”活动相关\20160523活动方案\讲座或沙龙\7.2超星\2016深度游logo-738×286.pn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12250" y="160338"/>
            <a:ext cx="329406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2117725" y="629443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>
            <p:custDataLst>
              <p:tags r:id="rId2"/>
            </p:custDataLst>
          </p:nvPr>
        </p:nvSpPr>
        <p:spPr>
          <a:xfrm>
            <a:off x="3108325" y="5816600"/>
            <a:ext cx="671513" cy="577850"/>
          </a:xfrm>
          <a:custGeom>
            <a:avLst/>
            <a:gdLst>
              <a:gd name="connsiteX0" fmla="*/ 90487 w 1346025"/>
              <a:gd name="connsiteY0" fmla="*/ 49432 h 1160366"/>
              <a:gd name="connsiteX1" fmla="*/ 673012 w 1346025"/>
              <a:gd name="connsiteY1" fmla="*/ 1053785 h 1160366"/>
              <a:gd name="connsiteX2" fmla="*/ 1255537 w 1346025"/>
              <a:gd name="connsiteY2" fmla="*/ 49432 h 1160366"/>
              <a:gd name="connsiteX3" fmla="*/ 0 w 1346025"/>
              <a:gd name="connsiteY3" fmla="*/ 0 h 1160366"/>
              <a:gd name="connsiteX4" fmla="*/ 1346025 w 1346025"/>
              <a:gd name="connsiteY4" fmla="*/ 0 h 1160366"/>
              <a:gd name="connsiteX5" fmla="*/ 673013 w 1346025"/>
              <a:gd name="connsiteY5" fmla="*/ 1160366 h 1160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025" h="1160366">
                <a:moveTo>
                  <a:pt x="90487" y="49432"/>
                </a:moveTo>
                <a:lnTo>
                  <a:pt x="673012" y="1053785"/>
                </a:lnTo>
                <a:lnTo>
                  <a:pt x="1255537" y="49432"/>
                </a:lnTo>
                <a:close/>
                <a:moveTo>
                  <a:pt x="0" y="0"/>
                </a:moveTo>
                <a:lnTo>
                  <a:pt x="1346025" y="0"/>
                </a:lnTo>
                <a:lnTo>
                  <a:pt x="673013" y="116036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7106" name="文本框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4200" y="263525"/>
            <a:ext cx="61563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zh-CN" altLang="en-US" sz="4000" b="1">
                <a:ea typeface="黑体" pitchFamily="49" charset="-122"/>
              </a:rPr>
              <a:t>装备保障</a:t>
            </a:r>
          </a:p>
        </p:txBody>
      </p:sp>
      <p:pic>
        <p:nvPicPr>
          <p:cNvPr id="47107" name="Picture 2" descr="D:\百度云同步盘\单位文件\2016年工作\20160425“数字图书馆深度游”活动相关\20160523活动方案\讲座或沙龙\7.2超星\2016深度游logo-738×286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12250" y="160338"/>
            <a:ext cx="329406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文本框 5"/>
          <p:cNvSpPr txBox="1">
            <a:spLocks noChangeArrowheads="1"/>
          </p:cNvSpPr>
          <p:nvPr/>
        </p:nvSpPr>
        <p:spPr bwMode="auto">
          <a:xfrm>
            <a:off x="1423988" y="2012950"/>
            <a:ext cx="1222375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>
                <a:ea typeface="黑体" pitchFamily="49" charset="-122"/>
              </a:rPr>
              <a:t>服  装</a:t>
            </a:r>
          </a:p>
          <a:p>
            <a:endParaRPr lang="zh-CN" altLang="en-US" sz="3200">
              <a:ea typeface="黑体" pitchFamily="49" charset="-122"/>
            </a:endParaRPr>
          </a:p>
          <a:p>
            <a:r>
              <a:rPr lang="zh-CN" altLang="en-US" sz="3200">
                <a:ea typeface="黑体" pitchFamily="49" charset="-122"/>
              </a:rPr>
              <a:t>鞋  袜</a:t>
            </a:r>
          </a:p>
          <a:p>
            <a:endParaRPr lang="zh-CN" altLang="en-US" sz="3200">
              <a:ea typeface="黑体" pitchFamily="49" charset="-122"/>
            </a:endParaRPr>
          </a:p>
          <a:p>
            <a:r>
              <a:rPr lang="zh-CN" altLang="en-US" sz="3200">
                <a:ea typeface="黑体" pitchFamily="49" charset="-122"/>
              </a:rPr>
              <a:t>背  包</a:t>
            </a:r>
          </a:p>
          <a:p>
            <a:endParaRPr lang="zh-CN" altLang="en-US" sz="3200">
              <a:ea typeface="黑体" pitchFamily="49" charset="-122"/>
            </a:endParaRPr>
          </a:p>
          <a:p>
            <a:r>
              <a:rPr lang="zh-CN" altLang="en-US" sz="3200">
                <a:ea typeface="黑体" pitchFamily="49" charset="-122"/>
              </a:rPr>
              <a:t>补  给</a:t>
            </a:r>
          </a:p>
          <a:p>
            <a:endParaRPr lang="zh-CN" altLang="en-US" sz="2800">
              <a:ea typeface="黑体" pitchFamily="49" charset="-122"/>
            </a:endParaRPr>
          </a:p>
        </p:txBody>
      </p:sp>
      <p:pic>
        <p:nvPicPr>
          <p:cNvPr id="47109" name="图片 6" descr="Lt3CcFNo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84563" y="3175"/>
            <a:ext cx="5291137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文本框 8"/>
          <p:cNvSpPr txBox="1">
            <a:spLocks noChangeArrowheads="1"/>
          </p:cNvSpPr>
          <p:nvPr/>
        </p:nvSpPr>
        <p:spPr bwMode="auto">
          <a:xfrm>
            <a:off x="9961563" y="1955800"/>
            <a:ext cx="12223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>
                <a:ea typeface="黑体" pitchFamily="49" charset="-122"/>
              </a:rPr>
              <a:t>通  讯</a:t>
            </a:r>
          </a:p>
          <a:p>
            <a:endParaRPr lang="zh-CN" altLang="en-US" sz="3200">
              <a:ea typeface="黑体" pitchFamily="49" charset="-122"/>
            </a:endParaRPr>
          </a:p>
          <a:p>
            <a:r>
              <a:rPr lang="zh-CN" altLang="en-US" sz="3200">
                <a:ea typeface="黑体" pitchFamily="49" charset="-122"/>
              </a:rPr>
              <a:t>药  品</a:t>
            </a:r>
          </a:p>
          <a:p>
            <a:r>
              <a:rPr lang="zh-CN" altLang="en-US" sz="3200">
                <a:ea typeface="黑体" pitchFamily="49" charset="-122"/>
              </a:rPr>
              <a:t> </a:t>
            </a:r>
          </a:p>
          <a:p>
            <a:r>
              <a:rPr lang="zh-CN" altLang="en-US" sz="3200">
                <a:ea typeface="黑体" pitchFamily="49" charset="-122"/>
              </a:rPr>
              <a:t>露  营</a:t>
            </a:r>
          </a:p>
          <a:p>
            <a:endParaRPr lang="zh-CN" altLang="en-US" sz="3200">
              <a:ea typeface="黑体" pitchFamily="49" charset="-122"/>
            </a:endParaRPr>
          </a:p>
          <a:p>
            <a:r>
              <a:rPr lang="zh-CN" altLang="en-US" sz="3200">
                <a:ea typeface="黑体" pitchFamily="49" charset="-122"/>
              </a:rPr>
              <a:t>备  件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>
            <p:custDataLst>
              <p:tags r:id="rId2"/>
            </p:custDataLst>
          </p:nvPr>
        </p:nvSpPr>
        <p:spPr>
          <a:xfrm>
            <a:off x="3108325" y="5816600"/>
            <a:ext cx="671513" cy="577850"/>
          </a:xfrm>
          <a:custGeom>
            <a:avLst/>
            <a:gdLst>
              <a:gd name="connsiteX0" fmla="*/ 90487 w 1346025"/>
              <a:gd name="connsiteY0" fmla="*/ 49432 h 1160366"/>
              <a:gd name="connsiteX1" fmla="*/ 673012 w 1346025"/>
              <a:gd name="connsiteY1" fmla="*/ 1053785 h 1160366"/>
              <a:gd name="connsiteX2" fmla="*/ 1255537 w 1346025"/>
              <a:gd name="connsiteY2" fmla="*/ 49432 h 1160366"/>
              <a:gd name="connsiteX3" fmla="*/ 0 w 1346025"/>
              <a:gd name="connsiteY3" fmla="*/ 0 h 1160366"/>
              <a:gd name="connsiteX4" fmla="*/ 1346025 w 1346025"/>
              <a:gd name="connsiteY4" fmla="*/ 0 h 1160366"/>
              <a:gd name="connsiteX5" fmla="*/ 673013 w 1346025"/>
              <a:gd name="connsiteY5" fmla="*/ 1160366 h 1160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025" h="1160366">
                <a:moveTo>
                  <a:pt x="90487" y="49432"/>
                </a:moveTo>
                <a:lnTo>
                  <a:pt x="673012" y="1053785"/>
                </a:lnTo>
                <a:lnTo>
                  <a:pt x="1255537" y="49432"/>
                </a:lnTo>
                <a:close/>
                <a:moveTo>
                  <a:pt x="0" y="0"/>
                </a:moveTo>
                <a:lnTo>
                  <a:pt x="1346025" y="0"/>
                </a:lnTo>
                <a:lnTo>
                  <a:pt x="673013" y="116036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9154" name="文本框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4200" y="263525"/>
            <a:ext cx="61563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zh-CN" altLang="en-US" sz="4000" b="1">
                <a:ea typeface="黑体" pitchFamily="49" charset="-122"/>
              </a:rPr>
              <a:t>徒步手杖</a:t>
            </a:r>
          </a:p>
        </p:txBody>
      </p:sp>
      <p:pic>
        <p:nvPicPr>
          <p:cNvPr id="49155" name="Picture 2" descr="D:\百度云同步盘\单位文件\2016年工作\20160425“数字图书馆深度游”活动相关\20160523活动方案\讲座或沙龙\7.2超星\2016深度游logo-738×286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12250" y="160338"/>
            <a:ext cx="329406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1120775" y="2132013"/>
            <a:ext cx="2266950" cy="2530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charset="0"/>
              <a:buChar char="Ø"/>
              <a:defRPr/>
            </a:pPr>
            <a:r>
              <a:rPr lang="zh-CN" altLang="en-US" sz="3200">
                <a:latin typeface="+mn-lt"/>
                <a:ea typeface="+mn-ea"/>
              </a:rPr>
              <a:t>定义分类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charset="0"/>
              <a:buChar char="Ø"/>
              <a:defRPr/>
            </a:pPr>
            <a:endParaRPr lang="zh-CN" altLang="en-US" sz="3200">
              <a:latin typeface="+mn-lt"/>
              <a:ea typeface="+mn-ea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charset="0"/>
              <a:buChar char="Ø"/>
              <a:defRPr/>
            </a:pPr>
            <a:r>
              <a:rPr lang="zh-CN" altLang="en-US" sz="3200">
                <a:latin typeface="+mn-lt"/>
                <a:ea typeface="+mn-ea"/>
              </a:rPr>
              <a:t>构造功能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0"/>
              <a:buNone/>
              <a:defRPr/>
            </a:pPr>
            <a:endParaRPr lang="zh-CN" altLang="en-US" sz="3200">
              <a:latin typeface="+mn-lt"/>
              <a:ea typeface="+mn-ea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charset="0"/>
              <a:buChar char="Ø"/>
              <a:defRPr/>
            </a:pPr>
            <a:r>
              <a:rPr lang="zh-CN" altLang="en-US" sz="3200">
                <a:latin typeface="+mn-lt"/>
                <a:ea typeface="+mn-ea"/>
              </a:rPr>
              <a:t>使用方法</a:t>
            </a:r>
          </a:p>
        </p:txBody>
      </p:sp>
      <p:pic>
        <p:nvPicPr>
          <p:cNvPr id="49157" name="图片 4" descr="0011118fb08e0589f0e20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88250" y="3673475"/>
            <a:ext cx="4268788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图片 7" descr="1463369708253_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57613" y="1458913"/>
            <a:ext cx="3636962" cy="3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右箭头 5"/>
          <p:cNvSpPr/>
          <p:nvPr>
            <p:custDataLst>
              <p:tags r:id="rId2"/>
            </p:custDataLst>
          </p:nvPr>
        </p:nvSpPr>
        <p:spPr>
          <a:xfrm>
            <a:off x="528638" y="2365375"/>
            <a:ext cx="11106150" cy="47625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1803400" y="3454400"/>
            <a:ext cx="1562100" cy="197643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LOREM IPSU</a:t>
            </a:r>
          </a:p>
        </p:txBody>
      </p:sp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5276850" y="3454400"/>
            <a:ext cx="1563688" cy="197643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LOREM IPSU</a:t>
            </a:r>
          </a:p>
        </p:txBody>
      </p:sp>
      <p:sp>
        <p:nvSpPr>
          <p:cNvPr id="17" name="矩形 16"/>
          <p:cNvSpPr/>
          <p:nvPr>
            <p:custDataLst>
              <p:tags r:id="rId5"/>
            </p:custDataLst>
          </p:nvPr>
        </p:nvSpPr>
        <p:spPr>
          <a:xfrm>
            <a:off x="8751888" y="3454400"/>
            <a:ext cx="1563687" cy="197643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LOREM IPSU</a:t>
            </a:r>
          </a:p>
        </p:txBody>
      </p:sp>
      <p:sp>
        <p:nvSpPr>
          <p:cNvPr id="51205" name="文本框 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20738" y="762000"/>
            <a:ext cx="3087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zh-CN" altLang="en-US" sz="4800" b="1">
                <a:ea typeface="黑体" pitchFamily="49" charset="-122"/>
              </a:rPr>
              <a:t>跑    步</a:t>
            </a:r>
          </a:p>
        </p:txBody>
      </p:sp>
      <p:pic>
        <p:nvPicPr>
          <p:cNvPr id="51206" name="Picture 2" descr="D:\百度云同步盘\单位文件\2016年工作\20160425“数字图书馆深度游”活动相关\20160523活动方案\讲座或沙龙\7.2超星\2016深度游logo-738×286.pn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12250" y="160338"/>
            <a:ext cx="329406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图片 14" descr="330749-1410140K3401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07325" y="3465513"/>
            <a:ext cx="3513138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任意多边形 1"/>
          <p:cNvSpPr/>
          <p:nvPr>
            <p:custDataLst>
              <p:tags r:id="rId7"/>
            </p:custDataLst>
          </p:nvPr>
        </p:nvSpPr>
        <p:spPr>
          <a:xfrm>
            <a:off x="8904288" y="1890713"/>
            <a:ext cx="1366837" cy="1368425"/>
          </a:xfrm>
          <a:custGeom>
            <a:avLst/>
            <a:gdLst>
              <a:gd name="connsiteX0" fmla="*/ 588643 w 939563"/>
              <a:gd name="connsiteY0" fmla="*/ 0 h 939562"/>
              <a:gd name="connsiteX1" fmla="*/ 696512 w 939563"/>
              <a:gd name="connsiteY1" fmla="*/ 64072 h 939562"/>
              <a:gd name="connsiteX2" fmla="*/ 807609 w 939563"/>
              <a:gd name="connsiteY2" fmla="*/ 122369 h 939562"/>
              <a:gd name="connsiteX3" fmla="*/ 868990 w 939563"/>
              <a:gd name="connsiteY3" fmla="*/ 231791 h 939562"/>
              <a:gd name="connsiteX4" fmla="*/ 936054 w 939563"/>
              <a:gd name="connsiteY4" fmla="*/ 337826 h 939562"/>
              <a:gd name="connsiteX5" fmla="*/ 934501 w 939563"/>
              <a:gd name="connsiteY5" fmla="*/ 463280 h 939562"/>
              <a:gd name="connsiteX6" fmla="*/ 939563 w 939563"/>
              <a:gd name="connsiteY6" fmla="*/ 588642 h 939562"/>
              <a:gd name="connsiteX7" fmla="*/ 875491 w 939563"/>
              <a:gd name="connsiteY7" fmla="*/ 696511 h 939562"/>
              <a:gd name="connsiteX8" fmla="*/ 817194 w 939563"/>
              <a:gd name="connsiteY8" fmla="*/ 807608 h 939562"/>
              <a:gd name="connsiteX9" fmla="*/ 707771 w 939563"/>
              <a:gd name="connsiteY9" fmla="*/ 868989 h 939562"/>
              <a:gd name="connsiteX10" fmla="*/ 601736 w 939563"/>
              <a:gd name="connsiteY10" fmla="*/ 936053 h 939562"/>
              <a:gd name="connsiteX11" fmla="*/ 476282 w 939563"/>
              <a:gd name="connsiteY11" fmla="*/ 934500 h 939562"/>
              <a:gd name="connsiteX12" fmla="*/ 350921 w 939563"/>
              <a:gd name="connsiteY12" fmla="*/ 939562 h 939562"/>
              <a:gd name="connsiteX13" fmla="*/ 243051 w 939563"/>
              <a:gd name="connsiteY13" fmla="*/ 875490 h 939562"/>
              <a:gd name="connsiteX14" fmla="*/ 131954 w 939563"/>
              <a:gd name="connsiteY14" fmla="*/ 817193 h 939562"/>
              <a:gd name="connsiteX15" fmla="*/ 70573 w 939563"/>
              <a:gd name="connsiteY15" fmla="*/ 707770 h 939562"/>
              <a:gd name="connsiteX16" fmla="*/ 3509 w 939563"/>
              <a:gd name="connsiteY16" fmla="*/ 601735 h 939562"/>
              <a:gd name="connsiteX17" fmla="*/ 5062 w 939563"/>
              <a:gd name="connsiteY17" fmla="*/ 476281 h 939562"/>
              <a:gd name="connsiteX18" fmla="*/ 0 w 939563"/>
              <a:gd name="connsiteY18" fmla="*/ 350920 h 939562"/>
              <a:gd name="connsiteX19" fmla="*/ 64072 w 939563"/>
              <a:gd name="connsiteY19" fmla="*/ 243050 h 939562"/>
              <a:gd name="connsiteX20" fmla="*/ 122370 w 939563"/>
              <a:gd name="connsiteY20" fmla="*/ 131953 h 939562"/>
              <a:gd name="connsiteX21" fmla="*/ 231792 w 939563"/>
              <a:gd name="connsiteY21" fmla="*/ 70572 h 939562"/>
              <a:gd name="connsiteX22" fmla="*/ 337827 w 939563"/>
              <a:gd name="connsiteY22" fmla="*/ 3508 h 939562"/>
              <a:gd name="connsiteX23" fmla="*/ 463281 w 939563"/>
              <a:gd name="connsiteY23" fmla="*/ 5061 h 93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39563" h="939562">
                <a:moveTo>
                  <a:pt x="588643" y="0"/>
                </a:moveTo>
                <a:lnTo>
                  <a:pt x="696512" y="64072"/>
                </a:lnTo>
                <a:lnTo>
                  <a:pt x="807609" y="122369"/>
                </a:lnTo>
                <a:lnTo>
                  <a:pt x="868990" y="231791"/>
                </a:lnTo>
                <a:lnTo>
                  <a:pt x="936054" y="337826"/>
                </a:lnTo>
                <a:lnTo>
                  <a:pt x="934501" y="463280"/>
                </a:lnTo>
                <a:lnTo>
                  <a:pt x="939563" y="588642"/>
                </a:lnTo>
                <a:lnTo>
                  <a:pt x="875491" y="696511"/>
                </a:lnTo>
                <a:lnTo>
                  <a:pt x="817194" y="807608"/>
                </a:lnTo>
                <a:lnTo>
                  <a:pt x="707771" y="868989"/>
                </a:lnTo>
                <a:lnTo>
                  <a:pt x="601736" y="936053"/>
                </a:lnTo>
                <a:lnTo>
                  <a:pt x="476282" y="934500"/>
                </a:lnTo>
                <a:lnTo>
                  <a:pt x="350921" y="939562"/>
                </a:lnTo>
                <a:lnTo>
                  <a:pt x="243051" y="875490"/>
                </a:lnTo>
                <a:lnTo>
                  <a:pt x="131954" y="817193"/>
                </a:lnTo>
                <a:lnTo>
                  <a:pt x="70573" y="707770"/>
                </a:lnTo>
                <a:lnTo>
                  <a:pt x="3509" y="601735"/>
                </a:lnTo>
                <a:lnTo>
                  <a:pt x="5062" y="476281"/>
                </a:lnTo>
                <a:lnTo>
                  <a:pt x="0" y="350920"/>
                </a:lnTo>
                <a:lnTo>
                  <a:pt x="64072" y="243050"/>
                </a:lnTo>
                <a:lnTo>
                  <a:pt x="122370" y="131953"/>
                </a:lnTo>
                <a:lnTo>
                  <a:pt x="231792" y="70572"/>
                </a:lnTo>
                <a:lnTo>
                  <a:pt x="337827" y="3508"/>
                </a:lnTo>
                <a:lnTo>
                  <a:pt x="463281" y="5061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关于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跑量</a:t>
            </a:r>
            <a:endParaRPr lang="en-US" altLang="zh-CN" sz="3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任意多边形 4"/>
          <p:cNvSpPr/>
          <p:nvPr>
            <p:custDataLst>
              <p:tags r:id="rId8"/>
            </p:custDataLst>
          </p:nvPr>
        </p:nvSpPr>
        <p:spPr>
          <a:xfrm>
            <a:off x="5067300" y="1868488"/>
            <a:ext cx="1392238" cy="1390650"/>
          </a:xfrm>
          <a:custGeom>
            <a:avLst/>
            <a:gdLst>
              <a:gd name="connsiteX0" fmla="*/ 588643 w 939563"/>
              <a:gd name="connsiteY0" fmla="*/ 0 h 939562"/>
              <a:gd name="connsiteX1" fmla="*/ 696512 w 939563"/>
              <a:gd name="connsiteY1" fmla="*/ 64072 h 939562"/>
              <a:gd name="connsiteX2" fmla="*/ 807609 w 939563"/>
              <a:gd name="connsiteY2" fmla="*/ 122369 h 939562"/>
              <a:gd name="connsiteX3" fmla="*/ 868990 w 939563"/>
              <a:gd name="connsiteY3" fmla="*/ 231791 h 939562"/>
              <a:gd name="connsiteX4" fmla="*/ 936054 w 939563"/>
              <a:gd name="connsiteY4" fmla="*/ 337826 h 939562"/>
              <a:gd name="connsiteX5" fmla="*/ 934501 w 939563"/>
              <a:gd name="connsiteY5" fmla="*/ 463280 h 939562"/>
              <a:gd name="connsiteX6" fmla="*/ 939563 w 939563"/>
              <a:gd name="connsiteY6" fmla="*/ 588642 h 939562"/>
              <a:gd name="connsiteX7" fmla="*/ 875491 w 939563"/>
              <a:gd name="connsiteY7" fmla="*/ 696511 h 939562"/>
              <a:gd name="connsiteX8" fmla="*/ 817194 w 939563"/>
              <a:gd name="connsiteY8" fmla="*/ 807608 h 939562"/>
              <a:gd name="connsiteX9" fmla="*/ 707771 w 939563"/>
              <a:gd name="connsiteY9" fmla="*/ 868989 h 939562"/>
              <a:gd name="connsiteX10" fmla="*/ 601736 w 939563"/>
              <a:gd name="connsiteY10" fmla="*/ 936053 h 939562"/>
              <a:gd name="connsiteX11" fmla="*/ 476282 w 939563"/>
              <a:gd name="connsiteY11" fmla="*/ 934500 h 939562"/>
              <a:gd name="connsiteX12" fmla="*/ 350921 w 939563"/>
              <a:gd name="connsiteY12" fmla="*/ 939562 h 939562"/>
              <a:gd name="connsiteX13" fmla="*/ 243051 w 939563"/>
              <a:gd name="connsiteY13" fmla="*/ 875490 h 939562"/>
              <a:gd name="connsiteX14" fmla="*/ 131954 w 939563"/>
              <a:gd name="connsiteY14" fmla="*/ 817193 h 939562"/>
              <a:gd name="connsiteX15" fmla="*/ 70573 w 939563"/>
              <a:gd name="connsiteY15" fmla="*/ 707770 h 939562"/>
              <a:gd name="connsiteX16" fmla="*/ 3509 w 939563"/>
              <a:gd name="connsiteY16" fmla="*/ 601735 h 939562"/>
              <a:gd name="connsiteX17" fmla="*/ 5062 w 939563"/>
              <a:gd name="connsiteY17" fmla="*/ 476281 h 939562"/>
              <a:gd name="connsiteX18" fmla="*/ 0 w 939563"/>
              <a:gd name="connsiteY18" fmla="*/ 350920 h 939562"/>
              <a:gd name="connsiteX19" fmla="*/ 64072 w 939563"/>
              <a:gd name="connsiteY19" fmla="*/ 243050 h 939562"/>
              <a:gd name="connsiteX20" fmla="*/ 122370 w 939563"/>
              <a:gd name="connsiteY20" fmla="*/ 131953 h 939562"/>
              <a:gd name="connsiteX21" fmla="*/ 231792 w 939563"/>
              <a:gd name="connsiteY21" fmla="*/ 70572 h 939562"/>
              <a:gd name="connsiteX22" fmla="*/ 337827 w 939563"/>
              <a:gd name="connsiteY22" fmla="*/ 3508 h 939562"/>
              <a:gd name="connsiteX23" fmla="*/ 463281 w 939563"/>
              <a:gd name="connsiteY23" fmla="*/ 5061 h 93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39563" h="939562">
                <a:moveTo>
                  <a:pt x="588643" y="0"/>
                </a:moveTo>
                <a:lnTo>
                  <a:pt x="696512" y="64072"/>
                </a:lnTo>
                <a:lnTo>
                  <a:pt x="807609" y="122369"/>
                </a:lnTo>
                <a:lnTo>
                  <a:pt x="868990" y="231791"/>
                </a:lnTo>
                <a:lnTo>
                  <a:pt x="936054" y="337826"/>
                </a:lnTo>
                <a:lnTo>
                  <a:pt x="934501" y="463280"/>
                </a:lnTo>
                <a:lnTo>
                  <a:pt x="939563" y="588642"/>
                </a:lnTo>
                <a:lnTo>
                  <a:pt x="875491" y="696511"/>
                </a:lnTo>
                <a:lnTo>
                  <a:pt x="817194" y="807608"/>
                </a:lnTo>
                <a:lnTo>
                  <a:pt x="707771" y="868989"/>
                </a:lnTo>
                <a:lnTo>
                  <a:pt x="601736" y="936053"/>
                </a:lnTo>
                <a:lnTo>
                  <a:pt x="476282" y="934500"/>
                </a:lnTo>
                <a:lnTo>
                  <a:pt x="350921" y="939562"/>
                </a:lnTo>
                <a:lnTo>
                  <a:pt x="243051" y="875490"/>
                </a:lnTo>
                <a:lnTo>
                  <a:pt x="131954" y="817193"/>
                </a:lnTo>
                <a:lnTo>
                  <a:pt x="70573" y="707770"/>
                </a:lnTo>
                <a:lnTo>
                  <a:pt x="3509" y="601735"/>
                </a:lnTo>
                <a:lnTo>
                  <a:pt x="5062" y="476281"/>
                </a:lnTo>
                <a:lnTo>
                  <a:pt x="0" y="350920"/>
                </a:lnTo>
                <a:lnTo>
                  <a:pt x="64072" y="243050"/>
                </a:lnTo>
                <a:lnTo>
                  <a:pt x="122370" y="131953"/>
                </a:lnTo>
                <a:lnTo>
                  <a:pt x="231792" y="70572"/>
                </a:lnTo>
                <a:lnTo>
                  <a:pt x="337827" y="3508"/>
                </a:lnTo>
                <a:lnTo>
                  <a:pt x="463281" y="5061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关于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时间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任意多边形 6"/>
          <p:cNvSpPr/>
          <p:nvPr>
            <p:custDataLst>
              <p:tags r:id="rId9"/>
            </p:custDataLst>
          </p:nvPr>
        </p:nvSpPr>
        <p:spPr>
          <a:xfrm>
            <a:off x="1908175" y="1830388"/>
            <a:ext cx="1392238" cy="1389062"/>
          </a:xfrm>
          <a:custGeom>
            <a:avLst/>
            <a:gdLst>
              <a:gd name="connsiteX0" fmla="*/ 588643 w 939563"/>
              <a:gd name="connsiteY0" fmla="*/ 0 h 939562"/>
              <a:gd name="connsiteX1" fmla="*/ 696512 w 939563"/>
              <a:gd name="connsiteY1" fmla="*/ 64072 h 939562"/>
              <a:gd name="connsiteX2" fmla="*/ 807609 w 939563"/>
              <a:gd name="connsiteY2" fmla="*/ 122369 h 939562"/>
              <a:gd name="connsiteX3" fmla="*/ 868990 w 939563"/>
              <a:gd name="connsiteY3" fmla="*/ 231791 h 939562"/>
              <a:gd name="connsiteX4" fmla="*/ 936054 w 939563"/>
              <a:gd name="connsiteY4" fmla="*/ 337826 h 939562"/>
              <a:gd name="connsiteX5" fmla="*/ 934501 w 939563"/>
              <a:gd name="connsiteY5" fmla="*/ 463280 h 939562"/>
              <a:gd name="connsiteX6" fmla="*/ 939563 w 939563"/>
              <a:gd name="connsiteY6" fmla="*/ 588642 h 939562"/>
              <a:gd name="connsiteX7" fmla="*/ 875491 w 939563"/>
              <a:gd name="connsiteY7" fmla="*/ 696511 h 939562"/>
              <a:gd name="connsiteX8" fmla="*/ 817194 w 939563"/>
              <a:gd name="connsiteY8" fmla="*/ 807608 h 939562"/>
              <a:gd name="connsiteX9" fmla="*/ 707771 w 939563"/>
              <a:gd name="connsiteY9" fmla="*/ 868989 h 939562"/>
              <a:gd name="connsiteX10" fmla="*/ 601736 w 939563"/>
              <a:gd name="connsiteY10" fmla="*/ 936053 h 939562"/>
              <a:gd name="connsiteX11" fmla="*/ 476282 w 939563"/>
              <a:gd name="connsiteY11" fmla="*/ 934500 h 939562"/>
              <a:gd name="connsiteX12" fmla="*/ 350921 w 939563"/>
              <a:gd name="connsiteY12" fmla="*/ 939562 h 939562"/>
              <a:gd name="connsiteX13" fmla="*/ 243051 w 939563"/>
              <a:gd name="connsiteY13" fmla="*/ 875490 h 939562"/>
              <a:gd name="connsiteX14" fmla="*/ 131954 w 939563"/>
              <a:gd name="connsiteY14" fmla="*/ 817193 h 939562"/>
              <a:gd name="connsiteX15" fmla="*/ 70573 w 939563"/>
              <a:gd name="connsiteY15" fmla="*/ 707770 h 939562"/>
              <a:gd name="connsiteX16" fmla="*/ 3509 w 939563"/>
              <a:gd name="connsiteY16" fmla="*/ 601735 h 939562"/>
              <a:gd name="connsiteX17" fmla="*/ 5062 w 939563"/>
              <a:gd name="connsiteY17" fmla="*/ 476281 h 939562"/>
              <a:gd name="connsiteX18" fmla="*/ 0 w 939563"/>
              <a:gd name="connsiteY18" fmla="*/ 350920 h 939562"/>
              <a:gd name="connsiteX19" fmla="*/ 64072 w 939563"/>
              <a:gd name="connsiteY19" fmla="*/ 243050 h 939562"/>
              <a:gd name="connsiteX20" fmla="*/ 122370 w 939563"/>
              <a:gd name="connsiteY20" fmla="*/ 131953 h 939562"/>
              <a:gd name="connsiteX21" fmla="*/ 231792 w 939563"/>
              <a:gd name="connsiteY21" fmla="*/ 70572 h 939562"/>
              <a:gd name="connsiteX22" fmla="*/ 337827 w 939563"/>
              <a:gd name="connsiteY22" fmla="*/ 3508 h 939562"/>
              <a:gd name="connsiteX23" fmla="*/ 463281 w 939563"/>
              <a:gd name="connsiteY23" fmla="*/ 5061 h 93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39563" h="939562">
                <a:moveTo>
                  <a:pt x="588643" y="0"/>
                </a:moveTo>
                <a:lnTo>
                  <a:pt x="696512" y="64072"/>
                </a:lnTo>
                <a:lnTo>
                  <a:pt x="807609" y="122369"/>
                </a:lnTo>
                <a:lnTo>
                  <a:pt x="868990" y="231791"/>
                </a:lnTo>
                <a:lnTo>
                  <a:pt x="936054" y="337826"/>
                </a:lnTo>
                <a:lnTo>
                  <a:pt x="934501" y="463280"/>
                </a:lnTo>
                <a:lnTo>
                  <a:pt x="939563" y="588642"/>
                </a:lnTo>
                <a:lnTo>
                  <a:pt x="875491" y="696511"/>
                </a:lnTo>
                <a:lnTo>
                  <a:pt x="817194" y="807608"/>
                </a:lnTo>
                <a:lnTo>
                  <a:pt x="707771" y="868989"/>
                </a:lnTo>
                <a:lnTo>
                  <a:pt x="601736" y="936053"/>
                </a:lnTo>
                <a:lnTo>
                  <a:pt x="476282" y="934500"/>
                </a:lnTo>
                <a:lnTo>
                  <a:pt x="350921" y="939562"/>
                </a:lnTo>
                <a:lnTo>
                  <a:pt x="243051" y="875490"/>
                </a:lnTo>
                <a:lnTo>
                  <a:pt x="131954" y="817193"/>
                </a:lnTo>
                <a:lnTo>
                  <a:pt x="70573" y="707770"/>
                </a:lnTo>
                <a:lnTo>
                  <a:pt x="3509" y="601735"/>
                </a:lnTo>
                <a:lnTo>
                  <a:pt x="5062" y="476281"/>
                </a:lnTo>
                <a:lnTo>
                  <a:pt x="0" y="350920"/>
                </a:lnTo>
                <a:lnTo>
                  <a:pt x="64072" y="243050"/>
                </a:lnTo>
                <a:lnTo>
                  <a:pt x="122370" y="131953"/>
                </a:lnTo>
                <a:lnTo>
                  <a:pt x="231792" y="70572"/>
                </a:lnTo>
                <a:lnTo>
                  <a:pt x="337827" y="3508"/>
                </a:lnTo>
                <a:lnTo>
                  <a:pt x="463281" y="5061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9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跑在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路上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11" name="图片 9" descr="u=3602409138,1563220967&amp;fm=21&amp;gp=0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95325" y="3459163"/>
            <a:ext cx="6508750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图片 14" descr="W02015060978492147557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8388" y="3813175"/>
            <a:ext cx="5237162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任意多边形 13"/>
          <p:cNvSpPr/>
          <p:nvPr>
            <p:custDataLst>
              <p:tags r:id="rId2"/>
            </p:custDataLst>
          </p:nvPr>
        </p:nvSpPr>
        <p:spPr>
          <a:xfrm>
            <a:off x="3108325" y="5816600"/>
            <a:ext cx="671513" cy="577850"/>
          </a:xfrm>
          <a:custGeom>
            <a:avLst/>
            <a:gdLst>
              <a:gd name="connsiteX0" fmla="*/ 90487 w 1346025"/>
              <a:gd name="connsiteY0" fmla="*/ 49432 h 1160366"/>
              <a:gd name="connsiteX1" fmla="*/ 673012 w 1346025"/>
              <a:gd name="connsiteY1" fmla="*/ 1053785 h 1160366"/>
              <a:gd name="connsiteX2" fmla="*/ 1255537 w 1346025"/>
              <a:gd name="connsiteY2" fmla="*/ 49432 h 1160366"/>
              <a:gd name="connsiteX3" fmla="*/ 0 w 1346025"/>
              <a:gd name="connsiteY3" fmla="*/ 0 h 1160366"/>
              <a:gd name="connsiteX4" fmla="*/ 1346025 w 1346025"/>
              <a:gd name="connsiteY4" fmla="*/ 0 h 1160366"/>
              <a:gd name="connsiteX5" fmla="*/ 673013 w 1346025"/>
              <a:gd name="connsiteY5" fmla="*/ 1160366 h 1160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025" h="1160366">
                <a:moveTo>
                  <a:pt x="90487" y="49432"/>
                </a:moveTo>
                <a:lnTo>
                  <a:pt x="673012" y="1053785"/>
                </a:lnTo>
                <a:lnTo>
                  <a:pt x="1255537" y="49432"/>
                </a:lnTo>
                <a:close/>
                <a:moveTo>
                  <a:pt x="0" y="0"/>
                </a:moveTo>
                <a:lnTo>
                  <a:pt x="1346025" y="0"/>
                </a:lnTo>
                <a:lnTo>
                  <a:pt x="673013" y="116036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3251" name="文本框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4200" y="263525"/>
            <a:ext cx="61563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zh-CN" altLang="en-US" sz="4000" b="1">
                <a:ea typeface="黑体" pitchFamily="49" charset="-122"/>
              </a:rPr>
              <a:t>跑在路上</a:t>
            </a:r>
          </a:p>
        </p:txBody>
      </p:sp>
      <p:pic>
        <p:nvPicPr>
          <p:cNvPr id="53252" name="Picture 2" descr="D:\百度云同步盘\单位文件\2016年工作\20160425“数字图书馆深度游”活动相关\20160523活动方案\讲座或沙龙\7.2超星\2016深度游logo-738×286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12250" y="160338"/>
            <a:ext cx="329406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图片 12" descr="QQ截图2016051911162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80075" y="2060575"/>
            <a:ext cx="62801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图片 11" descr="U179P4T8D1989776F107DT2009112912111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63625" y="981075"/>
            <a:ext cx="4168775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51859"/>
  <p:tag name="MH_LIBRARY" val="CONTENTS"/>
  <p:tag name="MH_TYPE" val="OTHERS"/>
  <p:tag name="ID" val="5458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62"/>
  <p:tag name="KSO_WM_UNIT_TYPE" val="e"/>
  <p:tag name="KSO_WM_UNIT_INDEX" val="1"/>
  <p:tag name="KSO_WM_UNIT_ID" val="custom160162_12*e*1"/>
  <p:tag name="KSO_WM_UNIT_CLEAR" val="1"/>
  <p:tag name="KSO_WM_UNIT_LAYERLEVEL" val="1"/>
  <p:tag name="KSO_WM_UNIT_VALUE" val="4"/>
  <p:tag name="KSO_WM_UNIT_HIGHLIGHT" val="0"/>
  <p:tag name="KSO_WM_UNIT_COMPATIBLE" val="1"/>
  <p:tag name="KSO_WM_UNIT_PRESET_TEXT" val="Part 0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62"/>
  <p:tag name="KSO_WM_UNIT_TYPE" val="a"/>
  <p:tag name="KSO_WM_UNIT_INDEX" val="1"/>
  <p:tag name="KSO_WM_UNIT_ID" val="custom160162_12*a*1"/>
  <p:tag name="KSO_WM_UNIT_CLEAR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51859"/>
  <p:tag name="MH_LIBRARY" val="CONTENTS"/>
  <p:tag name="MH_AUTOCOLOR" val="TRUE"/>
  <p:tag name="MH_TYPE" val="CONTENTS"/>
  <p:tag name="ID" val="545822"/>
  <p:tag name="KSO_WM_TEMPLATE_CATEGORY" val="custom"/>
  <p:tag name="KSO_WM_TEMPLATE_INDEX" val="160142"/>
  <p:tag name="KSO_WM_TAG_VERSION" val="1.0"/>
  <p:tag name="KSO_WM_SLIDE_ID" val="custom160142_8"/>
  <p:tag name="KSO_WM_SLIDE_INDEX" val="8"/>
  <p:tag name="KSO_WM_SLIDE_ITEM_CNT" val="3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MH" val="20151012151859"/>
  <p:tag name="MH_LIBRARY" val="CONTENTS"/>
  <p:tag name="MH_TYPE" val="NUMBER"/>
  <p:tag name="ID" val="545822"/>
  <p:tag name="MH_ORDER" val="1"/>
  <p:tag name="KSO_WM_UNIT_TYPE" val="l_i"/>
  <p:tag name="KSO_WM_UNIT_INDEX" val="1_1"/>
  <p:tag name="KSO_WM_UNIT_ID" val="custom160142_8*l_i*1_1"/>
  <p:tag name="KSO_WM_UNIT_CLEAR" val="1"/>
  <p:tag name="KSO_WM_UNIT_LAYERLEVEL" val="1_1"/>
  <p:tag name="KSO_WM_DIAGRAM_GROUP_CODE" val="l1-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MH" val="20151012151859"/>
  <p:tag name="MH_LIBRARY" val="CONTENTS"/>
  <p:tag name="MH_TYPE" val="NUMBER"/>
  <p:tag name="ID" val="545822"/>
  <p:tag name="MH_ORDER" val="2"/>
  <p:tag name="KSO_WM_UNIT_TYPE" val="l_i"/>
  <p:tag name="KSO_WM_UNIT_INDEX" val="1_2"/>
  <p:tag name="KSO_WM_UNIT_ID" val="custom160142_8*l_i*1_2"/>
  <p:tag name="KSO_WM_UNIT_CLEAR" val="1"/>
  <p:tag name="KSO_WM_UNIT_LAYERLEVEL" val="1_1"/>
  <p:tag name="KSO_WM_DIAGRAM_GROUP_CODE" val="l1-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MH" val="20151012151859"/>
  <p:tag name="MH_LIBRARY" val="CONTENTS"/>
  <p:tag name="MH_TYPE" val="NUMBER"/>
  <p:tag name="ID" val="545822"/>
  <p:tag name="MH_ORDER" val="3"/>
  <p:tag name="KSO_WM_UNIT_TYPE" val="l_i"/>
  <p:tag name="KSO_WM_UNIT_INDEX" val="1_3"/>
  <p:tag name="KSO_WM_UNIT_ID" val="custom160142_8*l_i*1_3"/>
  <p:tag name="KSO_WM_UNIT_CLEAR" val="1"/>
  <p:tag name="KSO_WM_UNIT_LAYERLEVEL" val="1_1"/>
  <p:tag name="KSO_WM_DIAGRAM_GROUP_CODE" val="l1-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51859"/>
  <p:tag name="MH_LIBRARY" val="CONTENTS"/>
  <p:tag name="MH_TYPE" val="OTHERS"/>
  <p:tag name="ID" val="545822"/>
  <p:tag name="KSO_WM_TAG_VERSION" val="1.0"/>
  <p:tag name="KSO_WM_BEAUTIFY_FLAG" val="#wm#"/>
  <p:tag name="KSO_WM_UNIT_TYPE" val="i"/>
  <p:tag name="KSO_WM_UNIT_ID" val="custom160142_8*i*6"/>
  <p:tag name="KSO_WM_TEMPLATE_CATEGORY" val="custom"/>
  <p:tag name="KSO_WM_TEMPLATE_INDEX" val="160142"/>
  <p:tag name="KSO_WM_UNIT_INDEX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MH" val="20151012151859"/>
  <p:tag name="MH_LIBRARY" val="CONTENTS"/>
  <p:tag name="MH_TYPE" val="OTHERS"/>
  <p:tag name="ID" val="545822"/>
  <p:tag name="KSO_WM_UNIT_TYPE" val="l_i"/>
  <p:tag name="KSO_WM_UNIT_INDEX" val="1_4"/>
  <p:tag name="KSO_WM_UNIT_ID" val="custom160142_8*l_i*1_4"/>
  <p:tag name="KSO_WM_UNIT_CLEAR" val="1"/>
  <p:tag name="KSO_WM_UNIT_LAYERLEVEL" val="1_1"/>
  <p:tag name="KSO_WM_DIAGRAM_GROUP_CODE" val="l1-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MH" val="20151012151859"/>
  <p:tag name="MH_LIBRARY" val="CONTENTS"/>
  <p:tag name="MH_TYPE" val="OTHERS"/>
  <p:tag name="ID" val="545822"/>
  <p:tag name="KSO_WM_UNIT_TYPE" val="a"/>
  <p:tag name="KSO_WM_UNIT_INDEX" val="1"/>
  <p:tag name="KSO_WM_UNIT_ID" val="custom160142_8*a*1"/>
  <p:tag name="KSO_WM_UNIT_CLEAR" val="1"/>
  <p:tag name="KSO_WM_UNIT_LAYERLEVEL" val="1"/>
  <p:tag name="KSO_WM_UNIT_ISCONTENTSTITLE" val="1"/>
  <p:tag name="KSO_WM_UNIT_VALUE" val="0"/>
  <p:tag name="KSO_WM_UNIT_HIGHLIGHT" val="0"/>
  <p:tag name="KSO_WM_UNIT_COMPATIBLE" val="0"/>
  <p:tag name="KSO_WM_UNIT_PRESET_TEXT" val="内容大纲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MH" val="20151012151859"/>
  <p:tag name="MH_LIBRARY" val="CONTENTS"/>
  <p:tag name="MH_TYPE" val="OTHERS"/>
  <p:tag name="ID" val="545822"/>
  <p:tag name="KSO_WM_UNIT_TYPE" val="l_i"/>
  <p:tag name="KSO_WM_UNIT_INDEX" val="1_5"/>
  <p:tag name="KSO_WM_UNIT_ID" val="custom160142_8*l_i*1_5"/>
  <p:tag name="KSO_WM_UNIT_CLEAR" val="1"/>
  <p:tag name="KSO_WM_UNIT_LAYERLEVEL" val="1_1"/>
  <p:tag name="KSO_WM_DIAGRAM_GROUP_CODE" val="l1-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51859"/>
  <p:tag name="MH_LIBRARY" val="CONTENTS"/>
  <p:tag name="MH_TYPE" val="OTHERS"/>
  <p:tag name="ID" val="54582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42_8*i*10"/>
  <p:tag name="KSO_WM_TEMPLATE_CATEGORY" val="custom"/>
  <p:tag name="KSO_WM_TEMPLATE_INDEX" val="160142"/>
  <p:tag name="KSO_WM_UNIT_INDEX" val="1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MH" val="20151012151859"/>
  <p:tag name="MH_LIBRARY" val="CONTENTS"/>
  <p:tag name="MH_TYPE" val="NUMBER"/>
  <p:tag name="ID" val="545822"/>
  <p:tag name="MH_ORDER" val="2"/>
  <p:tag name="KSO_WM_UNIT_TYPE" val="l_i"/>
  <p:tag name="KSO_WM_UNIT_INDEX" val="1_2"/>
  <p:tag name="KSO_WM_UNIT_ID" val="custom160142_8*l_i*1_2"/>
  <p:tag name="KSO_WM_UNIT_CLEAR" val="1"/>
  <p:tag name="KSO_WM_UNIT_LAYERLEVEL" val="1_1"/>
  <p:tag name="KSO_WM_DIAGRAM_GROUP_CODE" val="l1-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42"/>
  <p:tag name="KSO_WM_TAG_VERSION" val="1.0"/>
  <p:tag name="KSO_WM_SLIDE_ID" val="custom160142_15"/>
  <p:tag name="KSO_WM_SLIDE_INDEX" val="15"/>
  <p:tag name="KSO_WM_SLIDE_ITEM_CNT" val="3"/>
  <p:tag name="KSO_WM_SLIDE_LAYOUT" val="a_m"/>
  <p:tag name="KSO_WM_SLIDE_LAYOUT_CNT" val="1_1"/>
  <p:tag name="KSO_WM_SLIDE_TYPE" val="text"/>
  <p:tag name="KSO_WM_BEAUTIFY_FLAG" val="#wm#"/>
  <p:tag name="KSO_WM_SLIDE_POSITION" val="43*190"/>
  <p:tag name="KSO_WM_SLIDE_SIZE" val="874*258"/>
  <p:tag name="KSO_WM_DIAGRAM_GROUP_CODE" val="m1-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m_i"/>
  <p:tag name="KSO_WM_UNIT_INDEX" val="1_1"/>
  <p:tag name="KSO_WM_UNIT_ID" val="custom160142_15*m_i*1_1"/>
  <p:tag name="KSO_WM_UNIT_CLEAR" val="1"/>
  <p:tag name="KSO_WM_UNIT_LAYERLEVEL" val="1_1"/>
  <p:tag name="KSO_WM_DIAGRAM_GROUP_CODE" val="m1-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m_h_f"/>
  <p:tag name="KSO_WM_UNIT_INDEX" val="1_1_1"/>
  <p:tag name="KSO_WM_UNIT_ID" val="custom160142_15*m_h_f*1_1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3"/>
  <p:tag name="KSO_WM_UNIT_PRESET_TEXT_LEN" val="10"/>
  <p:tag name="KSO_WM_DIAGRAM_GROUP_CODE" val="m1-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m_h_a"/>
  <p:tag name="KSO_WM_UNIT_INDEX" val="1_1_1"/>
  <p:tag name="KSO_WM_UNIT_ID" val="custom160142_15*m_h_a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3"/>
  <p:tag name="KSO_WM_UNIT_PRESET_TEXT_LEN" val="5"/>
  <p:tag name="KSO_WM_DIAGRAM_GROUP_CODE" val="m1-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m_h_f"/>
  <p:tag name="KSO_WM_UNIT_INDEX" val="1_2_1"/>
  <p:tag name="KSO_WM_UNIT_ID" val="custom160142_15*m_h_f*1_2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3"/>
  <p:tag name="KSO_WM_UNIT_PRESET_TEXT_LEN" val="10"/>
  <p:tag name="KSO_WM_DIAGRAM_GROUP_CODE" val="m1-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m_h_a"/>
  <p:tag name="KSO_WM_UNIT_INDEX" val="1_2_1"/>
  <p:tag name="KSO_WM_UNIT_ID" val="custom160142_15*m_h_a*1_2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3"/>
  <p:tag name="KSO_WM_UNIT_PRESET_TEXT_LEN" val="5"/>
  <p:tag name="KSO_WM_DIAGRAM_GROUP_CODE" val="m1-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m_h_f"/>
  <p:tag name="KSO_WM_UNIT_INDEX" val="1_3_1"/>
  <p:tag name="KSO_WM_UNIT_ID" val="custom160142_15*m_h_f*1_3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3"/>
  <p:tag name="KSO_WM_UNIT_PRESET_TEXT_LEN" val="10"/>
  <p:tag name="KSO_WM_DIAGRAM_GROUP_CODE" val="m1-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m_h_a"/>
  <p:tag name="KSO_WM_UNIT_INDEX" val="1_3_1"/>
  <p:tag name="KSO_WM_UNIT_ID" val="custom160142_15*m_h_a*1_3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3"/>
  <p:tag name="KSO_WM_UNIT_PRESET_TEXT_LEN" val="5"/>
  <p:tag name="KSO_WM_DIAGRAM_GROUP_CODE" val="m1-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51859"/>
  <p:tag name="MH_LIBRARY" val="CONTENTS"/>
  <p:tag name="MH_TYPE" val="NUMBER"/>
  <p:tag name="ID" val="545822"/>
  <p:tag name="MH_ORDER" val="NUMBE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a"/>
  <p:tag name="KSO_WM_UNIT_INDEX" val="1"/>
  <p:tag name="KSO_WM_UNIT_ID" val="custom160142_15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42"/>
  <p:tag name="KSO_WM_TAG_VERSION" val="1.0"/>
  <p:tag name="KSO_WM_SLIDE_ID" val="custom160142_25"/>
  <p:tag name="KSO_WM_SLIDE_INDEX" val="25"/>
  <p:tag name="KSO_WM_SLIDE_ITEM_CNT" val="3"/>
  <p:tag name="KSO_WM_SLIDE_LAYOUT" val="a_f_d"/>
  <p:tag name="KSO_WM_SLIDE_LAYOUT_CNT" val="1_1_2"/>
  <p:tag name="KSO_WM_SLIDE_TYPE" val="text"/>
  <p:tag name="KSO_WM_BEAUTIFY_FLAG" val="#wm#"/>
  <p:tag name="KSO_WM_SLIDE_POSITION" val="112*125"/>
  <p:tag name="KSO_WM_SLIDE_SIZE" val="716*35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42_25*i*6"/>
  <p:tag name="KSO_WM_TEMPLATE_CATEGORY" val="custom"/>
  <p:tag name="KSO_WM_TEMPLATE_INDEX" val="160142"/>
  <p:tag name="KSO_WM_UNIT_INDEX" val="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f"/>
  <p:tag name="KSO_WM_UNIT_INDEX" val="1"/>
  <p:tag name="KSO_WM_UNIT_ID" val="custom160142_25*f*1"/>
  <p:tag name="KSO_WM_UNIT_CLEAR" val="1"/>
  <p:tag name="KSO_WM_UNIT_LAYERLEVEL" val="1"/>
  <p:tag name="KSO_WM_UNIT_VALUE" val="140"/>
  <p:tag name="KSO_WM_UNIT_HIGHLIGHT" val="0"/>
  <p:tag name="KSO_WM_UNIT_COMPATIBLE" val="0"/>
  <p:tag name="KSO_WM_UNIT_PRESET_TEXT_INDEX" val="3"/>
  <p:tag name="KSO_WM_UNIT_PRESET_TEXT_LEN" val="14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a"/>
  <p:tag name="KSO_WM_UNIT_INDEX" val="1"/>
  <p:tag name="KSO_WM_UNIT_ID" val="custom160142_25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42"/>
  <p:tag name="KSO_WM_TAG_VERSION" val="1.0"/>
  <p:tag name="KSO_WM_SLIDE_ID" val="custom160142_25"/>
  <p:tag name="KSO_WM_SLIDE_INDEX" val="25"/>
  <p:tag name="KSO_WM_SLIDE_ITEM_CNT" val="3"/>
  <p:tag name="KSO_WM_SLIDE_LAYOUT" val="a_f_d"/>
  <p:tag name="KSO_WM_SLIDE_LAYOUT_CNT" val="1_1_2"/>
  <p:tag name="KSO_WM_SLIDE_TYPE" val="text"/>
  <p:tag name="KSO_WM_BEAUTIFY_FLAG" val="#wm#"/>
  <p:tag name="KSO_WM_SLIDE_POSITION" val="112*125"/>
  <p:tag name="KSO_WM_SLIDE_SIZE" val="716*35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42_25*i*6"/>
  <p:tag name="KSO_WM_TEMPLATE_CATEGORY" val="custom"/>
  <p:tag name="KSO_WM_TEMPLATE_INDEX" val="160142"/>
  <p:tag name="KSO_WM_UNIT_INDEX" val="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a"/>
  <p:tag name="KSO_WM_UNIT_INDEX" val="1"/>
  <p:tag name="KSO_WM_UNIT_ID" val="custom160142_25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42"/>
  <p:tag name="KSO_WM_TAG_VERSION" val="1.0"/>
  <p:tag name="KSO_WM_SLIDE_ID" val="custom160142_25"/>
  <p:tag name="KSO_WM_SLIDE_INDEX" val="25"/>
  <p:tag name="KSO_WM_SLIDE_ITEM_CNT" val="3"/>
  <p:tag name="KSO_WM_SLIDE_LAYOUT" val="a_f_d"/>
  <p:tag name="KSO_WM_SLIDE_LAYOUT_CNT" val="1_1_2"/>
  <p:tag name="KSO_WM_SLIDE_TYPE" val="text"/>
  <p:tag name="KSO_WM_BEAUTIFY_FLAG" val="#wm#"/>
  <p:tag name="KSO_WM_SLIDE_POSITION" val="112*125"/>
  <p:tag name="KSO_WM_SLIDE_SIZE" val="716*35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42_25*i*6"/>
  <p:tag name="KSO_WM_TEMPLATE_CATEGORY" val="custom"/>
  <p:tag name="KSO_WM_TEMPLATE_INDEX" val="160142"/>
  <p:tag name="KSO_WM_UNIT_INDEX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53908"/>
  <p:tag name="MH_LIBRARY" val="GRAPHIC"/>
  <p:tag name="MH_ORDER" val="Rounded Rectangle 1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a"/>
  <p:tag name="KSO_WM_UNIT_INDEX" val="1"/>
  <p:tag name="KSO_WM_UNIT_ID" val="custom160142_25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42"/>
  <p:tag name="KSO_WM_TAG_VERSION" val="1.0"/>
  <p:tag name="KSO_WM_SLIDE_ID" val="custom160142_15"/>
  <p:tag name="KSO_WM_SLIDE_INDEX" val="15"/>
  <p:tag name="KSO_WM_SLIDE_ITEM_CNT" val="3"/>
  <p:tag name="KSO_WM_SLIDE_LAYOUT" val="a_m"/>
  <p:tag name="KSO_WM_SLIDE_LAYOUT_CNT" val="1_1"/>
  <p:tag name="KSO_WM_SLIDE_TYPE" val="text"/>
  <p:tag name="KSO_WM_BEAUTIFY_FLAG" val="#wm#"/>
  <p:tag name="KSO_WM_SLIDE_POSITION" val="43*190"/>
  <p:tag name="KSO_WM_SLIDE_SIZE" val="874*258"/>
  <p:tag name="KSO_WM_DIAGRAM_GROUP_CODE" val="m1-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m_i"/>
  <p:tag name="KSO_WM_UNIT_INDEX" val="1_1"/>
  <p:tag name="KSO_WM_UNIT_ID" val="custom160142_15*m_i*1_1"/>
  <p:tag name="KSO_WM_UNIT_CLEAR" val="1"/>
  <p:tag name="KSO_WM_UNIT_LAYERLEVEL" val="1_1"/>
  <p:tag name="KSO_WM_DIAGRAM_GROUP_CODE" val="m1-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m_h_f"/>
  <p:tag name="KSO_WM_UNIT_INDEX" val="1_1_1"/>
  <p:tag name="KSO_WM_UNIT_ID" val="custom160142_15*m_h_f*1_1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3"/>
  <p:tag name="KSO_WM_UNIT_PRESET_TEXT_LEN" val="10"/>
  <p:tag name="KSO_WM_DIAGRAM_GROUP_CODE" val="m1-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m_h_f"/>
  <p:tag name="KSO_WM_UNIT_INDEX" val="1_2_1"/>
  <p:tag name="KSO_WM_UNIT_ID" val="custom160142_15*m_h_f*1_2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3"/>
  <p:tag name="KSO_WM_UNIT_PRESET_TEXT_LEN" val="10"/>
  <p:tag name="KSO_WM_DIAGRAM_GROUP_CODE" val="m1-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m_h_f"/>
  <p:tag name="KSO_WM_UNIT_INDEX" val="1_3_1"/>
  <p:tag name="KSO_WM_UNIT_ID" val="custom160142_15*m_h_f*1_3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3"/>
  <p:tag name="KSO_WM_UNIT_PRESET_TEXT_LEN" val="10"/>
  <p:tag name="KSO_WM_DIAGRAM_GROUP_CODE" val="m1-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a"/>
  <p:tag name="KSO_WM_UNIT_INDEX" val="1"/>
  <p:tag name="KSO_WM_UNIT_ID" val="custom160142_15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m_h_a"/>
  <p:tag name="KSO_WM_UNIT_INDEX" val="1_2_1"/>
  <p:tag name="KSO_WM_UNIT_ID" val="custom160142_15*m_h_a*1_2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3"/>
  <p:tag name="KSO_WM_UNIT_PRESET_TEXT_LEN" val="5"/>
  <p:tag name="KSO_WM_DIAGRAM_GROUP_CODE" val="m1-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m_h_a"/>
  <p:tag name="KSO_WM_UNIT_INDEX" val="1_1_1"/>
  <p:tag name="KSO_WM_UNIT_ID" val="custom160142_15*m_h_a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3"/>
  <p:tag name="KSO_WM_UNIT_PRESET_TEXT_LEN" val="5"/>
  <p:tag name="KSO_WM_DIAGRAM_GROUP_CODE" val="m1-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m_h_a"/>
  <p:tag name="KSO_WM_UNIT_INDEX" val="1_1_1"/>
  <p:tag name="KSO_WM_UNIT_ID" val="custom160142_15*m_h_a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3"/>
  <p:tag name="KSO_WM_UNIT_PRESET_TEXT_LEN" val="5"/>
  <p:tag name="KSO_WM_DIAGRAM_GROUP_CODE" val="m1-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53908"/>
  <p:tag name="MH_LIBRARY" val="GRAPHIC"/>
  <p:tag name="MH_ORDER" val="Shap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42"/>
  <p:tag name="KSO_WM_TAG_VERSION" val="1.0"/>
  <p:tag name="KSO_WM_SLIDE_ID" val="custom160142_25"/>
  <p:tag name="KSO_WM_SLIDE_INDEX" val="25"/>
  <p:tag name="KSO_WM_SLIDE_ITEM_CNT" val="3"/>
  <p:tag name="KSO_WM_SLIDE_LAYOUT" val="a_f_d"/>
  <p:tag name="KSO_WM_SLIDE_LAYOUT_CNT" val="1_1_2"/>
  <p:tag name="KSO_WM_SLIDE_TYPE" val="text"/>
  <p:tag name="KSO_WM_BEAUTIFY_FLAG" val="#wm#"/>
  <p:tag name="KSO_WM_SLIDE_POSITION" val="112*125"/>
  <p:tag name="KSO_WM_SLIDE_SIZE" val="716*35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42_25*i*6"/>
  <p:tag name="KSO_WM_TEMPLATE_CATEGORY" val="custom"/>
  <p:tag name="KSO_WM_TEMPLATE_INDEX" val="160142"/>
  <p:tag name="KSO_WM_UNIT_INDEX" val="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a"/>
  <p:tag name="KSO_WM_UNIT_INDEX" val="1"/>
  <p:tag name="KSO_WM_UNIT_ID" val="custom160142_25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42"/>
  <p:tag name="KSO_WM_TAG_VERSION" val="1.0"/>
  <p:tag name="KSO_WM_SLIDE_ID" val="custom160142_25"/>
  <p:tag name="KSO_WM_SLIDE_INDEX" val="25"/>
  <p:tag name="KSO_WM_SLIDE_ITEM_CNT" val="3"/>
  <p:tag name="KSO_WM_SLIDE_LAYOUT" val="a_f_d"/>
  <p:tag name="KSO_WM_SLIDE_LAYOUT_CNT" val="1_1_2"/>
  <p:tag name="KSO_WM_SLIDE_TYPE" val="text"/>
  <p:tag name="KSO_WM_BEAUTIFY_FLAG" val="#wm#"/>
  <p:tag name="KSO_WM_SLIDE_POSITION" val="112*125"/>
  <p:tag name="KSO_WM_SLIDE_SIZE" val="716*35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42_25*i*6"/>
  <p:tag name="KSO_WM_TEMPLATE_CATEGORY" val="custom"/>
  <p:tag name="KSO_WM_TEMPLATE_INDEX" val="160142"/>
  <p:tag name="KSO_WM_UNIT_INDEX" val="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a"/>
  <p:tag name="KSO_WM_UNIT_INDEX" val="1"/>
  <p:tag name="KSO_WM_UNIT_ID" val="custom160142_25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42"/>
  <p:tag name="KSO_WM_TAG_VERSION" val="1.0"/>
  <p:tag name="KSO_WM_SLIDE_ID" val="custom160142_25"/>
  <p:tag name="KSO_WM_SLIDE_INDEX" val="25"/>
  <p:tag name="KSO_WM_SLIDE_ITEM_CNT" val="3"/>
  <p:tag name="KSO_WM_SLIDE_LAYOUT" val="a_f_d"/>
  <p:tag name="KSO_WM_SLIDE_LAYOUT_CNT" val="1_1_2"/>
  <p:tag name="KSO_WM_SLIDE_TYPE" val="text"/>
  <p:tag name="KSO_WM_BEAUTIFY_FLAG" val="#wm#"/>
  <p:tag name="KSO_WM_SLIDE_POSITION" val="112*125"/>
  <p:tag name="KSO_WM_SLIDE_SIZE" val="716*35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42_25*i*6"/>
  <p:tag name="KSO_WM_TEMPLATE_CATEGORY" val="custom"/>
  <p:tag name="KSO_WM_TEMPLATE_INDEX" val="160142"/>
  <p:tag name="KSO_WM_UNIT_INDEX" val="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a"/>
  <p:tag name="KSO_WM_UNIT_INDEX" val="1"/>
  <p:tag name="KSO_WM_UNIT_ID" val="custom160142_25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42"/>
  <p:tag name="KSO_WM_TAG_VERSION" val="1.0"/>
  <p:tag name="KSO_WM_SLIDE_ID" val="custom160142_25"/>
  <p:tag name="KSO_WM_SLIDE_INDEX" val="25"/>
  <p:tag name="KSO_WM_SLIDE_ITEM_CNT" val="3"/>
  <p:tag name="KSO_WM_SLIDE_LAYOUT" val="a_f_d"/>
  <p:tag name="KSO_WM_SLIDE_LAYOUT_CNT" val="1_1_2"/>
  <p:tag name="KSO_WM_SLIDE_TYPE" val="text"/>
  <p:tag name="KSO_WM_BEAUTIFY_FLAG" val="#wm#"/>
  <p:tag name="KSO_WM_SLIDE_POSITION" val="112*125"/>
  <p:tag name="KSO_WM_SLIDE_SIZE" val="716*35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53908"/>
  <p:tag name="MH_LIBRARY" val="GRAPHIC"/>
  <p:tag name="MH_ORDER" val="Shap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42_25*i*6"/>
  <p:tag name="KSO_WM_TEMPLATE_CATEGORY" val="custom"/>
  <p:tag name="KSO_WM_TEMPLATE_INDEX" val="160142"/>
  <p:tag name="KSO_WM_UNIT_INDEX" val="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a"/>
  <p:tag name="KSO_WM_UNIT_INDEX" val="1"/>
  <p:tag name="KSO_WM_UNIT_ID" val="custom160142_25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42"/>
  <p:tag name="KSO_WM_TAG_VERSION" val="1.0"/>
  <p:tag name="KSO_WM_SLIDE_ID" val="custom160142_15"/>
  <p:tag name="KSO_WM_SLIDE_INDEX" val="15"/>
  <p:tag name="KSO_WM_SLIDE_ITEM_CNT" val="3"/>
  <p:tag name="KSO_WM_SLIDE_LAYOUT" val="a_m"/>
  <p:tag name="KSO_WM_SLIDE_LAYOUT_CNT" val="1_1"/>
  <p:tag name="KSO_WM_SLIDE_TYPE" val="text"/>
  <p:tag name="KSO_WM_BEAUTIFY_FLAG" val="#wm#"/>
  <p:tag name="KSO_WM_SLIDE_POSITION" val="43*190"/>
  <p:tag name="KSO_WM_SLIDE_SIZE" val="874*258"/>
  <p:tag name="KSO_WM_DIAGRAM_GROUP_CODE" val="m1-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m_i"/>
  <p:tag name="KSO_WM_UNIT_INDEX" val="1_1"/>
  <p:tag name="KSO_WM_UNIT_ID" val="custom160142_15*m_i*1_1"/>
  <p:tag name="KSO_WM_UNIT_CLEAR" val="1"/>
  <p:tag name="KSO_WM_UNIT_LAYERLEVEL" val="1_1"/>
  <p:tag name="KSO_WM_DIAGRAM_GROUP_CODE" val="m1-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m_h_f"/>
  <p:tag name="KSO_WM_UNIT_INDEX" val="1_1_1"/>
  <p:tag name="KSO_WM_UNIT_ID" val="custom160142_15*m_h_f*1_1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3"/>
  <p:tag name="KSO_WM_UNIT_PRESET_TEXT_LEN" val="10"/>
  <p:tag name="KSO_WM_DIAGRAM_GROUP_CODE" val="m1-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m_h_a"/>
  <p:tag name="KSO_WM_UNIT_INDEX" val="1_1_1"/>
  <p:tag name="KSO_WM_UNIT_ID" val="custom160142_15*m_h_a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3"/>
  <p:tag name="KSO_WM_UNIT_PRESET_TEXT_LEN" val="5"/>
  <p:tag name="KSO_WM_DIAGRAM_GROUP_CODE" val="m1-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m_h_f"/>
  <p:tag name="KSO_WM_UNIT_INDEX" val="1_2_1"/>
  <p:tag name="KSO_WM_UNIT_ID" val="custom160142_15*m_h_f*1_2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3"/>
  <p:tag name="KSO_WM_UNIT_PRESET_TEXT_LEN" val="10"/>
  <p:tag name="KSO_WM_DIAGRAM_GROUP_CODE" val="m1-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m_h_a"/>
  <p:tag name="KSO_WM_UNIT_INDEX" val="1_2_1"/>
  <p:tag name="KSO_WM_UNIT_ID" val="custom160142_15*m_h_a*1_2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3"/>
  <p:tag name="KSO_WM_UNIT_PRESET_TEXT_LEN" val="5"/>
  <p:tag name="KSO_WM_DIAGRAM_GROUP_CODE" val="m1-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m_h_f"/>
  <p:tag name="KSO_WM_UNIT_INDEX" val="1_3_1"/>
  <p:tag name="KSO_WM_UNIT_ID" val="custom160142_15*m_h_f*1_3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3"/>
  <p:tag name="KSO_WM_UNIT_PRESET_TEXT_LEN" val="10"/>
  <p:tag name="KSO_WM_DIAGRAM_GROUP_CODE" val="m1-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m_h_a"/>
  <p:tag name="KSO_WM_UNIT_INDEX" val="1_3_1"/>
  <p:tag name="KSO_WM_UNIT_ID" val="custom160142_15*m_h_a*1_3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3"/>
  <p:tag name="KSO_WM_UNIT_PRESET_TEXT_LEN" val="5"/>
  <p:tag name="KSO_WM_DIAGRAM_GROUP_CODE" val="m1-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53908"/>
  <p:tag name="MH_LIBRARY" val="GRAPHIC"/>
  <p:tag name="MH_ORDER" val="Straight Connector 1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a"/>
  <p:tag name="KSO_WM_UNIT_INDEX" val="1"/>
  <p:tag name="KSO_WM_UNIT_ID" val="custom160142_15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42"/>
  <p:tag name="KSO_WM_TAG_VERSION" val="1.0"/>
  <p:tag name="KSO_WM_SLIDE_ID" val="custom160142_25"/>
  <p:tag name="KSO_WM_SLIDE_INDEX" val="25"/>
  <p:tag name="KSO_WM_SLIDE_ITEM_CNT" val="3"/>
  <p:tag name="KSO_WM_SLIDE_LAYOUT" val="a_f_d"/>
  <p:tag name="KSO_WM_SLIDE_LAYOUT_CNT" val="1_1_2"/>
  <p:tag name="KSO_WM_SLIDE_TYPE" val="text"/>
  <p:tag name="KSO_WM_BEAUTIFY_FLAG" val="#wm#"/>
  <p:tag name="KSO_WM_SLIDE_POSITION" val="112*125"/>
  <p:tag name="KSO_WM_SLIDE_SIZE" val="716*35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42_25*i*6"/>
  <p:tag name="KSO_WM_TEMPLATE_CATEGORY" val="custom"/>
  <p:tag name="KSO_WM_TEMPLATE_INDEX" val="160142"/>
  <p:tag name="KSO_WM_UNIT_INDEX" val="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a"/>
  <p:tag name="KSO_WM_UNIT_INDEX" val="1"/>
  <p:tag name="KSO_WM_UNIT_ID" val="custom160142_25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42"/>
  <p:tag name="KSO_WM_TAG_VERSION" val="1.0"/>
  <p:tag name="KSO_WM_SLIDE_ID" val="custom160142_25"/>
  <p:tag name="KSO_WM_SLIDE_INDEX" val="25"/>
  <p:tag name="KSO_WM_SLIDE_ITEM_CNT" val="3"/>
  <p:tag name="KSO_WM_SLIDE_LAYOUT" val="a_f_d"/>
  <p:tag name="KSO_WM_SLIDE_LAYOUT_CNT" val="1_1_2"/>
  <p:tag name="KSO_WM_SLIDE_TYPE" val="text"/>
  <p:tag name="KSO_WM_BEAUTIFY_FLAG" val="#wm#"/>
  <p:tag name="KSO_WM_SLIDE_POSITION" val="112*125"/>
  <p:tag name="KSO_WM_SLIDE_SIZE" val="716*35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42_25*i*6"/>
  <p:tag name="KSO_WM_TEMPLATE_CATEGORY" val="custom"/>
  <p:tag name="KSO_WM_TEMPLATE_INDEX" val="160142"/>
  <p:tag name="KSO_WM_UNIT_INDEX" val="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a"/>
  <p:tag name="KSO_WM_UNIT_INDEX" val="1"/>
  <p:tag name="KSO_WM_UNIT_ID" val="custom160142_25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42"/>
  <p:tag name="KSO_WM_TAG_VERSION" val="1.0"/>
  <p:tag name="KSO_WM_SLIDE_ID" val="custom160142_25"/>
  <p:tag name="KSO_WM_SLIDE_INDEX" val="25"/>
  <p:tag name="KSO_WM_SLIDE_ITEM_CNT" val="3"/>
  <p:tag name="KSO_WM_SLIDE_LAYOUT" val="a_f_d"/>
  <p:tag name="KSO_WM_SLIDE_LAYOUT_CNT" val="1_1_2"/>
  <p:tag name="KSO_WM_SLIDE_TYPE" val="text"/>
  <p:tag name="KSO_WM_BEAUTIFY_FLAG" val="#wm#"/>
  <p:tag name="KSO_WM_SLIDE_POSITION" val="112*125"/>
  <p:tag name="KSO_WM_SLIDE_SIZE" val="716*35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42_25*i*6"/>
  <p:tag name="KSO_WM_TEMPLATE_CATEGORY" val="custom"/>
  <p:tag name="KSO_WM_TEMPLATE_INDEX" val="160142"/>
  <p:tag name="KSO_WM_UNIT_INDEX" val="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a"/>
  <p:tag name="KSO_WM_UNIT_INDEX" val="1"/>
  <p:tag name="KSO_WM_UNIT_ID" val="custom160142_25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6、8、12、20、21、22、23、25"/>
  <p:tag name="KSO_WM_TEMPLATE_CATEGORY" val="custom"/>
  <p:tag name="KSO_WM_TEMPLATE_INDEX" val="160162"/>
  <p:tag name="KSO_WM_TAG_VERSION" val="1.0"/>
  <p:tag name="KSO_WM_SLIDE_ID" val="custom160162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42"/>
  <p:tag name="KSO_WM_TAG_VERSION" val="1.0"/>
  <p:tag name="KSO_WM_SLIDE_ID" val="custom160142_15"/>
  <p:tag name="KSO_WM_SLIDE_INDEX" val="15"/>
  <p:tag name="KSO_WM_SLIDE_ITEM_CNT" val="3"/>
  <p:tag name="KSO_WM_SLIDE_LAYOUT" val="a_m"/>
  <p:tag name="KSO_WM_SLIDE_LAYOUT_CNT" val="1_1"/>
  <p:tag name="KSO_WM_SLIDE_TYPE" val="text"/>
  <p:tag name="KSO_WM_BEAUTIFY_FLAG" val="#wm#"/>
  <p:tag name="KSO_WM_SLIDE_POSITION" val="43*190"/>
  <p:tag name="KSO_WM_SLIDE_SIZE" val="874*258"/>
  <p:tag name="KSO_WM_DIAGRAM_GROUP_CODE" val="m1-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m_i"/>
  <p:tag name="KSO_WM_UNIT_INDEX" val="1_1"/>
  <p:tag name="KSO_WM_UNIT_ID" val="custom160142_15*m_i*1_1"/>
  <p:tag name="KSO_WM_UNIT_CLEAR" val="1"/>
  <p:tag name="KSO_WM_UNIT_LAYERLEVEL" val="1_1"/>
  <p:tag name="KSO_WM_DIAGRAM_GROUP_CODE" val="m1-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m_h_f"/>
  <p:tag name="KSO_WM_UNIT_INDEX" val="1_1_1"/>
  <p:tag name="KSO_WM_UNIT_ID" val="custom160142_15*m_h_f*1_1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3"/>
  <p:tag name="KSO_WM_UNIT_PRESET_TEXT_LEN" val="10"/>
  <p:tag name="KSO_WM_DIAGRAM_GROUP_CODE" val="m1-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m_h_a"/>
  <p:tag name="KSO_WM_UNIT_INDEX" val="1_1_1"/>
  <p:tag name="KSO_WM_UNIT_ID" val="custom160142_15*m_h_a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3"/>
  <p:tag name="KSO_WM_UNIT_PRESET_TEXT_LEN" val="5"/>
  <p:tag name="KSO_WM_DIAGRAM_GROUP_CODE" val="m1-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m_h_f"/>
  <p:tag name="KSO_WM_UNIT_INDEX" val="1_2_1"/>
  <p:tag name="KSO_WM_UNIT_ID" val="custom160142_15*m_h_f*1_2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3"/>
  <p:tag name="KSO_WM_UNIT_PRESET_TEXT_LEN" val="10"/>
  <p:tag name="KSO_WM_DIAGRAM_GROUP_CODE" val="m1-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m_h_f"/>
  <p:tag name="KSO_WM_UNIT_INDEX" val="1_3_1"/>
  <p:tag name="KSO_WM_UNIT_ID" val="custom160142_15*m_h_f*1_3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3"/>
  <p:tag name="KSO_WM_UNIT_PRESET_TEXT_LEN" val="10"/>
  <p:tag name="KSO_WM_DIAGRAM_GROUP_CODE" val="m1-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a"/>
  <p:tag name="KSO_WM_UNIT_INDEX" val="1"/>
  <p:tag name="KSO_WM_UNIT_ID" val="custom160142_15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m_h_a"/>
  <p:tag name="KSO_WM_UNIT_INDEX" val="1_2_1"/>
  <p:tag name="KSO_WM_UNIT_ID" val="custom160142_15*m_h_a*1_2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3"/>
  <p:tag name="KSO_WM_UNIT_PRESET_TEXT_LEN" val="5"/>
  <p:tag name="KSO_WM_DIAGRAM_GROUP_CODE" val="m1-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m_h_a"/>
  <p:tag name="KSO_WM_UNIT_INDEX" val="1_2_1"/>
  <p:tag name="KSO_WM_UNIT_ID" val="custom160142_15*m_h_a*1_2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3"/>
  <p:tag name="KSO_WM_UNIT_PRESET_TEXT_LEN" val="5"/>
  <p:tag name="KSO_WM_DIAGRAM_GROUP_CODE" val="m1-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51859"/>
  <p:tag name="MH_LIBRARY" val="CONTENTS"/>
  <p:tag name="MH_AUTOCOLOR" val="TRUE"/>
  <p:tag name="MH_TYPE" val="CONTENTS"/>
  <p:tag name="ID" val="545822"/>
  <p:tag name="KSO_WM_TEMPLATE_CATEGORY" val="custom"/>
  <p:tag name="KSO_WM_TEMPLATE_INDEX" val="160142"/>
  <p:tag name="KSO_WM_TAG_VERSION" val="1.0"/>
  <p:tag name="KSO_WM_SLIDE_ID" val="custom160142_8"/>
  <p:tag name="KSO_WM_SLIDE_INDEX" val="8"/>
  <p:tag name="KSO_WM_SLIDE_ITEM_CNT" val="3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62"/>
  <p:tag name="KSO_WM_TAG_VERSION" val="1.0"/>
  <p:tag name="KSO_WM_SLIDE_ID" val="custom160162_12"/>
  <p:tag name="KSO_WM_SLIDE_INDEX" val="12"/>
  <p:tag name="KSO_WM_SLIDE_ITEM_CNT" val="1"/>
  <p:tag name="KSO_WM_SLIDE_LAYOUT" val="a_e"/>
  <p:tag name="KSO_WM_SLIDE_LAYOUT_CNT" val="1_1"/>
  <p:tag name="KSO_WM_SLIDE_TYPE" val="sectionTitle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51859"/>
  <p:tag name="MH_LIBRARY" val="CONTENTS"/>
  <p:tag name="MH_TYPE" val="OTHERS"/>
  <p:tag name="ID" val="545822"/>
  <p:tag name="KSO_WM_TAG_VERSION" val="1.0"/>
  <p:tag name="KSO_WM_BEAUTIFY_FLAG" val="#wm#"/>
  <p:tag name="KSO_WM_UNIT_TYPE" val="i"/>
  <p:tag name="KSO_WM_UNIT_ID" val="custom160142_8*i*6"/>
  <p:tag name="KSO_WM_TEMPLATE_CATEGORY" val="custom"/>
  <p:tag name="KSO_WM_TEMPLATE_INDEX" val="160142"/>
  <p:tag name="KSO_WM_UNIT_INDEX" val="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MH" val="20151012151859"/>
  <p:tag name="MH_LIBRARY" val="CONTENTS"/>
  <p:tag name="MH_TYPE" val="OTHERS"/>
  <p:tag name="ID" val="545822"/>
  <p:tag name="KSO_WM_UNIT_TYPE" val="l_i"/>
  <p:tag name="KSO_WM_UNIT_INDEX" val="1_4"/>
  <p:tag name="KSO_WM_UNIT_ID" val="custom160142_8*l_i*1_4"/>
  <p:tag name="KSO_WM_UNIT_CLEAR" val="1"/>
  <p:tag name="KSO_WM_UNIT_LAYERLEVEL" val="1_1"/>
  <p:tag name="KSO_WM_DIAGRAM_GROUP_CODE" val="l1-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MH" val="20151012151859"/>
  <p:tag name="MH_LIBRARY" val="CONTENTS"/>
  <p:tag name="MH_TYPE" val="OTHERS"/>
  <p:tag name="ID" val="545822"/>
  <p:tag name="KSO_WM_UNIT_TYPE" val="a"/>
  <p:tag name="KSO_WM_UNIT_INDEX" val="1"/>
  <p:tag name="KSO_WM_UNIT_ID" val="custom160142_8*a*1"/>
  <p:tag name="KSO_WM_UNIT_CLEAR" val="1"/>
  <p:tag name="KSO_WM_UNIT_LAYERLEVEL" val="1"/>
  <p:tag name="KSO_WM_UNIT_ISCONTENTSTITLE" val="1"/>
  <p:tag name="KSO_WM_UNIT_VALUE" val="0"/>
  <p:tag name="KSO_WM_UNIT_HIGHLIGHT" val="0"/>
  <p:tag name="KSO_WM_UNIT_COMPATIBLE" val="0"/>
  <p:tag name="KSO_WM_UNIT_PRESET_TEXT" val="内容大纲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MH" val="20151012151859"/>
  <p:tag name="MH_LIBRARY" val="CONTENTS"/>
  <p:tag name="MH_TYPE" val="OTHERS"/>
  <p:tag name="ID" val="545822"/>
  <p:tag name="KSO_WM_UNIT_TYPE" val="l_i"/>
  <p:tag name="KSO_WM_UNIT_INDEX" val="1_5"/>
  <p:tag name="KSO_WM_UNIT_ID" val="custom160142_8*l_i*1_5"/>
  <p:tag name="KSO_WM_UNIT_CLEAR" val="1"/>
  <p:tag name="KSO_WM_UNIT_LAYERLEVEL" val="1_1"/>
  <p:tag name="KSO_WM_DIAGRAM_GROUP_CODE" val="l1-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42_8*i*10"/>
  <p:tag name="KSO_WM_TEMPLATE_CATEGORY" val="custom"/>
  <p:tag name="KSO_WM_TEMPLATE_INDEX" val="160142"/>
  <p:tag name="KSO_WM_UNIT_INDEX" val="1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62"/>
  <p:tag name="KSO_WM_TAG_VERSION" val="1.0"/>
  <p:tag name="KSO_WM_SLIDE_ID" val="custom160162_29"/>
  <p:tag name="KSO_WM_SLIDE_INDEX" val="29"/>
  <p:tag name="KSO_WM_SLIDE_ITEM_CNT" val="1"/>
  <p:tag name="KSO_WM_SLIDE_LAYOUT" val="a"/>
  <p:tag name="KSO_WM_SLIDE_LAYOUT_CNT" val="1"/>
  <p:tag name="KSO_WM_SLIDE_TYPE" val="endPage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62"/>
  <p:tag name="KSO_WM_UNIT_TYPE" val="a"/>
  <p:tag name="KSO_WM_UNIT_INDEX" val="1"/>
  <p:tag name="KSO_WM_UNIT_ID" val="custom160162_30*a*1"/>
  <p:tag name="KSO_WM_UNIT_CLEAR" val="1"/>
  <p:tag name="KSO_WM_UNIT_LAYERLEVEL" val="1"/>
  <p:tag name="KSO_WM_UNIT_VALUE" val="8"/>
  <p:tag name="KSO_WM_UNIT_ISCONTENTSTITLE" val="0"/>
  <p:tag name="KSO_WM_UNIT_HIGHLIGHT" val="0"/>
  <p:tag name="KSO_WM_UNIT_COMPATIBLE" val="0"/>
  <p:tag name="KSO_WM_UNIT_PRESET_TEXT" val="谢谢大家！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160142">
      <a:dk1>
        <a:srgbClr val="FFFFFF"/>
      </a:dk1>
      <a:lt1>
        <a:srgbClr val="3D3F41"/>
      </a:lt1>
      <a:dk2>
        <a:srgbClr val="FFFFFF"/>
      </a:dk2>
      <a:lt2>
        <a:srgbClr val="3D3F41"/>
      </a:lt2>
      <a:accent1>
        <a:srgbClr val="47B6E7"/>
      </a:accent1>
      <a:accent2>
        <a:srgbClr val="628EE3"/>
      </a:accent2>
      <a:accent3>
        <a:srgbClr val="2BC3B5"/>
      </a:accent3>
      <a:accent4>
        <a:srgbClr val="92D050"/>
      </a:accent4>
      <a:accent5>
        <a:srgbClr val="C00000"/>
      </a:accent5>
      <a:accent6>
        <a:srgbClr val="FFC000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1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BE"/>
      </a:accent1>
      <a:accent2>
        <a:srgbClr val="7F7F7F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50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331</Words>
  <Application>WPS 演示</Application>
  <PresentationFormat>自定义</PresentationFormat>
  <Paragraphs>125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演示文稿设计模板</vt:lpstr>
      </vt:variant>
      <vt:variant>
        <vt:i4>13</vt:i4>
      </vt:variant>
      <vt:variant>
        <vt:lpstr>幻灯片标题</vt:lpstr>
      </vt:variant>
      <vt:variant>
        <vt:i4>19</vt:i4>
      </vt:variant>
    </vt:vector>
  </HeadingPairs>
  <TitlesOfParts>
    <vt:vector size="40" baseType="lpstr">
      <vt:lpstr>Calibri</vt:lpstr>
      <vt:lpstr>宋体</vt:lpstr>
      <vt:lpstr>Arial</vt:lpstr>
      <vt:lpstr>Calibri Light</vt:lpstr>
      <vt:lpstr>黑体</vt:lpstr>
      <vt:lpstr>Bell MT</vt:lpstr>
      <vt:lpstr>Wingdings</vt:lpstr>
      <vt:lpstr>微软雅黑</vt:lpstr>
      <vt:lpstr>Office 主题</vt:lpstr>
      <vt:lpstr>自定义设计方案</vt:lpstr>
      <vt:lpstr>1_Office 主题</vt:lpstr>
      <vt:lpstr>自定义设计方案</vt:lpstr>
      <vt:lpstr>自定义设计方案</vt:lpstr>
      <vt:lpstr>自定义设计方案</vt:lpstr>
      <vt:lpstr>1_Office 主题</vt:lpstr>
      <vt:lpstr>1_Office 主题</vt:lpstr>
      <vt:lpstr>1_Office 主题</vt:lpstr>
      <vt:lpstr>1_Office 主题</vt:lpstr>
      <vt:lpstr>1_Office 主题</vt:lpstr>
      <vt:lpstr>1_Office 主题</vt:lpstr>
      <vt:lpstr>1_Office 主题</vt:lpstr>
      <vt:lpstr>幻灯片 1</vt:lpstr>
      <vt:lpstr>                博览群刊，看知天下           ——大众户外运动基本认知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谢谢大家！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LI</cp:lastModifiedBy>
  <cp:revision>44</cp:revision>
  <dcterms:created xsi:type="dcterms:W3CDTF">2015-05-05T08:02:00Z</dcterms:created>
  <dcterms:modified xsi:type="dcterms:W3CDTF">2016-07-24T08:14:46Z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2052-10.1.0.5777</vt:lpwstr>
  </property>
</Properties>
</file>