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30" r:id="rId3"/>
    <p:sldId id="390" r:id="rId4"/>
    <p:sldId id="391" r:id="rId5"/>
    <p:sldId id="392" r:id="rId6"/>
    <p:sldId id="454" r:id="rId7"/>
    <p:sldId id="455" r:id="rId8"/>
    <p:sldId id="458" r:id="rId9"/>
    <p:sldId id="459" r:id="rId10"/>
    <p:sldId id="457" r:id="rId11"/>
    <p:sldId id="462" r:id="rId12"/>
    <p:sldId id="463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478" r:id="rId23"/>
    <p:sldId id="479" r:id="rId24"/>
    <p:sldId id="480" r:id="rId25"/>
    <p:sldId id="481" r:id="rId26"/>
    <p:sldId id="482" r:id="rId27"/>
    <p:sldId id="483" r:id="rId28"/>
    <p:sldId id="484" r:id="rId29"/>
    <p:sldId id="485" r:id="rId30"/>
    <p:sldId id="486" r:id="rId31"/>
    <p:sldId id="487" r:id="rId32"/>
  </p:sldIdLst>
  <p:sldSz cx="9144000" cy="6858000" type="screen4x3"/>
  <p:notesSz cx="6761480" cy="99428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500000"/>
    <a:srgbClr val="003366"/>
    <a:srgbClr val="003300"/>
    <a:srgbClr val="000066"/>
    <a:srgbClr val="99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91"/>
    <p:restoredTop sz="93570"/>
  </p:normalViewPr>
  <p:slideViewPr>
    <p:cSldViewPr showGuides="1">
      <p:cViewPr varScale="1">
        <p:scale>
          <a:sx n="119" d="100"/>
          <a:sy n="119" d="100"/>
        </p:scale>
        <p:origin x="-1368" y="-10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sp>
        <p:nvSpPr>
          <p:cNvPr id="68610" name="Rectangle 3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r>
              <a:rPr lang="zh-CN" altLang="en-US" dirty="0"/>
              <a:t>城市部件：即物化的城市管理对象，主要包括道路、桥梁、水、气、电、热等市政设施及公园、绿地、休闲健身娱乐设施等公共设施，也包括门牌、广告牌匾等非公共设施、</a:t>
            </a:r>
            <a:endParaRPr lang="zh-CN" altLang="en-US" dirty="0"/>
          </a:p>
          <a:p>
            <a:r>
              <a:rPr lang="zh-CN" altLang="en-US" dirty="0"/>
              <a:t>事件：为非部件类的城市管理事件。主要包括</a:t>
            </a:r>
            <a:r>
              <a:rPr lang="en-US" altLang="zh-CN" dirty="0"/>
              <a:t>6</a:t>
            </a:r>
            <a:r>
              <a:rPr lang="zh-CN" altLang="en-US" dirty="0"/>
              <a:t>大类。</a:t>
            </a:r>
            <a:endParaRPr lang="zh-CN" altLang="en-US" dirty="0"/>
          </a:p>
        </p:txBody>
      </p:sp>
      <p:pic>
        <p:nvPicPr>
          <p:cNvPr id="68611" name="Picture 2" descr="D:\百度云同步盘\单位文件\2017年工作\2017.03.07数字图书馆深度游培训启动会相关\宣传素材\2017深度游logo-738×28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640" y="-141605"/>
            <a:ext cx="2480310" cy="1037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7782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888" y="966788"/>
            <a:ext cx="7134225" cy="492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7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935" y="-136525"/>
            <a:ext cx="2586355" cy="122809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788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075" y="1012190"/>
            <a:ext cx="8474075" cy="5314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8925" y="-137795"/>
            <a:ext cx="2739390" cy="114998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7987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881380"/>
            <a:ext cx="8291830" cy="565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1960" y="-151765"/>
            <a:ext cx="2585720" cy="1155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8089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9144000" cy="631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8780" y="-134620"/>
            <a:ext cx="2684145" cy="11772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8192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1138" y="957263"/>
            <a:ext cx="6181725" cy="494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1330" y="-115570"/>
            <a:ext cx="2545715" cy="1202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8294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885" y="4445"/>
            <a:ext cx="9324975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9970" y="4445"/>
            <a:ext cx="2011045" cy="949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8397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954723"/>
            <a:ext cx="8604250" cy="4776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8480" y="-167640"/>
            <a:ext cx="2544445" cy="1234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8499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1319213"/>
            <a:ext cx="5638800" cy="4219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9415" y="-86995"/>
            <a:ext cx="2656205" cy="1239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8601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631825"/>
            <a:ext cx="8475345" cy="611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0360" y="-165100"/>
            <a:ext cx="2727960" cy="1276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8704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05" y="627380"/>
            <a:ext cx="8976995" cy="5945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0055" y="-137795"/>
            <a:ext cx="2534920" cy="1182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696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111885"/>
            <a:ext cx="8325485" cy="5398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3" y="549275"/>
            <a:ext cx="3181350" cy="42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6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420" y="-74295"/>
            <a:ext cx="2695575" cy="118618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8806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720" y="836930"/>
            <a:ext cx="7013575" cy="47758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7195" y="-76200"/>
            <a:ext cx="2651760" cy="118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8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8909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8" y="1028700"/>
            <a:ext cx="6981825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9265" y="-182880"/>
            <a:ext cx="2599690" cy="1211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9011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463" y="1081088"/>
            <a:ext cx="7839075" cy="469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3050" y="-142240"/>
            <a:ext cx="2767330" cy="1223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9113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825" y="1166813"/>
            <a:ext cx="7372350" cy="452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865" y="-40640"/>
            <a:ext cx="2765425" cy="1319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9216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6313" y="1133475"/>
            <a:ext cx="7191375" cy="459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0200" y="-149860"/>
            <a:ext cx="2683510" cy="1283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9318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613" y="1143000"/>
            <a:ext cx="7724775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635" y="-84455"/>
            <a:ext cx="2883535" cy="1363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0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9421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759460"/>
            <a:ext cx="7920355" cy="5697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025" y="-165100"/>
            <a:ext cx="2462530" cy="1204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9523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777240"/>
            <a:ext cx="8064500" cy="5244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8155" y="-151765"/>
            <a:ext cx="2576830" cy="11982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9625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" y="781050"/>
            <a:ext cx="7707630" cy="5850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0695" y="-104775"/>
            <a:ext cx="2574290" cy="1176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9728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1019175"/>
            <a:ext cx="8209280" cy="5433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3410" y="-107315"/>
            <a:ext cx="2440940" cy="1223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pPr eaLnBrk="1" hangingPunct="1"/>
            <a:endParaRPr lang="zh-CN" altLang="en-US" dirty="0"/>
          </a:p>
        </p:txBody>
      </p:sp>
      <p:pic>
        <p:nvPicPr>
          <p:cNvPr id="706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909638"/>
            <a:ext cx="8896350" cy="573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214313"/>
            <a:ext cx="3228975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0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8625" y="-187325"/>
            <a:ext cx="2460625" cy="1096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9830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6750"/>
            <a:ext cx="9144000" cy="612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0550" y="-147320"/>
            <a:ext cx="2493010" cy="1055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1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71682" name="内容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四、数字化城市管理成功案例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683" name="Picture 2" descr="D:\百度云同步盘\单位文件\2017年工作\2017.03.07数字图书馆深度游培训启动会相关\宣传素材\2017深度游logo-738×28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6185" y="-89535"/>
            <a:ext cx="3117215" cy="13265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r>
              <a:rPr lang="zh-CN" altLang="en-US" dirty="0"/>
              <a:t>朝阳模式</a:t>
            </a:r>
            <a:endParaRPr lang="zh-CN" altLang="en-US" dirty="0"/>
          </a:p>
        </p:txBody>
      </p:sp>
      <p:pic>
        <p:nvPicPr>
          <p:cNvPr id="7270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1773238"/>
            <a:ext cx="6686550" cy="478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7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5265" y="-147320"/>
            <a:ext cx="2870835" cy="12763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7373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413" y="1109663"/>
            <a:ext cx="7877175" cy="463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1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9725" y="-89535"/>
            <a:ext cx="2776855" cy="13106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7475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" y="805815"/>
            <a:ext cx="7855585" cy="5532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4755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7215" y="-120650"/>
            <a:ext cx="2428240" cy="112331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7577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692150"/>
            <a:ext cx="7620000" cy="470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4373" y="-113030"/>
            <a:ext cx="2270125" cy="11620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p>
            <a:endParaRPr lang="zh-CN" altLang="en-US" dirty="0"/>
          </a:p>
        </p:txBody>
      </p:sp>
      <p:pic>
        <p:nvPicPr>
          <p:cNvPr id="7680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1223963"/>
            <a:ext cx="7734300" cy="441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3" name="Picture 2" descr="D:\百度云同步盘\单位文件\2017年工作\2017.03.07数字图书馆深度游培训启动会相关\宣传素材\2017深度游logo-738×286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000" y="-93345"/>
            <a:ext cx="2322830" cy="110871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WPS 演示</Application>
  <PresentationFormat>全屏显示(4:3)</PresentationFormat>
  <Paragraphs>8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9" baseType="lpstr">
      <vt:lpstr>Arial</vt:lpstr>
      <vt:lpstr>宋体</vt:lpstr>
      <vt:lpstr>Wingdings</vt:lpstr>
      <vt:lpstr>隶书</vt:lpstr>
      <vt:lpstr>华文细黑</vt:lpstr>
      <vt:lpstr>黑体</vt:lpstr>
      <vt:lpstr>华文隶书</vt:lpstr>
      <vt:lpstr>楷体_GB2312</vt:lpstr>
      <vt:lpstr>Times New Roman</vt:lpstr>
      <vt:lpstr>微软雅黑</vt:lpstr>
      <vt:lpstr>Arial Unicode MS</vt:lpstr>
      <vt:lpstr>华文新魏</vt:lpstr>
      <vt:lpstr>华文仿宋</vt:lpstr>
      <vt:lpstr>Showcard Gothic</vt:lpstr>
      <vt:lpstr>华文行楷</vt:lpstr>
      <vt:lpstr>新宋体</vt:lpstr>
      <vt:lpstr>Gabriola</vt:lpstr>
      <vt:lpstr>仿宋</vt:lpstr>
      <vt:lpstr>默认设计模板</vt:lpstr>
      <vt:lpstr>PowerPoint 演示文稿</vt:lpstr>
      <vt:lpstr>PowerPoint 演示文稿</vt:lpstr>
      <vt:lpstr>PowerPoint 演示文稿</vt:lpstr>
      <vt:lpstr>PowerPoint 演示文稿</vt:lpstr>
      <vt:lpstr>朝阳模式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QQ1394691448</cp:lastModifiedBy>
  <cp:revision>226</cp:revision>
  <dcterms:created xsi:type="dcterms:W3CDTF">2010-05-17T13:46:00Z</dcterms:created>
  <dcterms:modified xsi:type="dcterms:W3CDTF">2017-11-22T05:17:41Z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