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3" r:id="rId1"/>
  </p:sldMasterIdLst>
  <p:notesMasterIdLst>
    <p:notesMasterId r:id="rId73"/>
  </p:notesMasterIdLst>
  <p:sldIdLst>
    <p:sldId id="912" r:id="rId2"/>
    <p:sldId id="1027" r:id="rId3"/>
    <p:sldId id="1051" r:id="rId4"/>
    <p:sldId id="1052" r:id="rId5"/>
    <p:sldId id="1054" r:id="rId6"/>
    <p:sldId id="1055" r:id="rId7"/>
    <p:sldId id="1064" r:id="rId8"/>
    <p:sldId id="1056" r:id="rId9"/>
    <p:sldId id="1107" r:id="rId10"/>
    <p:sldId id="1057" r:id="rId11"/>
    <p:sldId id="1108" r:id="rId12"/>
    <p:sldId id="1062" r:id="rId13"/>
    <p:sldId id="1109" r:id="rId14"/>
    <p:sldId id="1058" r:id="rId15"/>
    <p:sldId id="1110" r:id="rId16"/>
    <p:sldId id="1059" r:id="rId17"/>
    <p:sldId id="1060" r:id="rId18"/>
    <p:sldId id="1063" r:id="rId19"/>
    <p:sldId id="1111" r:id="rId20"/>
    <p:sldId id="1061" r:id="rId21"/>
    <p:sldId id="1112" r:id="rId22"/>
    <p:sldId id="1066" r:id="rId23"/>
    <p:sldId id="1067" r:id="rId24"/>
    <p:sldId id="1068" r:id="rId25"/>
    <p:sldId id="1069" r:id="rId26"/>
    <p:sldId id="1113" r:id="rId27"/>
    <p:sldId id="1070" r:id="rId28"/>
    <p:sldId id="1114" r:id="rId29"/>
    <p:sldId id="1115" r:id="rId30"/>
    <p:sldId id="1071" r:id="rId31"/>
    <p:sldId id="1075" r:id="rId32"/>
    <p:sldId id="1074" r:id="rId33"/>
    <p:sldId id="1077" r:id="rId34"/>
    <p:sldId id="1078" r:id="rId35"/>
    <p:sldId id="1116" r:id="rId36"/>
    <p:sldId id="1118" r:id="rId37"/>
    <p:sldId id="1119" r:id="rId38"/>
    <p:sldId id="1120" r:id="rId39"/>
    <p:sldId id="1121" r:id="rId40"/>
    <p:sldId id="1122" r:id="rId41"/>
    <p:sldId id="1124" r:id="rId42"/>
    <p:sldId id="1123" r:id="rId43"/>
    <p:sldId id="1079" r:id="rId44"/>
    <p:sldId id="1080" r:id="rId45"/>
    <p:sldId id="1081" r:id="rId46"/>
    <p:sldId id="1082" r:id="rId47"/>
    <p:sldId id="1083" r:id="rId48"/>
    <p:sldId id="1126" r:id="rId49"/>
    <p:sldId id="1127" r:id="rId50"/>
    <p:sldId id="1125" r:id="rId51"/>
    <p:sldId id="1084" r:id="rId52"/>
    <p:sldId id="1085" r:id="rId53"/>
    <p:sldId id="1086" r:id="rId54"/>
    <p:sldId id="1087" r:id="rId55"/>
    <p:sldId id="1104" r:id="rId56"/>
    <p:sldId id="1089" r:id="rId57"/>
    <p:sldId id="1088" r:id="rId58"/>
    <p:sldId id="1090" r:id="rId59"/>
    <p:sldId id="1093" r:id="rId60"/>
    <p:sldId id="1094" r:id="rId61"/>
    <p:sldId id="1096" r:id="rId62"/>
    <p:sldId id="1095" r:id="rId63"/>
    <p:sldId id="1097" r:id="rId64"/>
    <p:sldId id="1099" r:id="rId65"/>
    <p:sldId id="1100" r:id="rId66"/>
    <p:sldId id="1102" r:id="rId67"/>
    <p:sldId id="1103" r:id="rId68"/>
    <p:sldId id="1105" r:id="rId69"/>
    <p:sldId id="1106" r:id="rId70"/>
    <p:sldId id="1128" r:id="rId71"/>
    <p:sldId id="1050" r:id="rId72"/>
  </p:sldIdLst>
  <p:sldSz cx="11522075" cy="64801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41">
          <p15:clr>
            <a:srgbClr val="A4A3A4"/>
          </p15:clr>
        </p15:guide>
        <p15:guide id="2" pos="362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F4B01"/>
    <a:srgbClr val="B78001"/>
    <a:srgbClr val="008F00"/>
    <a:srgbClr val="2AE3E2"/>
    <a:srgbClr val="2141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062" autoAdjust="0"/>
    <p:restoredTop sz="91466" autoAdjust="0"/>
  </p:normalViewPr>
  <p:slideViewPr>
    <p:cSldViewPr>
      <p:cViewPr varScale="1">
        <p:scale>
          <a:sx n="83" d="100"/>
          <a:sy n="83" d="100"/>
        </p:scale>
        <p:origin x="1042" y="58"/>
      </p:cViewPr>
      <p:guideLst>
        <p:guide orient="horz" pos="2041"/>
        <p:guide pos="3629"/>
      </p:guideLst>
    </p:cSldViewPr>
  </p:slideViewPr>
  <p:outlineViewPr>
    <p:cViewPr>
      <p:scale>
        <a:sx n="33" d="100"/>
        <a:sy n="33" d="100"/>
      </p:scale>
      <p:origin x="0" y="8832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defRPr sz="120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defRPr sz="120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8C7BF727-D46F-4564-BB4F-DFC0A21247DE}" type="datetimeFigureOut">
              <a:rPr lang="zh-CN" altLang="en-US"/>
              <a:pPr>
                <a:defRPr/>
              </a:pPr>
              <a:t>2019/5/17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defRPr sz="120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4528F53E-08FB-4C29-A666-F70668B2A80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32943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61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fld id="{EA5DF684-4E74-4B73-9A11-AEE12644EFD1}" type="slidenum">
              <a:rPr lang="zh-CN" altLang="en-US" smtClean="0">
                <a:latin typeface="Arial" panose="020B0604020202020204" pitchFamily="34" charset="0"/>
                <a:ea typeface="微软雅黑" panose="020B0503020204020204" pitchFamily="34" charset="-122"/>
              </a:rPr>
              <a:pPr>
                <a:spcBef>
                  <a:spcPct val="0"/>
                </a:spcBef>
              </a:pPr>
              <a:t>1</a:t>
            </a:fld>
            <a:endParaRPr lang="zh-CN" altLang="en-US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085483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000"/>
            <a:ext cx="11522075" cy="6488176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24257" y="2272062"/>
            <a:ext cx="7340159" cy="1555603"/>
          </a:xfrm>
        </p:spPr>
        <p:txBody>
          <a:bodyPr anchor="b">
            <a:noAutofit/>
          </a:bodyPr>
          <a:lstStyle>
            <a:lvl1pPr algn="r">
              <a:defRPr sz="5102">
                <a:solidFill>
                  <a:schemeClr val="accent1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24257" y="3827663"/>
            <a:ext cx="7340159" cy="1036468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320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640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960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280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600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92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240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560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7623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402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09939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117" y="2552070"/>
            <a:ext cx="8124299" cy="1725950"/>
          </a:xfrm>
        </p:spPr>
        <p:txBody>
          <a:bodyPr anchor="b"/>
          <a:lstStyle>
            <a:lvl1pPr algn="l">
              <a:defRPr sz="378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117" y="4278019"/>
            <a:ext cx="8124299" cy="812998"/>
          </a:xfrm>
        </p:spPr>
        <p:txBody>
          <a:bodyPr anchor="t"/>
          <a:lstStyle>
            <a:lvl1pPr marL="0" indent="0" algn="l">
              <a:buNone/>
              <a:defRPr sz="189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3200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2pPr>
            <a:lvl3pPr marL="864017" indent="0">
              <a:buNone/>
              <a:defRPr sz="1512">
                <a:solidFill>
                  <a:schemeClr val="tx1">
                    <a:tint val="75000"/>
                  </a:schemeClr>
                </a:solidFill>
              </a:defRPr>
            </a:lvl3pPr>
            <a:lvl4pPr marL="1296025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72803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216004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592050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302405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45606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2387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0116" y="2041557"/>
            <a:ext cx="3954131" cy="366697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10287" y="2041557"/>
            <a:ext cx="3954130" cy="366697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5/17/2019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88533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8615" y="2041929"/>
            <a:ext cx="3955632" cy="544514"/>
          </a:xfrm>
        </p:spPr>
        <p:txBody>
          <a:bodyPr anchor="b">
            <a:noAutofit/>
          </a:bodyPr>
          <a:lstStyle>
            <a:lvl1pPr marL="0" indent="0">
              <a:buNone/>
              <a:defRPr sz="2268" b="0"/>
            </a:lvl1pPr>
            <a:lvl2pPr marL="432008" indent="0">
              <a:buNone/>
              <a:defRPr sz="1890" b="1"/>
            </a:lvl2pPr>
            <a:lvl3pPr marL="864017" indent="0">
              <a:buNone/>
              <a:defRPr sz="1701" b="1"/>
            </a:lvl3pPr>
            <a:lvl4pPr marL="1296025" indent="0">
              <a:buNone/>
              <a:defRPr sz="1512" b="1"/>
            </a:lvl4pPr>
            <a:lvl5pPr marL="1728033" indent="0">
              <a:buNone/>
              <a:defRPr sz="1512" b="1"/>
            </a:lvl5pPr>
            <a:lvl6pPr marL="2160041" indent="0">
              <a:buNone/>
              <a:defRPr sz="1512" b="1"/>
            </a:lvl6pPr>
            <a:lvl7pPr marL="2592050" indent="0">
              <a:buNone/>
              <a:defRPr sz="1512" b="1"/>
            </a:lvl7pPr>
            <a:lvl8pPr marL="3024058" indent="0">
              <a:buNone/>
              <a:defRPr sz="1512" b="1"/>
            </a:lvl8pPr>
            <a:lvl9pPr marL="3456066" indent="0">
              <a:buNone/>
              <a:defRPr sz="1512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8615" y="2586443"/>
            <a:ext cx="3955632" cy="3122085"/>
          </a:xfrm>
        </p:spPr>
        <p:txBody>
          <a:bodyPr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8787" y="2041929"/>
            <a:ext cx="3955627" cy="544514"/>
          </a:xfrm>
        </p:spPr>
        <p:txBody>
          <a:bodyPr anchor="b">
            <a:noAutofit/>
          </a:bodyPr>
          <a:lstStyle>
            <a:lvl1pPr marL="0" indent="0">
              <a:buNone/>
              <a:defRPr sz="2268" b="0"/>
            </a:lvl1pPr>
            <a:lvl2pPr marL="432008" indent="0">
              <a:buNone/>
              <a:defRPr sz="1890" b="1"/>
            </a:lvl2pPr>
            <a:lvl3pPr marL="864017" indent="0">
              <a:buNone/>
              <a:defRPr sz="1701" b="1"/>
            </a:lvl3pPr>
            <a:lvl4pPr marL="1296025" indent="0">
              <a:buNone/>
              <a:defRPr sz="1512" b="1"/>
            </a:lvl4pPr>
            <a:lvl5pPr marL="1728033" indent="0">
              <a:buNone/>
              <a:defRPr sz="1512" b="1"/>
            </a:lvl5pPr>
            <a:lvl6pPr marL="2160041" indent="0">
              <a:buNone/>
              <a:defRPr sz="1512" b="1"/>
            </a:lvl6pPr>
            <a:lvl7pPr marL="2592050" indent="0">
              <a:buNone/>
              <a:defRPr sz="1512" b="1"/>
            </a:lvl7pPr>
            <a:lvl8pPr marL="3024058" indent="0">
              <a:buNone/>
              <a:defRPr sz="1512" b="1"/>
            </a:lvl8pPr>
            <a:lvl9pPr marL="3456066" indent="0">
              <a:buNone/>
              <a:defRPr sz="1512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08788" y="2586443"/>
            <a:ext cx="3955626" cy="3122085"/>
          </a:xfrm>
        </p:spPr>
        <p:txBody>
          <a:bodyPr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5/17/2019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73793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116" y="576015"/>
            <a:ext cx="8124299" cy="1248034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5/17/2019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7085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5/17/2019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28877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116" y="1416042"/>
            <a:ext cx="3642730" cy="1208032"/>
          </a:xfrm>
        </p:spPr>
        <p:txBody>
          <a:bodyPr anchor="b">
            <a:normAutofit/>
          </a:bodyPr>
          <a:lstStyle>
            <a:lvl1pPr>
              <a:defRPr sz="189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98884" y="486556"/>
            <a:ext cx="4265531" cy="5221971"/>
          </a:xfrm>
        </p:spPr>
        <p:txBody>
          <a:bodyPr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0116" y="2624074"/>
            <a:ext cx="3642730" cy="2442065"/>
          </a:xfrm>
        </p:spPr>
        <p:txBody>
          <a:bodyPr>
            <a:normAutofit/>
          </a:bodyPr>
          <a:lstStyle>
            <a:lvl1pPr marL="0" indent="0">
              <a:buNone/>
              <a:defRPr sz="1323"/>
            </a:lvl1pPr>
            <a:lvl2pPr marL="431879" indent="0">
              <a:buNone/>
              <a:defRPr sz="1323"/>
            </a:lvl2pPr>
            <a:lvl3pPr marL="863758" indent="0">
              <a:buNone/>
              <a:defRPr sz="1134"/>
            </a:lvl3pPr>
            <a:lvl4pPr marL="1295636" indent="0">
              <a:buNone/>
              <a:defRPr sz="945"/>
            </a:lvl4pPr>
            <a:lvl5pPr marL="1727514" indent="0">
              <a:buNone/>
              <a:defRPr sz="945"/>
            </a:lvl5pPr>
            <a:lvl6pPr marL="2159393" indent="0">
              <a:buNone/>
              <a:defRPr sz="945"/>
            </a:lvl6pPr>
            <a:lvl7pPr marL="2591272" indent="0">
              <a:buNone/>
              <a:defRPr sz="945"/>
            </a:lvl7pPr>
            <a:lvl8pPr marL="3023151" indent="0">
              <a:buNone/>
              <a:defRPr sz="945"/>
            </a:lvl8pPr>
            <a:lvl9pPr marL="3455030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5/17/2019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87817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116" y="4536122"/>
            <a:ext cx="8124298" cy="535515"/>
          </a:xfrm>
        </p:spPr>
        <p:txBody>
          <a:bodyPr anchor="b">
            <a:normAutofit/>
          </a:bodyPr>
          <a:lstStyle>
            <a:lvl1pPr algn="l">
              <a:defRPr sz="2268" b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40116" y="576016"/>
            <a:ext cx="8124299" cy="3633847"/>
          </a:xfrm>
        </p:spPr>
        <p:txBody>
          <a:bodyPr anchor="t">
            <a:normAutofit/>
          </a:bodyPr>
          <a:lstStyle>
            <a:lvl1pPr marL="0" indent="0" algn="ctr">
              <a:buNone/>
              <a:defRPr sz="1512"/>
            </a:lvl1pPr>
            <a:lvl2pPr marL="432008" indent="0">
              <a:buNone/>
              <a:defRPr sz="1512"/>
            </a:lvl2pPr>
            <a:lvl3pPr marL="864017" indent="0">
              <a:buNone/>
              <a:defRPr sz="1512"/>
            </a:lvl3pPr>
            <a:lvl4pPr marL="1296025" indent="0">
              <a:buNone/>
              <a:defRPr sz="1512"/>
            </a:lvl4pPr>
            <a:lvl5pPr marL="1728033" indent="0">
              <a:buNone/>
              <a:defRPr sz="1512"/>
            </a:lvl5pPr>
            <a:lvl6pPr marL="2160041" indent="0">
              <a:buNone/>
              <a:defRPr sz="1512"/>
            </a:lvl6pPr>
            <a:lvl7pPr marL="2592050" indent="0">
              <a:buNone/>
              <a:defRPr sz="1512"/>
            </a:lvl7pPr>
            <a:lvl8pPr marL="3024058" indent="0">
              <a:buNone/>
              <a:defRPr sz="1512"/>
            </a:lvl8pPr>
            <a:lvl9pPr marL="3456066" indent="0">
              <a:buNone/>
              <a:defRPr sz="1512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0116" y="5071638"/>
            <a:ext cx="8124298" cy="636890"/>
          </a:xfrm>
        </p:spPr>
        <p:txBody>
          <a:bodyPr>
            <a:normAutofit/>
          </a:bodyPr>
          <a:lstStyle>
            <a:lvl1pPr marL="0" indent="0">
              <a:buNone/>
              <a:defRPr sz="1134"/>
            </a:lvl1pPr>
            <a:lvl2pPr marL="432008" indent="0">
              <a:buNone/>
              <a:defRPr sz="1134"/>
            </a:lvl2pPr>
            <a:lvl3pPr marL="864017" indent="0">
              <a:buNone/>
              <a:defRPr sz="945"/>
            </a:lvl3pPr>
            <a:lvl4pPr marL="1296025" indent="0">
              <a:buNone/>
              <a:defRPr sz="850"/>
            </a:lvl4pPr>
            <a:lvl5pPr marL="1728033" indent="0">
              <a:buNone/>
              <a:defRPr sz="850"/>
            </a:lvl5pPr>
            <a:lvl6pPr marL="2160041" indent="0">
              <a:buNone/>
              <a:defRPr sz="850"/>
            </a:lvl6pPr>
            <a:lvl7pPr marL="2592050" indent="0">
              <a:buNone/>
              <a:defRPr sz="850"/>
            </a:lvl7pPr>
            <a:lvl8pPr marL="3024058" indent="0">
              <a:buNone/>
              <a:defRPr sz="850"/>
            </a:lvl8pPr>
            <a:lvl9pPr marL="3456066" indent="0">
              <a:buNone/>
              <a:defRPr sz="8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01429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117" y="576015"/>
            <a:ext cx="8124299" cy="3216087"/>
          </a:xfrm>
        </p:spPr>
        <p:txBody>
          <a:bodyPr anchor="ctr">
            <a:normAutofit/>
          </a:bodyPr>
          <a:lstStyle>
            <a:lvl1pPr algn="l">
              <a:defRPr sz="4158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117" y="4224114"/>
            <a:ext cx="8124299" cy="1484414"/>
          </a:xfrm>
        </p:spPr>
        <p:txBody>
          <a:bodyPr anchor="ctr">
            <a:normAutofit/>
          </a:bodyPr>
          <a:lstStyle>
            <a:lvl1pPr marL="0" indent="0" algn="l">
              <a:buNone/>
              <a:defRPr sz="170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3200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2pPr>
            <a:lvl3pPr marL="864017" indent="0">
              <a:buNone/>
              <a:defRPr sz="1512">
                <a:solidFill>
                  <a:schemeClr val="tx1">
                    <a:tint val="75000"/>
                  </a:schemeClr>
                </a:solidFill>
              </a:defRPr>
            </a:lvl3pPr>
            <a:lvl4pPr marL="1296025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72803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216004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592050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302405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45606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79400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0159" y="576016"/>
            <a:ext cx="7649378" cy="2856077"/>
          </a:xfrm>
        </p:spPr>
        <p:txBody>
          <a:bodyPr anchor="ctr">
            <a:normAutofit/>
          </a:bodyPr>
          <a:lstStyle>
            <a:lvl1pPr algn="l">
              <a:defRPr sz="4158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291073" y="3432093"/>
            <a:ext cx="6827551" cy="36001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512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32008" indent="0">
              <a:buFontTx/>
              <a:buNone/>
              <a:defRPr/>
            </a:lvl2pPr>
            <a:lvl3pPr marL="864017" indent="0">
              <a:buFontTx/>
              <a:buNone/>
              <a:defRPr/>
            </a:lvl3pPr>
            <a:lvl4pPr marL="1296025" indent="0">
              <a:buFontTx/>
              <a:buNone/>
              <a:defRPr/>
            </a:lvl4pPr>
            <a:lvl5pPr marL="1728033" indent="0">
              <a:buFontTx/>
              <a:buNone/>
              <a:defRPr/>
            </a:lvl5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117" y="4224114"/>
            <a:ext cx="8124299" cy="1484414"/>
          </a:xfrm>
        </p:spPr>
        <p:txBody>
          <a:bodyPr anchor="ctr">
            <a:normAutofit/>
          </a:bodyPr>
          <a:lstStyle>
            <a:lvl1pPr marL="0" indent="0" algn="l">
              <a:buNone/>
              <a:defRPr sz="170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3200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2pPr>
            <a:lvl3pPr marL="864017" indent="0">
              <a:buNone/>
              <a:defRPr sz="1512">
                <a:solidFill>
                  <a:schemeClr val="tx1">
                    <a:tint val="75000"/>
                  </a:schemeClr>
                </a:solidFill>
              </a:defRPr>
            </a:lvl3pPr>
            <a:lvl4pPr marL="1296025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72803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216004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592050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302405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45606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12095" y="746834"/>
            <a:ext cx="576104" cy="552559"/>
          </a:xfrm>
          <a:prstGeom prst="rect">
            <a:avLst/>
          </a:prstGeom>
        </p:spPr>
        <p:txBody>
          <a:bodyPr vert="horz" lIns="86402" tIns="43201" rIns="86402" bIns="43201" rtlCol="0" anchor="ctr">
            <a:noAutofit/>
          </a:bodyPr>
          <a:lstStyle/>
          <a:p>
            <a:pPr lvl="0"/>
            <a:r>
              <a:rPr lang="en-US" sz="7559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404358" y="2727528"/>
            <a:ext cx="576104" cy="552559"/>
          </a:xfrm>
          <a:prstGeom prst="rect">
            <a:avLst/>
          </a:prstGeom>
        </p:spPr>
        <p:txBody>
          <a:bodyPr vert="horz" lIns="86402" tIns="43201" rIns="86402" bIns="43201" rtlCol="0" anchor="ctr">
            <a:noAutofit/>
          </a:bodyPr>
          <a:lstStyle/>
          <a:p>
            <a:pPr lvl="0"/>
            <a:r>
              <a:rPr lang="en-US" sz="7559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469711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117" y="1825550"/>
            <a:ext cx="8124299" cy="2452469"/>
          </a:xfrm>
        </p:spPr>
        <p:txBody>
          <a:bodyPr anchor="b">
            <a:normAutofit/>
          </a:bodyPr>
          <a:lstStyle>
            <a:lvl1pPr algn="l">
              <a:defRPr sz="4158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117" y="4278019"/>
            <a:ext cx="8124299" cy="1430509"/>
          </a:xfrm>
        </p:spPr>
        <p:txBody>
          <a:bodyPr anchor="t">
            <a:normAutofit/>
          </a:bodyPr>
          <a:lstStyle>
            <a:lvl1pPr marL="0" indent="0" algn="l">
              <a:buNone/>
              <a:defRPr sz="170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3200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2pPr>
            <a:lvl3pPr marL="864017" indent="0">
              <a:buNone/>
              <a:defRPr sz="1512">
                <a:solidFill>
                  <a:schemeClr val="tx1">
                    <a:tint val="75000"/>
                  </a:schemeClr>
                </a:solidFill>
              </a:defRPr>
            </a:lvl3pPr>
            <a:lvl4pPr marL="1296025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72803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216004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592050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302405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45606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41515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言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0159" y="576016"/>
            <a:ext cx="7649378" cy="2856077"/>
          </a:xfrm>
        </p:spPr>
        <p:txBody>
          <a:bodyPr anchor="ctr">
            <a:normAutofit/>
          </a:bodyPr>
          <a:lstStyle>
            <a:lvl1pPr algn="l">
              <a:defRPr sz="4158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40114" y="3792102"/>
            <a:ext cx="8124300" cy="485917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268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32008" indent="0">
              <a:buFontTx/>
              <a:buNone/>
              <a:defRPr/>
            </a:lvl2pPr>
            <a:lvl3pPr marL="864017" indent="0">
              <a:buFontTx/>
              <a:buNone/>
              <a:defRPr/>
            </a:lvl3pPr>
            <a:lvl4pPr marL="1296025" indent="0">
              <a:buFontTx/>
              <a:buNone/>
              <a:defRPr/>
            </a:lvl4pPr>
            <a:lvl5pPr marL="1728033" indent="0">
              <a:buFontTx/>
              <a:buNone/>
              <a:defRPr/>
            </a:lvl5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117" y="4278019"/>
            <a:ext cx="8124299" cy="1430509"/>
          </a:xfrm>
        </p:spPr>
        <p:txBody>
          <a:bodyPr anchor="t">
            <a:normAutofit/>
          </a:bodyPr>
          <a:lstStyle>
            <a:lvl1pPr marL="0" indent="0" algn="l">
              <a:buNone/>
              <a:defRPr sz="170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3200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2pPr>
            <a:lvl3pPr marL="864017" indent="0">
              <a:buNone/>
              <a:defRPr sz="1512">
                <a:solidFill>
                  <a:schemeClr val="tx1">
                    <a:tint val="75000"/>
                  </a:schemeClr>
                </a:solidFill>
              </a:defRPr>
            </a:lvl3pPr>
            <a:lvl4pPr marL="1296025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72803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216004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592050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302405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45606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12095" y="746834"/>
            <a:ext cx="576104" cy="552559"/>
          </a:xfrm>
          <a:prstGeom prst="rect">
            <a:avLst/>
          </a:prstGeom>
        </p:spPr>
        <p:txBody>
          <a:bodyPr vert="horz" lIns="86402" tIns="43201" rIns="86402" bIns="43201" rtlCol="0" anchor="ctr">
            <a:noAutofit/>
          </a:bodyPr>
          <a:lstStyle/>
          <a:p>
            <a:pPr lvl="0"/>
            <a:r>
              <a:rPr lang="en-US" sz="7559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404358" y="2727528"/>
            <a:ext cx="576104" cy="552559"/>
          </a:xfrm>
          <a:prstGeom prst="rect">
            <a:avLst/>
          </a:prstGeom>
        </p:spPr>
        <p:txBody>
          <a:bodyPr vert="horz" lIns="86402" tIns="43201" rIns="86402" bIns="43201" rtlCol="0" anchor="ctr">
            <a:noAutofit/>
          </a:bodyPr>
          <a:lstStyle/>
          <a:p>
            <a:pPr lvl="0"/>
            <a:r>
              <a:rPr lang="en-US" sz="7559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486195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真或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8116" y="576016"/>
            <a:ext cx="8116299" cy="2856077"/>
          </a:xfrm>
        </p:spPr>
        <p:txBody>
          <a:bodyPr anchor="ctr">
            <a:normAutofit/>
          </a:bodyPr>
          <a:lstStyle>
            <a:lvl1pPr algn="l">
              <a:defRPr sz="4158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40114" y="3792102"/>
            <a:ext cx="8124300" cy="485917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268">
                <a:solidFill>
                  <a:schemeClr val="accent1"/>
                </a:solidFill>
              </a:defRPr>
            </a:lvl1pPr>
            <a:lvl2pPr marL="432008" indent="0">
              <a:buFontTx/>
              <a:buNone/>
              <a:defRPr/>
            </a:lvl2pPr>
            <a:lvl3pPr marL="864017" indent="0">
              <a:buFontTx/>
              <a:buNone/>
              <a:defRPr/>
            </a:lvl3pPr>
            <a:lvl4pPr marL="1296025" indent="0">
              <a:buFontTx/>
              <a:buNone/>
              <a:defRPr/>
            </a:lvl4pPr>
            <a:lvl5pPr marL="1728033" indent="0">
              <a:buFontTx/>
              <a:buNone/>
              <a:defRPr/>
            </a:lvl5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117" y="4278019"/>
            <a:ext cx="8124299" cy="1430509"/>
          </a:xfrm>
        </p:spPr>
        <p:txBody>
          <a:bodyPr anchor="t">
            <a:normAutofit/>
          </a:bodyPr>
          <a:lstStyle>
            <a:lvl1pPr marL="0" indent="0" algn="l">
              <a:buNone/>
              <a:defRPr sz="170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3200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2pPr>
            <a:lvl3pPr marL="864017" indent="0">
              <a:buNone/>
              <a:defRPr sz="1512">
                <a:solidFill>
                  <a:schemeClr val="tx1">
                    <a:tint val="75000"/>
                  </a:schemeClr>
                </a:solidFill>
              </a:defRPr>
            </a:lvl3pPr>
            <a:lvl4pPr marL="1296025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72803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216004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592050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302405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45606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82745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5/17/2019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01952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529866" y="576015"/>
            <a:ext cx="1233050" cy="4962135"/>
          </a:xfrm>
        </p:spPr>
        <p:txBody>
          <a:bodyPr vert="eaVert" anchor="ctr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40117" y="576016"/>
            <a:ext cx="6672209" cy="4962134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59374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/>
          <p:cNvSpPr>
            <a:spLocks noChangeArrowheads="1"/>
          </p:cNvSpPr>
          <p:nvPr userDrawn="1"/>
        </p:nvSpPr>
        <p:spPr bwMode="auto">
          <a:xfrm>
            <a:off x="0" y="1943943"/>
            <a:ext cx="11522076" cy="2592288"/>
          </a:xfrm>
          <a:prstGeom prst="rect">
            <a:avLst/>
          </a:prstGeom>
          <a:solidFill>
            <a:srgbClr val="AB8227">
              <a:alpha val="80000"/>
            </a:srgbClr>
          </a:solidFill>
          <a:ln>
            <a:noFill/>
          </a:ln>
          <a:extLst/>
        </p:spPr>
        <p:txBody>
          <a:bodyPr lIns="1080000" rIns="136067" anchor="ctr" anchorCtr="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endParaRPr kumimoji="1" lang="zh-CN" altLang="en-US" sz="63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 userDrawn="1"/>
        </p:nvSpPr>
        <p:spPr>
          <a:xfrm>
            <a:off x="5926" y="1951165"/>
            <a:ext cx="11516149" cy="1817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kumimoji="1" lang="en-US" altLang="zh-CN" sz="4000" b="1" dirty="0">
                <a:solidFill>
                  <a:prstClr val="white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ea"/>
                <a:ea typeface="+mj-ea"/>
              </a:rPr>
              <a:t>			</a:t>
            </a:r>
            <a:r>
              <a:rPr kumimoji="1" lang="en-US" altLang="zh-CN" sz="4000" b="1">
                <a:solidFill>
                  <a:prstClr val="white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ea"/>
                <a:ea typeface="+mj-ea"/>
              </a:rPr>
              <a:t>			</a:t>
            </a:r>
            <a:r>
              <a:rPr kumimoji="1" lang="en-US" altLang="zh-CN" sz="4000" b="1" dirty="0">
                <a:solidFill>
                  <a:prstClr val="white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ea"/>
                <a:ea typeface="+mj-ea"/>
              </a:rPr>
              <a:t>		</a:t>
            </a:r>
            <a:r>
              <a:rPr kumimoji="1" lang="zh-CN" altLang="en-US" sz="4000" b="1" dirty="0">
                <a:solidFill>
                  <a:prstClr val="white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ea"/>
                <a:ea typeface="+mj-ea"/>
              </a:rPr>
              <a:t>英美文学赏析</a:t>
            </a:r>
            <a:endParaRPr kumimoji="1" lang="en-US" altLang="zh-CN" sz="4000" b="1" dirty="0">
              <a:solidFill>
                <a:prstClr val="white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+mj-ea"/>
              <a:ea typeface="+mj-ea"/>
            </a:endParaRPr>
          </a:p>
          <a:p>
            <a:pPr algn="l">
              <a:lnSpc>
                <a:spcPct val="150000"/>
              </a:lnSpc>
            </a:pPr>
            <a:r>
              <a:rPr kumimoji="1" lang="en-US" altLang="zh-CN" sz="4000" b="1" dirty="0">
                <a:solidFill>
                  <a:prstClr val="white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ea"/>
                <a:ea typeface="+mj-ea"/>
              </a:rPr>
              <a:t>				《</a:t>
            </a:r>
            <a:r>
              <a:rPr kumimoji="1" lang="zh-CN" altLang="en-US" sz="4000" b="1" dirty="0">
                <a:solidFill>
                  <a:prstClr val="white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ea"/>
                <a:ea typeface="+mj-ea"/>
              </a:rPr>
              <a:t>权力的游戏：冰与火之歌</a:t>
            </a:r>
            <a:r>
              <a:rPr kumimoji="1" lang="en-US" altLang="zh-CN" sz="4000" b="1" dirty="0">
                <a:solidFill>
                  <a:prstClr val="white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ea"/>
                <a:ea typeface="+mj-ea"/>
              </a:rPr>
              <a:t>》</a:t>
            </a:r>
            <a:endParaRPr kumimoji="1" lang="en-US" altLang="en-US" sz="4000" b="1" dirty="0">
              <a:solidFill>
                <a:schemeClr val="accent5">
                  <a:lumMod val="40000"/>
                  <a:lumOff val="60000"/>
                </a:schemeClr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0" name="文本框 9"/>
          <p:cNvSpPr txBox="1"/>
          <p:nvPr userDrawn="1"/>
        </p:nvSpPr>
        <p:spPr>
          <a:xfrm>
            <a:off x="5833045" y="4536231"/>
            <a:ext cx="5112567" cy="1515184"/>
          </a:xfrm>
          <a:prstGeom prst="rect">
            <a:avLst/>
          </a:prstGeom>
          <a:noFill/>
        </p:spPr>
        <p:txBody>
          <a:bodyPr wrap="square" lIns="128930" tIns="64465" rIns="128930" bIns="64465" rtlCol="0">
            <a:spAutoFit/>
          </a:bodyPr>
          <a:lstStyle/>
          <a:p>
            <a:r>
              <a:rPr lang="en-US" altLang="zh-CN" sz="3000" b="1" dirty="0">
                <a:solidFill>
                  <a:schemeClr val="tx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ea"/>
                <a:ea typeface="+mj-ea"/>
                <a:cs typeface="Arial" panose="020B0604020202020204" pitchFamily="34" charset="0"/>
              </a:rPr>
              <a:t>Lecturer: </a:t>
            </a:r>
          </a:p>
          <a:p>
            <a:r>
              <a:rPr lang="zh-CN" altLang="en-US" sz="3000" b="1" dirty="0">
                <a:solidFill>
                  <a:schemeClr val="tx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ea"/>
                <a:ea typeface="+mj-ea"/>
                <a:cs typeface="Arial" panose="020B0604020202020204" pitchFamily="34" charset="0"/>
              </a:rPr>
              <a:t>新东方科技教育集团：</a:t>
            </a:r>
            <a:endParaRPr lang="en-US" altLang="zh-CN" sz="3000" b="1" dirty="0">
              <a:solidFill>
                <a:schemeClr val="tx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+mj-ea"/>
              <a:ea typeface="+mj-ea"/>
              <a:cs typeface="Arial" panose="020B0604020202020204" pitchFamily="34" charset="0"/>
            </a:endParaRPr>
          </a:p>
          <a:p>
            <a:r>
              <a:rPr lang="zh-CN" altLang="en-US" sz="3000" b="1" dirty="0">
                <a:solidFill>
                  <a:schemeClr val="tx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ea"/>
                <a:ea typeface="+mj-ea"/>
                <a:cs typeface="Arial" panose="020B0604020202020204" pitchFamily="34" charset="0"/>
              </a:rPr>
              <a:t>黄培辰</a:t>
            </a:r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60C82966-D7E1-4E35-B066-620C0A9076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2163" y="344488"/>
            <a:ext cx="9937750" cy="1252537"/>
          </a:xfrm>
          <a:prstGeom prst="rect">
            <a:avLst/>
          </a:prstGeom>
        </p:spPr>
        <p:txBody>
          <a:bodyPr/>
          <a:lstStyle/>
          <a:p>
            <a:r>
              <a:rPr lang="zh-CN" altLang="en-US" dirty="0"/>
              <a:t>单击此处编辑母版标题样式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960D2691-1695-40D2-B861-E3886841FA4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53" y="344488"/>
            <a:ext cx="9937750" cy="1252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105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8461157" y="5760367"/>
            <a:ext cx="3125357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069848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+mn-lt"/>
                <a:ea typeface="+mn-ea"/>
              </a:rPr>
              <a:t>www.koolearn.com</a:t>
            </a:r>
            <a:endParaRPr lang="zh-CN" altLang="en-US" sz="1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+mn-lt"/>
              <a:ea typeface="+mn-ea"/>
            </a:endParaRPr>
          </a:p>
        </p:txBody>
      </p:sp>
      <p:sp>
        <p:nvSpPr>
          <p:cNvPr id="6" name="剪去对角的矩形 2"/>
          <p:cNvSpPr/>
          <p:nvPr userDrawn="1"/>
        </p:nvSpPr>
        <p:spPr>
          <a:xfrm>
            <a:off x="662290" y="1573663"/>
            <a:ext cx="6453079" cy="4052929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900">
              <a:solidFill>
                <a:prstClr val="white"/>
              </a:solidFill>
              <a:latin typeface="Arial"/>
              <a:ea typeface="微软雅黑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FB744DA0-C12B-4033-9C02-D519416CD57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62" y="117225"/>
            <a:ext cx="1512168" cy="1439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824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8461157" y="5760367"/>
            <a:ext cx="3125357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069848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+mn-lt"/>
                <a:ea typeface="+mn-ea"/>
              </a:rPr>
              <a:t>www.koolearn.com</a:t>
            </a:r>
            <a:endParaRPr lang="zh-CN" altLang="en-US" sz="1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+mn-lt"/>
              <a:ea typeface="+mn-ea"/>
            </a:endParaRPr>
          </a:p>
        </p:txBody>
      </p:sp>
      <p:sp>
        <p:nvSpPr>
          <p:cNvPr id="4" name="剪去对角的矩形 2"/>
          <p:cNvSpPr/>
          <p:nvPr userDrawn="1"/>
        </p:nvSpPr>
        <p:spPr>
          <a:xfrm>
            <a:off x="504453" y="1439887"/>
            <a:ext cx="6768752" cy="432048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900">
              <a:solidFill>
                <a:prstClr val="white"/>
              </a:solidFill>
              <a:latin typeface="Arial"/>
              <a:ea typeface="微软雅黑"/>
            </a:endParaRPr>
          </a:p>
        </p:txBody>
      </p:sp>
      <p:sp>
        <p:nvSpPr>
          <p:cNvPr id="6" name="剪去对角的矩形 2"/>
          <p:cNvSpPr/>
          <p:nvPr userDrawn="1"/>
        </p:nvSpPr>
        <p:spPr>
          <a:xfrm>
            <a:off x="662290" y="1573663"/>
            <a:ext cx="6453079" cy="4052929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900">
              <a:solidFill>
                <a:prstClr val="white"/>
              </a:solidFill>
              <a:latin typeface="Arial"/>
              <a:ea typeface="微软雅黑"/>
            </a:endParaRPr>
          </a:p>
        </p:txBody>
      </p:sp>
      <p:sp>
        <p:nvSpPr>
          <p:cNvPr id="2" name="矩形 1"/>
          <p:cNvSpPr/>
          <p:nvPr userDrawn="1"/>
        </p:nvSpPr>
        <p:spPr>
          <a:xfrm>
            <a:off x="662290" y="1573663"/>
            <a:ext cx="6453079" cy="648000"/>
          </a:xfrm>
          <a:prstGeom prst="rect">
            <a:avLst/>
          </a:prstGeom>
          <a:solidFill>
            <a:srgbClr val="B78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4ED26C34-90AF-4BBE-838A-9413E59C767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372" y="133639"/>
            <a:ext cx="1505249" cy="1439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041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 userDrawn="1"/>
        </p:nvSpPr>
        <p:spPr bwMode="auto">
          <a:xfrm>
            <a:off x="0" y="1943943"/>
            <a:ext cx="11522076" cy="2592288"/>
          </a:xfrm>
          <a:prstGeom prst="rect">
            <a:avLst/>
          </a:prstGeom>
          <a:solidFill>
            <a:srgbClr val="AB8227">
              <a:alpha val="80000"/>
            </a:srgbClr>
          </a:solidFill>
          <a:ln>
            <a:noFill/>
          </a:ln>
          <a:extLst/>
        </p:spPr>
        <p:txBody>
          <a:bodyPr lIns="1080000" rIns="136067" anchor="ctr" anchorCtr="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endParaRPr kumimoji="1" lang="zh-CN" altLang="en-US" sz="63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 userDrawn="1"/>
        </p:nvSpPr>
        <p:spPr>
          <a:xfrm>
            <a:off x="8461157" y="5760367"/>
            <a:ext cx="3125357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069848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+mn-lt"/>
                <a:ea typeface="+mn-ea"/>
              </a:rPr>
              <a:t>www.koolearn.com</a:t>
            </a:r>
            <a:endParaRPr lang="zh-CN" altLang="en-US" sz="1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+mn-lt"/>
              <a:ea typeface="+mn-ea"/>
            </a:endParaRPr>
          </a:p>
        </p:txBody>
      </p:sp>
      <p:sp>
        <p:nvSpPr>
          <p:cNvPr id="4" name="矩形 3"/>
          <p:cNvSpPr/>
          <p:nvPr userDrawn="1"/>
        </p:nvSpPr>
        <p:spPr>
          <a:xfrm>
            <a:off x="576461" y="2347418"/>
            <a:ext cx="4779520" cy="16127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7600" b="1" dirty="0">
                <a:solidFill>
                  <a:srgbClr val="FFFF00"/>
                </a:solidFill>
                <a:latin typeface="Arial"/>
                <a:ea typeface="微软雅黑"/>
                <a:cs typeface="Arial" panose="020B0604020202020204" pitchFamily="34" charset="0"/>
              </a:rPr>
              <a:t>THANKS!</a:t>
            </a:r>
            <a:endParaRPr kumimoji="1" lang="zh-CN" altLang="en-US" sz="7600" b="1" dirty="0">
              <a:solidFill>
                <a:srgbClr val="FFFF00"/>
              </a:solidFill>
              <a:latin typeface="Arial"/>
              <a:ea typeface="微软雅黑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961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000"/>
            <a:ext cx="11522075" cy="6488176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0116" y="576015"/>
            <a:ext cx="8124299" cy="124803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116" y="2041557"/>
            <a:ext cx="8124299" cy="36669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09226" y="5708528"/>
            <a:ext cx="861830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40116" y="5708528"/>
            <a:ext cx="5951571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18624" y="5708528"/>
            <a:ext cx="645791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5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996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  <p:sldLayoutId id="2147483785" r:id="rId2"/>
    <p:sldLayoutId id="2147483786" r:id="rId3"/>
    <p:sldLayoutId id="2147483787" r:id="rId4"/>
    <p:sldLayoutId id="2147483788" r:id="rId5"/>
    <p:sldLayoutId id="2147483789" r:id="rId6"/>
    <p:sldLayoutId id="2147483790" r:id="rId7"/>
    <p:sldLayoutId id="2147483791" r:id="rId8"/>
    <p:sldLayoutId id="2147483792" r:id="rId9"/>
    <p:sldLayoutId id="2147483793" r:id="rId10"/>
    <p:sldLayoutId id="2147483794" r:id="rId11"/>
    <p:sldLayoutId id="2147483795" r:id="rId12"/>
    <p:sldLayoutId id="2147483796" r:id="rId13"/>
    <p:sldLayoutId id="2147483797" r:id="rId14"/>
    <p:sldLayoutId id="2147483798" r:id="rId15"/>
    <p:sldLayoutId id="2147483799" r:id="rId16"/>
    <p:sldLayoutId id="2147483800" r:id="rId17"/>
    <p:sldLayoutId id="2147483801" r:id="rId18"/>
    <p:sldLayoutId id="2147483782" r:id="rId19"/>
    <p:sldLayoutId id="2147483781" r:id="rId2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432008" rtl="0" eaLnBrk="1" latinLnBrk="0" hangingPunct="1">
        <a:spcBef>
          <a:spcPct val="0"/>
        </a:spcBef>
        <a:buNone/>
        <a:defRPr sz="3402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24006" indent="-324006" algn="l" defTabSz="432008" rtl="0" eaLnBrk="1" latinLnBrk="0" hangingPunct="1">
        <a:spcBef>
          <a:spcPts val="945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701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02013" indent="-270005" algn="l" defTabSz="432008" rtl="0" eaLnBrk="1" latinLnBrk="0" hangingPunct="1">
        <a:spcBef>
          <a:spcPts val="945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512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080021" indent="-216004" algn="l" defTabSz="432008" rtl="0" eaLnBrk="1" latinLnBrk="0" hangingPunct="1">
        <a:spcBef>
          <a:spcPts val="945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23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512029" indent="-216004" algn="l" defTabSz="432008" rtl="0" eaLnBrk="1" latinLnBrk="0" hangingPunct="1">
        <a:spcBef>
          <a:spcPts val="945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134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944037" indent="-216004" algn="l" defTabSz="432008" rtl="0" eaLnBrk="1" latinLnBrk="0" hangingPunct="1">
        <a:spcBef>
          <a:spcPts val="945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134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376046" indent="-216004" algn="l" defTabSz="432008" rtl="0" eaLnBrk="1" latinLnBrk="0" hangingPunct="1">
        <a:spcBef>
          <a:spcPts val="945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134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808054" indent="-216004" algn="l" defTabSz="432008" rtl="0" eaLnBrk="1" latinLnBrk="0" hangingPunct="1">
        <a:spcBef>
          <a:spcPts val="945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134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240062" indent="-216004" algn="l" defTabSz="432008" rtl="0" eaLnBrk="1" latinLnBrk="0" hangingPunct="1">
        <a:spcBef>
          <a:spcPts val="945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134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672070" indent="-216004" algn="l" defTabSz="432008" rtl="0" eaLnBrk="1" latinLnBrk="0" hangingPunct="1">
        <a:spcBef>
          <a:spcPts val="945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134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2008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1pPr>
      <a:lvl2pPr marL="432008" algn="l" defTabSz="432008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2pPr>
      <a:lvl3pPr marL="864017" algn="l" defTabSz="432008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3pPr>
      <a:lvl4pPr marL="1296025" algn="l" defTabSz="432008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4pPr>
      <a:lvl5pPr marL="1728033" algn="l" defTabSz="432008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5pPr>
      <a:lvl6pPr marL="2160041" algn="l" defTabSz="432008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6pPr>
      <a:lvl7pPr marL="2592050" algn="l" defTabSz="432008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7pPr>
      <a:lvl8pPr marL="3024058" algn="l" defTabSz="432008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8pPr>
      <a:lvl9pPr marL="3456066" algn="l" defTabSz="432008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7" Type="http://schemas.openxmlformats.org/officeDocument/2006/relationships/image" Target="../media/image1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7" Type="http://schemas.openxmlformats.org/officeDocument/2006/relationships/image" Target="../media/image1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6.jpeg"/><Relationship Id="rId4" Type="http://schemas.openxmlformats.org/officeDocument/2006/relationships/image" Target="../media/image15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9.jpe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g"/><Relationship Id="rId3" Type="http://schemas.openxmlformats.org/officeDocument/2006/relationships/image" Target="../media/image13.jpg"/><Relationship Id="rId7" Type="http://schemas.openxmlformats.org/officeDocument/2006/relationships/image" Target="../media/image22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1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Relationship Id="rId9" Type="http://schemas.openxmlformats.org/officeDocument/2006/relationships/image" Target="../media/image24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5.jpeg"/><Relationship Id="rId4" Type="http://schemas.openxmlformats.org/officeDocument/2006/relationships/image" Target="../media/image22.jp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image" Target="../media/image21.jpg"/><Relationship Id="rId7" Type="http://schemas.openxmlformats.org/officeDocument/2006/relationships/image" Target="../media/image27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6.png"/><Relationship Id="rId5" Type="http://schemas.openxmlformats.org/officeDocument/2006/relationships/image" Target="../media/image25.jpeg"/><Relationship Id="rId4" Type="http://schemas.openxmlformats.org/officeDocument/2006/relationships/image" Target="../media/image22.jpg"/><Relationship Id="rId9" Type="http://schemas.openxmlformats.org/officeDocument/2006/relationships/image" Target="../media/image28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image" Target="../media/image21.jpg"/><Relationship Id="rId7" Type="http://schemas.openxmlformats.org/officeDocument/2006/relationships/image" Target="../media/image27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6.png"/><Relationship Id="rId5" Type="http://schemas.openxmlformats.org/officeDocument/2006/relationships/image" Target="../media/image25.jpeg"/><Relationship Id="rId4" Type="http://schemas.openxmlformats.org/officeDocument/2006/relationships/image" Target="../media/image22.jpg"/><Relationship Id="rId9" Type="http://schemas.openxmlformats.org/officeDocument/2006/relationships/image" Target="../media/image28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image" Target="../media/image21.jpg"/><Relationship Id="rId7" Type="http://schemas.openxmlformats.org/officeDocument/2006/relationships/image" Target="../media/image27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6.png"/><Relationship Id="rId5" Type="http://schemas.openxmlformats.org/officeDocument/2006/relationships/image" Target="../media/image25.jpeg"/><Relationship Id="rId4" Type="http://schemas.openxmlformats.org/officeDocument/2006/relationships/image" Target="../media/image22.jpg"/><Relationship Id="rId9" Type="http://schemas.openxmlformats.org/officeDocument/2006/relationships/image" Target="../media/image28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image" Target="../media/image21.jpg"/><Relationship Id="rId7" Type="http://schemas.openxmlformats.org/officeDocument/2006/relationships/image" Target="../media/image27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6.png"/><Relationship Id="rId5" Type="http://schemas.openxmlformats.org/officeDocument/2006/relationships/image" Target="../media/image25.jpeg"/><Relationship Id="rId10" Type="http://schemas.openxmlformats.org/officeDocument/2006/relationships/image" Target="../media/image29.jpg"/><Relationship Id="rId4" Type="http://schemas.openxmlformats.org/officeDocument/2006/relationships/image" Target="../media/image22.jpg"/><Relationship Id="rId9" Type="http://schemas.openxmlformats.org/officeDocument/2006/relationships/image" Target="../media/image28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g"/><Relationship Id="rId3" Type="http://schemas.openxmlformats.org/officeDocument/2006/relationships/image" Target="../media/image13.jpg"/><Relationship Id="rId7" Type="http://schemas.openxmlformats.org/officeDocument/2006/relationships/image" Target="../media/image22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1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Relationship Id="rId9" Type="http://schemas.openxmlformats.org/officeDocument/2006/relationships/image" Target="../media/image24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g"/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8.jpg"/><Relationship Id="rId5" Type="http://schemas.openxmlformats.org/officeDocument/2006/relationships/image" Target="../media/image37.jpg"/><Relationship Id="rId4" Type="http://schemas.openxmlformats.org/officeDocument/2006/relationships/image" Target="../media/image36.jp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7" Type="http://schemas.openxmlformats.org/officeDocument/2006/relationships/image" Target="../media/image39.jpe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8.jpg"/><Relationship Id="rId5" Type="http://schemas.openxmlformats.org/officeDocument/2006/relationships/image" Target="../media/image37.jpg"/><Relationship Id="rId4" Type="http://schemas.openxmlformats.org/officeDocument/2006/relationships/image" Target="../media/image36.jp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3.jp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4.jpg"/><Relationship Id="rId4" Type="http://schemas.openxmlformats.org/officeDocument/2006/relationships/image" Target="../media/image43.jp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6.jp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0.jpg"/><Relationship Id="rId4" Type="http://schemas.openxmlformats.org/officeDocument/2006/relationships/image" Target="../media/image49.jp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2.jpg"/><Relationship Id="rId4" Type="http://schemas.openxmlformats.org/officeDocument/2006/relationships/image" Target="../media/image51.jp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7" Type="http://schemas.openxmlformats.org/officeDocument/2006/relationships/image" Target="../media/image54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3.jpg"/><Relationship Id="rId5" Type="http://schemas.openxmlformats.org/officeDocument/2006/relationships/image" Target="../media/image52.jpg"/><Relationship Id="rId4" Type="http://schemas.openxmlformats.org/officeDocument/2006/relationships/image" Target="../media/image51.jpg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g"/><Relationship Id="rId3" Type="http://schemas.openxmlformats.org/officeDocument/2006/relationships/image" Target="../media/image48.jpg"/><Relationship Id="rId7" Type="http://schemas.openxmlformats.org/officeDocument/2006/relationships/image" Target="../media/image54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3.jpg"/><Relationship Id="rId5" Type="http://schemas.openxmlformats.org/officeDocument/2006/relationships/image" Target="../media/image52.jpg"/><Relationship Id="rId4" Type="http://schemas.openxmlformats.org/officeDocument/2006/relationships/image" Target="../media/image51.jpg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g"/><Relationship Id="rId3" Type="http://schemas.openxmlformats.org/officeDocument/2006/relationships/image" Target="../media/image48.jpg"/><Relationship Id="rId7" Type="http://schemas.openxmlformats.org/officeDocument/2006/relationships/image" Target="../media/image54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3.jpg"/><Relationship Id="rId11" Type="http://schemas.openxmlformats.org/officeDocument/2006/relationships/image" Target="../media/image58.jpg"/><Relationship Id="rId5" Type="http://schemas.openxmlformats.org/officeDocument/2006/relationships/image" Target="../media/image52.jpg"/><Relationship Id="rId10" Type="http://schemas.openxmlformats.org/officeDocument/2006/relationships/image" Target="../media/image57.jpg"/><Relationship Id="rId4" Type="http://schemas.openxmlformats.org/officeDocument/2006/relationships/image" Target="../media/image51.jpg"/><Relationship Id="rId9" Type="http://schemas.openxmlformats.org/officeDocument/2006/relationships/image" Target="../media/image56.jpg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g"/><Relationship Id="rId3" Type="http://schemas.openxmlformats.org/officeDocument/2006/relationships/image" Target="../media/image48.jpg"/><Relationship Id="rId7" Type="http://schemas.openxmlformats.org/officeDocument/2006/relationships/image" Target="../media/image54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3.jpg"/><Relationship Id="rId5" Type="http://schemas.openxmlformats.org/officeDocument/2006/relationships/image" Target="../media/image52.jpg"/><Relationship Id="rId4" Type="http://schemas.openxmlformats.org/officeDocument/2006/relationships/image" Target="../media/image51.jpg"/><Relationship Id="rId9" Type="http://schemas.openxmlformats.org/officeDocument/2006/relationships/image" Target="../media/image59.jpe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60.jpeg"/><Relationship Id="rId4" Type="http://schemas.openxmlformats.org/officeDocument/2006/relationships/image" Target="../media/image54.jp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61.png"/><Relationship Id="rId4" Type="http://schemas.openxmlformats.org/officeDocument/2006/relationships/image" Target="../media/image54.jpg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98194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648469" y="1583903"/>
            <a:ext cx="6480720" cy="2376265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 algn="ctr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800" b="1" dirty="0">
                <a:solidFill>
                  <a:srgbClr val="CF4B01"/>
                </a:solidFill>
                <a:latin typeface="+mn-ea"/>
                <a:cs typeface="Times New Roman" charset="0"/>
              </a:rPr>
              <a:t>Guideline</a:t>
            </a:r>
          </a:p>
          <a:p>
            <a:pPr marL="534988" indent="-534988">
              <a:buFont typeface="+mj-lt"/>
              <a:buAutoNum type="arabicPeriod"/>
            </a:pPr>
            <a:r>
              <a:rPr lang="en-US" altLang="zh-CN" sz="2000" b="1" dirty="0">
                <a:solidFill>
                  <a:schemeClr val="bg1"/>
                </a:solidFill>
                <a:latin typeface="+mn-ea"/>
                <a:cs typeface="Times New Roman" charset="0"/>
              </a:rPr>
              <a:t>Topic</a:t>
            </a:r>
          </a:p>
          <a:p>
            <a:pPr marL="534988" indent="-534988">
              <a:buFont typeface="+mj-lt"/>
              <a:buAutoNum type="arabicPeriod"/>
            </a:pPr>
            <a:r>
              <a:rPr lang="en-US" altLang="zh-CN" sz="2000" b="1" dirty="0">
                <a:solidFill>
                  <a:schemeClr val="bg1"/>
                </a:solidFill>
                <a:latin typeface="+mn-ea"/>
                <a:cs typeface="Times New Roman" charset="0"/>
              </a:rPr>
              <a:t>Plots</a:t>
            </a:r>
          </a:p>
          <a:p>
            <a:pPr marL="534988" indent="-534988">
              <a:buFont typeface="+mj-lt"/>
              <a:buAutoNum type="arabicPeriod"/>
            </a:pPr>
            <a:r>
              <a:rPr lang="en-US" altLang="zh-CN" sz="2000" b="1" dirty="0">
                <a:solidFill>
                  <a:schemeClr val="bg1"/>
                </a:solidFill>
                <a:latin typeface="+mn-ea"/>
                <a:cs typeface="Times New Roman" charset="0"/>
              </a:rPr>
              <a:t>Modes of Death and Modes of Survival </a:t>
            </a:r>
          </a:p>
          <a:p>
            <a:pPr marL="534988" indent="-534988">
              <a:buFont typeface="+mj-lt"/>
              <a:buAutoNum type="arabicPeriod"/>
            </a:pPr>
            <a:r>
              <a:rPr lang="en-US" altLang="zh-CN" sz="2000" b="1" dirty="0">
                <a:solidFill>
                  <a:schemeClr val="bg1"/>
                </a:solidFill>
                <a:latin typeface="+mn-ea"/>
                <a:cs typeface="Times New Roman" charset="0"/>
              </a:rPr>
              <a:t>Some Questions </a:t>
            </a:r>
          </a:p>
          <a:p>
            <a:pPr marL="534988" indent="-534988">
              <a:buFont typeface="+mj-lt"/>
              <a:buAutoNum type="arabicPeriod"/>
            </a:pPr>
            <a:r>
              <a:rPr lang="en-US" altLang="zh-CN" sz="2000" b="1" dirty="0">
                <a:solidFill>
                  <a:schemeClr val="bg1"/>
                </a:solidFill>
                <a:latin typeface="+mn-ea"/>
                <a:cs typeface="Times New Roman" charset="0"/>
              </a:rPr>
              <a:t>Cultural and Historical Background</a:t>
            </a:r>
          </a:p>
          <a:p>
            <a:pPr marL="534988" indent="-534988">
              <a:buFont typeface="+mj-lt"/>
              <a:buAutoNum type="arabicPeriod"/>
            </a:pPr>
            <a:r>
              <a:rPr lang="en-US" altLang="zh-CN" sz="2000" b="1" dirty="0">
                <a:solidFill>
                  <a:schemeClr val="bg1"/>
                </a:solidFill>
                <a:latin typeface="+mn-ea"/>
                <a:cs typeface="Times New Roman" charset="0"/>
              </a:rPr>
              <a:t>Military </a:t>
            </a:r>
          </a:p>
          <a:p>
            <a:pPr marL="534988" indent="-534988">
              <a:buFont typeface="+mj-lt"/>
              <a:buAutoNum type="arabicPeriod"/>
            </a:pPr>
            <a:r>
              <a:rPr lang="en-US" altLang="zh-CN" sz="2000" b="1" dirty="0">
                <a:solidFill>
                  <a:schemeClr val="bg1"/>
                </a:solidFill>
                <a:latin typeface="+mn-ea"/>
                <a:cs typeface="Times New Roman" charset="0"/>
              </a:rPr>
              <a:t>Language Learning</a:t>
            </a:r>
          </a:p>
          <a:p>
            <a:pPr marL="534988" indent="-534988">
              <a:buFont typeface="+mj-lt"/>
              <a:buAutoNum type="arabicPeriod"/>
            </a:pPr>
            <a:r>
              <a:rPr lang="en-US" altLang="zh-CN" sz="2000" b="1" dirty="0">
                <a:solidFill>
                  <a:schemeClr val="bg1"/>
                </a:solidFill>
                <a:latin typeface="+mn-ea"/>
                <a:cs typeface="Times New Roman" charset="0"/>
              </a:rPr>
              <a:t>Conclusion</a:t>
            </a:r>
          </a:p>
        </p:txBody>
      </p:sp>
    </p:spTree>
    <p:extLst>
      <p:ext uri="{BB962C8B-B14F-4D97-AF65-F5344CB8AC3E}">
        <p14:creationId xmlns:p14="http://schemas.microsoft.com/office/powerpoint/2010/main" val="537290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864493" y="1727920"/>
            <a:ext cx="6408712" cy="1152127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800" b="1" dirty="0">
                <a:solidFill>
                  <a:srgbClr val="CF4B01"/>
                </a:solidFill>
                <a:latin typeface="+mn-ea"/>
                <a:cs typeface="Times New Roman" charset="0"/>
              </a:rPr>
              <a:t>Part One: Topic</a:t>
            </a:r>
          </a:p>
          <a:p>
            <a:pPr marL="0" indent="0">
              <a:buNone/>
            </a:pPr>
            <a:r>
              <a:rPr lang="en-US" altLang="zh-CN" sz="2400" b="1" dirty="0">
                <a:solidFill>
                  <a:schemeClr val="bg1"/>
                </a:solidFill>
                <a:latin typeface="+mn-ea"/>
                <a:cs typeface="Times New Roman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60206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648469" y="1511896"/>
            <a:ext cx="6480720" cy="864096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0" indent="0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 1. Topic: </a:t>
            </a:r>
            <a:r>
              <a:rPr lang="en-US" altLang="zh-CN" sz="2400" b="1" dirty="0">
                <a:solidFill>
                  <a:srgbClr val="C00000"/>
                </a:solidFill>
                <a:latin typeface="+mn-ea"/>
                <a:cs typeface="Times New Roman" charset="0"/>
              </a:rPr>
              <a:t>Start From the Opening Scenes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0A90B0F9-8E96-4C6D-BE78-00073A1293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783" y="2379585"/>
            <a:ext cx="6370092" cy="3236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244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20477" y="1655910"/>
            <a:ext cx="6552728" cy="72008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8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More Details in Each Season</a:t>
            </a:r>
          </a:p>
          <a:p>
            <a:pPr marL="534988" indent="-534988">
              <a:buFont typeface="+mj-lt"/>
              <a:buAutoNum type="arabicPeriod"/>
            </a:pPr>
            <a:r>
              <a:rPr lang="en-US" altLang="zh-CN" sz="2400" dirty="0">
                <a:solidFill>
                  <a:schemeClr val="bg1"/>
                </a:solidFill>
                <a:latin typeface="+mj-ea"/>
                <a:ea typeface="+mj-ea"/>
                <a:cs typeface="Times New Roman" charset="0"/>
              </a:rPr>
              <a:t>Deer</a:t>
            </a:r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  <a:cs typeface="Times New Roman" charset="0"/>
              </a:rPr>
              <a:t>：鹿</a:t>
            </a:r>
            <a:endParaRPr lang="en-US" altLang="zh-CN" sz="2400" dirty="0">
              <a:solidFill>
                <a:schemeClr val="bg1"/>
              </a:solidFill>
              <a:latin typeface="+mj-ea"/>
              <a:ea typeface="+mj-ea"/>
              <a:cs typeface="Times New Roman" charset="0"/>
            </a:endParaRPr>
          </a:p>
          <a:p>
            <a:pPr marL="534988" indent="-534988">
              <a:buFont typeface="+mj-lt"/>
              <a:buAutoNum type="arabicPeriod"/>
            </a:pPr>
            <a:r>
              <a:rPr lang="en-US" altLang="zh-CN" sz="2400" dirty="0">
                <a:solidFill>
                  <a:schemeClr val="bg1"/>
                </a:solidFill>
                <a:latin typeface="+mj-ea"/>
                <a:ea typeface="+mj-ea"/>
                <a:cs typeface="Times New Roman" charset="0"/>
              </a:rPr>
              <a:t>King’s Landing</a:t>
            </a:r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  <a:cs typeface="Times New Roman" charset="0"/>
              </a:rPr>
              <a:t>：君临</a:t>
            </a:r>
            <a:endParaRPr lang="en-US" altLang="zh-CN" sz="2400" dirty="0">
              <a:solidFill>
                <a:schemeClr val="bg1"/>
              </a:solidFill>
              <a:latin typeface="+mj-ea"/>
              <a:ea typeface="+mj-ea"/>
              <a:cs typeface="Times New Roman" charset="0"/>
            </a:endParaRPr>
          </a:p>
          <a:p>
            <a:pPr marL="534988" indent="-534988">
              <a:buFont typeface="+mj-lt"/>
              <a:buAutoNum type="arabicPeriod"/>
            </a:pPr>
            <a:r>
              <a:rPr lang="en-US" altLang="zh-CN" sz="2400" dirty="0">
                <a:solidFill>
                  <a:schemeClr val="bg1"/>
                </a:solidFill>
                <a:latin typeface="+mj-ea"/>
                <a:ea typeface="+mj-ea"/>
                <a:cs typeface="Times New Roman" charset="0"/>
              </a:rPr>
              <a:t>The Red Keep</a:t>
            </a:r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  <a:cs typeface="Times New Roman" charset="0"/>
              </a:rPr>
              <a:t>：红堡</a:t>
            </a:r>
            <a:endParaRPr lang="en-US" altLang="zh-CN" sz="2400" dirty="0">
              <a:solidFill>
                <a:schemeClr val="bg1"/>
              </a:solidFill>
              <a:latin typeface="+mj-ea"/>
              <a:ea typeface="+mj-ea"/>
              <a:cs typeface="Times New Roman" charset="0"/>
            </a:endParaRPr>
          </a:p>
          <a:p>
            <a:pPr marL="534988" indent="-534988">
              <a:buFont typeface="+mj-lt"/>
              <a:buAutoNum type="arabicPeriod"/>
            </a:pPr>
            <a:r>
              <a:rPr lang="en-US" altLang="zh-CN" sz="2400" dirty="0">
                <a:solidFill>
                  <a:schemeClr val="bg1"/>
                </a:solidFill>
                <a:latin typeface="+mj-ea"/>
                <a:ea typeface="+mj-ea"/>
                <a:cs typeface="Times New Roman" charset="0"/>
              </a:rPr>
              <a:t>The Wall</a:t>
            </a:r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  <a:cs typeface="Times New Roman" charset="0"/>
              </a:rPr>
              <a:t>：绝境长城</a:t>
            </a:r>
            <a:endParaRPr lang="en-US" altLang="zh-CN" sz="2400" dirty="0">
              <a:solidFill>
                <a:schemeClr val="bg1"/>
              </a:solidFill>
              <a:latin typeface="+mj-ea"/>
              <a:ea typeface="+mj-ea"/>
              <a:cs typeface="Times New Roman" charset="0"/>
            </a:endParaRPr>
          </a:p>
          <a:p>
            <a:pPr marL="534988" indent="-534988">
              <a:buFont typeface="+mj-lt"/>
              <a:buAutoNum type="arabicPeriod"/>
            </a:pPr>
            <a:r>
              <a:rPr lang="en-US" altLang="zh-CN" sz="2400" dirty="0">
                <a:solidFill>
                  <a:schemeClr val="bg1"/>
                </a:solidFill>
                <a:latin typeface="+mj-ea"/>
                <a:ea typeface="+mj-ea"/>
                <a:cs typeface="Times New Roman" charset="0"/>
              </a:rPr>
              <a:t>River Run</a:t>
            </a:r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  <a:cs typeface="Times New Roman" charset="0"/>
              </a:rPr>
              <a:t>：奔流城</a:t>
            </a:r>
            <a:endParaRPr lang="en-US" altLang="zh-CN" sz="2400" dirty="0">
              <a:solidFill>
                <a:schemeClr val="bg1"/>
              </a:solidFill>
              <a:latin typeface="+mj-ea"/>
              <a:ea typeface="+mj-ea"/>
              <a:cs typeface="Times New Roman" charset="0"/>
            </a:endParaRPr>
          </a:p>
          <a:p>
            <a:pPr marL="534988" indent="-534988">
              <a:buFont typeface="+mj-lt"/>
              <a:buAutoNum type="arabicPeriod"/>
            </a:pPr>
            <a:r>
              <a:rPr lang="en-US" altLang="zh-CN" sz="2400" dirty="0">
                <a:solidFill>
                  <a:schemeClr val="bg1"/>
                </a:solidFill>
                <a:latin typeface="+mj-ea"/>
                <a:ea typeface="+mj-ea"/>
              </a:rPr>
              <a:t>HARRENDAL </a:t>
            </a:r>
            <a:r>
              <a:rPr lang="zh-CN" altLang="zh-CN" sz="2400" dirty="0">
                <a:solidFill>
                  <a:schemeClr val="bg1"/>
                </a:solidFill>
                <a:latin typeface="+mj-ea"/>
                <a:ea typeface="+mj-ea"/>
              </a:rPr>
              <a:t>赫伦堡</a:t>
            </a:r>
            <a:endParaRPr lang="en-US" altLang="zh-CN" sz="2400" dirty="0">
              <a:solidFill>
                <a:schemeClr val="bg1"/>
              </a:solidFill>
              <a:latin typeface="+mj-ea"/>
              <a:ea typeface="+mj-ea"/>
            </a:endParaRPr>
          </a:p>
          <a:p>
            <a:pPr marL="534988" indent="-534988">
              <a:buFont typeface="+mj-lt"/>
              <a:buAutoNum type="arabicPeriod"/>
            </a:pPr>
            <a:r>
              <a:rPr lang="en-US" altLang="zh-CN" sz="2400" dirty="0">
                <a:solidFill>
                  <a:schemeClr val="bg1"/>
                </a:solidFill>
                <a:latin typeface="+mj-ea"/>
                <a:ea typeface="+mj-ea"/>
              </a:rPr>
              <a:t>Castle Black: </a:t>
            </a:r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</a:rPr>
              <a:t>黑城堡</a:t>
            </a:r>
            <a:endParaRPr lang="en-US" altLang="zh-CN" sz="2400" dirty="0">
              <a:solidFill>
                <a:schemeClr val="bg1"/>
              </a:solidFill>
              <a:latin typeface="+mj-ea"/>
              <a:ea typeface="+mj-ea"/>
            </a:endParaRPr>
          </a:p>
          <a:p>
            <a:pPr marL="534988" indent="-534988">
              <a:buFont typeface="+mj-lt"/>
              <a:buAutoNum type="arabicPeriod"/>
            </a:pPr>
            <a:endParaRPr lang="en-US" altLang="zh-CN" sz="2400" dirty="0">
              <a:solidFill>
                <a:schemeClr val="bg1"/>
              </a:solidFill>
              <a:latin typeface="+mj-ea"/>
              <a:ea typeface="+mj-ea"/>
            </a:endParaRPr>
          </a:p>
          <a:p>
            <a:pPr marL="534988" indent="-534988">
              <a:buNone/>
            </a:pPr>
            <a:endParaRPr lang="en-US" altLang="zh-CN" sz="2800" dirty="0"/>
          </a:p>
          <a:p>
            <a:pPr marL="534988" indent="-534988">
              <a:buNone/>
            </a:pPr>
            <a:r>
              <a:rPr lang="en-US" altLang="zh-CN" sz="2800" dirty="0"/>
              <a:t> </a:t>
            </a:r>
            <a:br>
              <a:rPr lang="en-US" altLang="zh-CN" sz="2800" dirty="0"/>
            </a:b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800" b="1" dirty="0">
                <a:solidFill>
                  <a:srgbClr val="CF4B01"/>
                </a:solidFill>
                <a:latin typeface="+mn-ea"/>
                <a:cs typeface="Times New Roman" charset="0"/>
              </a:rPr>
              <a:t> </a:t>
            </a:r>
            <a:endParaRPr lang="en-US" altLang="zh-CN" sz="28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8746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20477" y="1655910"/>
            <a:ext cx="6552728" cy="72008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8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The End: </a:t>
            </a:r>
          </a:p>
          <a:p>
            <a:pPr marL="534988" indent="-534988">
              <a:buNone/>
            </a:pPr>
            <a:endParaRPr lang="en-US" altLang="zh-CN" sz="2400" dirty="0">
              <a:solidFill>
                <a:schemeClr val="bg1"/>
              </a:solidFill>
              <a:latin typeface="+mj-ea"/>
              <a:ea typeface="+mj-ea"/>
              <a:cs typeface="Times New Roman" charset="0"/>
            </a:endParaRPr>
          </a:p>
          <a:p>
            <a:pPr marL="534988" indent="-534988">
              <a:buFont typeface="+mj-lt"/>
              <a:buAutoNum type="arabicPeriod"/>
            </a:pPr>
            <a:r>
              <a:rPr lang="en-US" altLang="zh-CN" sz="2400" dirty="0">
                <a:solidFill>
                  <a:schemeClr val="bg1"/>
                </a:solidFill>
                <a:latin typeface="+mj-ea"/>
                <a:ea typeface="+mj-ea"/>
                <a:cs typeface="Times New Roman" charset="0"/>
              </a:rPr>
              <a:t>King’s Landing</a:t>
            </a:r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  <a:cs typeface="Times New Roman" charset="0"/>
              </a:rPr>
              <a:t>：君临</a:t>
            </a:r>
            <a:endParaRPr lang="en-US" altLang="zh-CN" sz="2400" dirty="0">
              <a:solidFill>
                <a:schemeClr val="bg1"/>
              </a:solidFill>
              <a:latin typeface="+mj-ea"/>
              <a:ea typeface="+mj-ea"/>
              <a:cs typeface="Times New Roman" charset="0"/>
            </a:endParaRPr>
          </a:p>
          <a:p>
            <a:pPr marL="534988" indent="-534988">
              <a:buFont typeface="+mj-lt"/>
              <a:buAutoNum type="arabicPeriod"/>
            </a:pPr>
            <a:r>
              <a:rPr lang="en-US" altLang="zh-CN" sz="2400" dirty="0">
                <a:solidFill>
                  <a:schemeClr val="bg1"/>
                </a:solidFill>
                <a:latin typeface="+mj-ea"/>
                <a:ea typeface="+mj-ea"/>
                <a:cs typeface="Times New Roman" charset="0"/>
              </a:rPr>
              <a:t>The Red Keep</a:t>
            </a:r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  <a:cs typeface="Times New Roman" charset="0"/>
              </a:rPr>
              <a:t>：红堡</a:t>
            </a:r>
            <a:endParaRPr lang="en-US" altLang="zh-CN" sz="2400" dirty="0">
              <a:solidFill>
                <a:schemeClr val="bg1"/>
              </a:solidFill>
              <a:latin typeface="+mj-ea"/>
              <a:ea typeface="+mj-ea"/>
              <a:cs typeface="Times New Roman" charset="0"/>
            </a:endParaRPr>
          </a:p>
          <a:p>
            <a:pPr marL="534988" indent="-534988">
              <a:buFont typeface="+mj-lt"/>
              <a:buAutoNum type="arabicPeriod"/>
            </a:pPr>
            <a:r>
              <a:rPr lang="en-US" altLang="zh-CN" sz="2400" dirty="0">
                <a:solidFill>
                  <a:schemeClr val="bg1"/>
                </a:solidFill>
                <a:latin typeface="+mj-ea"/>
                <a:ea typeface="+mj-ea"/>
                <a:cs typeface="Times New Roman" charset="0"/>
              </a:rPr>
              <a:t>The Wall</a:t>
            </a:r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  <a:cs typeface="Times New Roman" charset="0"/>
              </a:rPr>
              <a:t>：绝境长城</a:t>
            </a:r>
            <a:endParaRPr lang="en-US" altLang="zh-CN" sz="2400" dirty="0">
              <a:solidFill>
                <a:schemeClr val="bg1"/>
              </a:solidFill>
              <a:latin typeface="+mj-ea"/>
              <a:ea typeface="+mj-ea"/>
              <a:cs typeface="Times New Roman" charset="0"/>
            </a:endParaRPr>
          </a:p>
          <a:p>
            <a:pPr marL="534988" indent="-534988">
              <a:buFont typeface="+mj-lt"/>
              <a:buAutoNum type="arabicPeriod"/>
            </a:pPr>
            <a:r>
              <a:rPr lang="en-US" altLang="zh-CN" sz="2400" dirty="0">
                <a:solidFill>
                  <a:schemeClr val="bg1"/>
                </a:solidFill>
                <a:latin typeface="+mj-ea"/>
                <a:ea typeface="+mj-ea"/>
                <a:cs typeface="Times New Roman" charset="0"/>
              </a:rPr>
              <a:t>River Run</a:t>
            </a:r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  <a:cs typeface="Times New Roman" charset="0"/>
              </a:rPr>
              <a:t>：奔流城</a:t>
            </a:r>
            <a:endParaRPr lang="en-US" altLang="zh-CN" sz="2400" dirty="0">
              <a:solidFill>
                <a:schemeClr val="bg1"/>
              </a:solidFill>
              <a:latin typeface="+mj-ea"/>
              <a:ea typeface="+mj-ea"/>
              <a:cs typeface="Times New Roman" charset="0"/>
            </a:endParaRPr>
          </a:p>
          <a:p>
            <a:pPr marL="534988" indent="-534988">
              <a:buFont typeface="+mj-lt"/>
              <a:buAutoNum type="arabicPeriod"/>
            </a:pPr>
            <a:r>
              <a:rPr lang="en-US" altLang="zh-CN" sz="2400" dirty="0">
                <a:solidFill>
                  <a:schemeClr val="bg1"/>
                </a:solidFill>
                <a:latin typeface="+mj-ea"/>
                <a:ea typeface="+mj-ea"/>
              </a:rPr>
              <a:t>HARRENDAL </a:t>
            </a:r>
            <a:r>
              <a:rPr lang="zh-CN" altLang="zh-CN" sz="2400" dirty="0">
                <a:solidFill>
                  <a:schemeClr val="bg1"/>
                </a:solidFill>
                <a:latin typeface="+mj-ea"/>
                <a:ea typeface="+mj-ea"/>
              </a:rPr>
              <a:t>赫伦堡</a:t>
            </a:r>
            <a:endParaRPr lang="en-US" altLang="zh-CN" sz="2400" dirty="0">
              <a:solidFill>
                <a:schemeClr val="bg1"/>
              </a:solidFill>
              <a:latin typeface="+mj-ea"/>
              <a:ea typeface="+mj-ea"/>
            </a:endParaRPr>
          </a:p>
          <a:p>
            <a:pPr marL="534988" indent="-534988">
              <a:buFont typeface="+mj-lt"/>
              <a:buAutoNum type="arabicPeriod"/>
            </a:pPr>
            <a:r>
              <a:rPr lang="en-US" altLang="zh-CN" sz="2400" dirty="0">
                <a:solidFill>
                  <a:schemeClr val="bg1"/>
                </a:solidFill>
                <a:latin typeface="+mj-ea"/>
                <a:ea typeface="+mj-ea"/>
              </a:rPr>
              <a:t>Castle Black: </a:t>
            </a:r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</a:rPr>
              <a:t>黑城堡</a:t>
            </a:r>
            <a:endParaRPr lang="en-US" altLang="zh-CN" sz="2400" dirty="0">
              <a:solidFill>
                <a:schemeClr val="bg1"/>
              </a:solidFill>
              <a:latin typeface="+mj-ea"/>
              <a:ea typeface="+mj-ea"/>
            </a:endParaRPr>
          </a:p>
          <a:p>
            <a:pPr marL="534988" indent="-534988">
              <a:buNone/>
            </a:pPr>
            <a:endParaRPr lang="en-US" altLang="zh-CN" sz="2800" dirty="0"/>
          </a:p>
          <a:p>
            <a:pPr marL="534988" indent="-534988">
              <a:buNone/>
            </a:pPr>
            <a:r>
              <a:rPr lang="en-US" altLang="zh-CN" sz="2800" dirty="0"/>
              <a:t> </a:t>
            </a:r>
            <a:br>
              <a:rPr lang="en-US" altLang="zh-CN" sz="2800" dirty="0"/>
            </a:b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800" b="1" dirty="0">
                <a:solidFill>
                  <a:srgbClr val="CF4B01"/>
                </a:solidFill>
                <a:latin typeface="+mn-ea"/>
                <a:cs typeface="Times New Roman" charset="0"/>
              </a:rPr>
              <a:t> </a:t>
            </a:r>
            <a:endParaRPr lang="en-US" altLang="zh-CN" sz="28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157EB4E4-5852-491C-9D05-774717B66A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69" y="2231975"/>
            <a:ext cx="648072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485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20477" y="1655910"/>
            <a:ext cx="6552728" cy="72008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8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2. Plots</a:t>
            </a:r>
          </a:p>
          <a:p>
            <a:r>
              <a:rPr lang="en-US" altLang="zh-CN" sz="2400" dirty="0">
                <a:solidFill>
                  <a:schemeClr val="bg1"/>
                </a:solidFill>
                <a:latin typeface="+mn-ea"/>
                <a:cs typeface="Times New Roman" charset="0"/>
              </a:rPr>
              <a:t>A Game of Thrones </a:t>
            </a:r>
          </a:p>
          <a:p>
            <a:r>
              <a:rPr lang="en-US" altLang="zh-CN" sz="2400" dirty="0">
                <a:solidFill>
                  <a:schemeClr val="bg1"/>
                </a:solidFill>
                <a:latin typeface="+mn-ea"/>
                <a:cs typeface="Times New Roman" charset="0"/>
              </a:rPr>
              <a:t>A Clash of Kings </a:t>
            </a:r>
            <a:r>
              <a:rPr lang="zh-CN" altLang="en-US" sz="2400" dirty="0">
                <a:solidFill>
                  <a:schemeClr val="bg1"/>
                </a:solidFill>
                <a:latin typeface="+mn-ea"/>
                <a:cs typeface="Times New Roman" charset="0"/>
              </a:rPr>
              <a:t>（列王的纷争）</a:t>
            </a:r>
            <a:endParaRPr lang="en-US" altLang="zh-CN" sz="2400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r>
              <a:rPr lang="en-US" altLang="zh-CN" sz="2400" dirty="0">
                <a:solidFill>
                  <a:schemeClr val="bg1"/>
                </a:solidFill>
                <a:latin typeface="+mn-ea"/>
                <a:cs typeface="Times New Roman" charset="0"/>
              </a:rPr>
              <a:t>A Storm of Swords </a:t>
            </a:r>
            <a:r>
              <a:rPr lang="zh-CN" altLang="en-US" sz="2400" dirty="0">
                <a:solidFill>
                  <a:schemeClr val="bg1"/>
                </a:solidFill>
                <a:latin typeface="+mn-ea"/>
                <a:cs typeface="Times New Roman" charset="0"/>
              </a:rPr>
              <a:t>（冰雨的风暴）</a:t>
            </a:r>
            <a:endParaRPr lang="en-US" altLang="zh-CN" sz="2400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r>
              <a:rPr lang="en-US" altLang="zh-CN" sz="2400" dirty="0">
                <a:solidFill>
                  <a:schemeClr val="bg1"/>
                </a:solidFill>
                <a:latin typeface="+mn-ea"/>
                <a:cs typeface="Times New Roman" charset="0"/>
              </a:rPr>
              <a:t>A Feast of Crows </a:t>
            </a:r>
            <a:r>
              <a:rPr lang="zh-CN" altLang="en-US" sz="2400" dirty="0">
                <a:solidFill>
                  <a:schemeClr val="bg1"/>
                </a:solidFill>
                <a:latin typeface="+mn-ea"/>
                <a:cs typeface="Times New Roman" charset="0"/>
              </a:rPr>
              <a:t>（群鸦的盛宴）</a:t>
            </a:r>
            <a:endParaRPr lang="en-US" altLang="zh-CN" sz="2400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r>
              <a:rPr lang="en-US" altLang="zh-CN" sz="2400" dirty="0">
                <a:solidFill>
                  <a:schemeClr val="bg1"/>
                </a:solidFill>
                <a:latin typeface="+mn-ea"/>
                <a:cs typeface="Times New Roman" charset="0"/>
              </a:rPr>
              <a:t>A Dance with Dragons (</a:t>
            </a:r>
            <a:r>
              <a:rPr lang="zh-CN" altLang="en-US" sz="2400" dirty="0">
                <a:solidFill>
                  <a:schemeClr val="bg1"/>
                </a:solidFill>
                <a:latin typeface="+mn-ea"/>
                <a:cs typeface="Times New Roman" charset="0"/>
              </a:rPr>
              <a:t>魔龙的狂舞）</a:t>
            </a:r>
            <a:endParaRPr lang="en-US" altLang="zh-CN" sz="2400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r>
              <a:rPr lang="en-US" altLang="zh-CN" sz="2400" dirty="0">
                <a:solidFill>
                  <a:schemeClr val="bg1"/>
                </a:solidFill>
                <a:latin typeface="+mn-ea"/>
                <a:cs typeface="Times New Roman" charset="0"/>
              </a:rPr>
              <a:t>The Winds of Winter </a:t>
            </a:r>
            <a:r>
              <a:rPr lang="zh-CN" altLang="en-US" sz="2400" dirty="0">
                <a:solidFill>
                  <a:schemeClr val="bg1"/>
                </a:solidFill>
                <a:latin typeface="+mn-ea"/>
                <a:cs typeface="Times New Roman" charset="0"/>
              </a:rPr>
              <a:t>（凛冬的寒风）</a:t>
            </a:r>
            <a:endParaRPr lang="en-US" altLang="zh-CN" sz="2400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r>
              <a:rPr lang="en-US" altLang="zh-CN" sz="2400" dirty="0">
                <a:solidFill>
                  <a:schemeClr val="bg1"/>
                </a:solidFill>
                <a:latin typeface="+mn-ea"/>
                <a:cs typeface="Times New Roman" charset="0"/>
              </a:rPr>
              <a:t>A Dream of Spring </a:t>
            </a:r>
            <a:r>
              <a:rPr lang="zh-CN" altLang="en-US" sz="2400" dirty="0">
                <a:solidFill>
                  <a:schemeClr val="bg1"/>
                </a:solidFill>
                <a:latin typeface="+mn-ea"/>
                <a:cs typeface="Times New Roman" charset="0"/>
              </a:rPr>
              <a:t>（春晓的梦想）</a:t>
            </a:r>
            <a:endParaRPr lang="en-US" altLang="zh-CN" sz="2400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1D20FF5B-75BA-482F-A0E7-509B2BA260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69" y="1511895"/>
            <a:ext cx="6552728" cy="4289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98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20477" y="1655910"/>
            <a:ext cx="6552728" cy="72008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8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Part Two:  Plots</a:t>
            </a:r>
            <a:r>
              <a:rPr lang="zh-CN" altLang="en-US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（情节）</a:t>
            </a: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r>
              <a:rPr lang="en-US" altLang="zh-CN" sz="2400" dirty="0">
                <a:solidFill>
                  <a:schemeClr val="bg1"/>
                </a:solidFill>
                <a:latin typeface="+mn-ea"/>
                <a:cs typeface="Times New Roman" charset="0"/>
              </a:rPr>
              <a:t>A Game of Thrones </a:t>
            </a:r>
          </a:p>
          <a:p>
            <a:r>
              <a:rPr lang="en-US" altLang="zh-CN" sz="2400" dirty="0">
                <a:solidFill>
                  <a:schemeClr val="bg1"/>
                </a:solidFill>
                <a:latin typeface="+mn-ea"/>
                <a:cs typeface="Times New Roman" charset="0"/>
              </a:rPr>
              <a:t>A Clash of Kings </a:t>
            </a:r>
            <a:r>
              <a:rPr lang="zh-CN" altLang="en-US" sz="2400" dirty="0">
                <a:solidFill>
                  <a:schemeClr val="bg1"/>
                </a:solidFill>
                <a:latin typeface="+mn-ea"/>
                <a:cs typeface="Times New Roman" charset="0"/>
              </a:rPr>
              <a:t>（列王的纷争）</a:t>
            </a:r>
            <a:endParaRPr lang="en-US" altLang="zh-CN" sz="2400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r>
              <a:rPr lang="en-US" altLang="zh-CN" sz="2400" dirty="0">
                <a:solidFill>
                  <a:schemeClr val="bg1"/>
                </a:solidFill>
                <a:latin typeface="+mn-ea"/>
                <a:cs typeface="Times New Roman" charset="0"/>
              </a:rPr>
              <a:t>A Storm of Swords </a:t>
            </a:r>
            <a:r>
              <a:rPr lang="zh-CN" altLang="en-US" sz="2400" dirty="0">
                <a:solidFill>
                  <a:schemeClr val="bg1"/>
                </a:solidFill>
                <a:latin typeface="+mn-ea"/>
                <a:cs typeface="Times New Roman" charset="0"/>
              </a:rPr>
              <a:t>（冰雨的风暴）</a:t>
            </a:r>
            <a:endParaRPr lang="en-US" altLang="zh-CN" sz="2400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r>
              <a:rPr lang="en-US" altLang="zh-CN" sz="2400" dirty="0">
                <a:solidFill>
                  <a:schemeClr val="bg1"/>
                </a:solidFill>
                <a:latin typeface="+mn-ea"/>
                <a:cs typeface="Times New Roman" charset="0"/>
              </a:rPr>
              <a:t>A Feast of Crows </a:t>
            </a:r>
            <a:r>
              <a:rPr lang="zh-CN" altLang="en-US" sz="2400" dirty="0">
                <a:solidFill>
                  <a:schemeClr val="bg1"/>
                </a:solidFill>
                <a:latin typeface="+mn-ea"/>
                <a:cs typeface="Times New Roman" charset="0"/>
              </a:rPr>
              <a:t>（群鸦的盛宴）</a:t>
            </a:r>
            <a:endParaRPr lang="en-US" altLang="zh-CN" sz="2400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r>
              <a:rPr lang="en-US" altLang="zh-CN" sz="2400" dirty="0">
                <a:solidFill>
                  <a:schemeClr val="bg1"/>
                </a:solidFill>
                <a:latin typeface="+mn-ea"/>
                <a:cs typeface="Times New Roman" charset="0"/>
              </a:rPr>
              <a:t>A Dance with Dragons (</a:t>
            </a:r>
            <a:r>
              <a:rPr lang="zh-CN" altLang="en-US" sz="2400" dirty="0">
                <a:solidFill>
                  <a:schemeClr val="bg1"/>
                </a:solidFill>
                <a:latin typeface="+mn-ea"/>
                <a:cs typeface="Times New Roman" charset="0"/>
              </a:rPr>
              <a:t>魔龙的狂舞）</a:t>
            </a:r>
            <a:endParaRPr lang="en-US" altLang="zh-CN" sz="2400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r>
              <a:rPr lang="en-US" altLang="zh-CN" sz="2400" dirty="0">
                <a:solidFill>
                  <a:schemeClr val="bg1"/>
                </a:solidFill>
                <a:latin typeface="+mn-ea"/>
                <a:cs typeface="Times New Roman" charset="0"/>
              </a:rPr>
              <a:t>The Winds of Winter </a:t>
            </a:r>
            <a:r>
              <a:rPr lang="zh-CN" altLang="en-US" sz="2400" dirty="0">
                <a:solidFill>
                  <a:schemeClr val="bg1"/>
                </a:solidFill>
                <a:latin typeface="+mn-ea"/>
                <a:cs typeface="Times New Roman" charset="0"/>
              </a:rPr>
              <a:t>（凛冬的寒风）</a:t>
            </a:r>
            <a:endParaRPr lang="en-US" altLang="zh-CN" sz="2400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r>
              <a:rPr lang="en-US" altLang="zh-CN" sz="2400" dirty="0">
                <a:solidFill>
                  <a:schemeClr val="bg1"/>
                </a:solidFill>
                <a:latin typeface="+mn-ea"/>
                <a:cs typeface="Times New Roman" charset="0"/>
              </a:rPr>
              <a:t>A Dream of Spring </a:t>
            </a:r>
            <a:r>
              <a:rPr lang="zh-CN" altLang="en-US" sz="2400" dirty="0">
                <a:solidFill>
                  <a:schemeClr val="bg1"/>
                </a:solidFill>
                <a:latin typeface="+mn-ea"/>
                <a:cs typeface="Times New Roman" charset="0"/>
              </a:rPr>
              <a:t>（春晓的梦想）</a:t>
            </a:r>
            <a:endParaRPr lang="en-US" altLang="zh-CN" sz="2400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3856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20477" y="1655910"/>
            <a:ext cx="6552728" cy="72008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8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Story Line</a:t>
            </a:r>
            <a:r>
              <a:rPr lang="zh-CN" altLang="en-US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：故事线索（情节）</a:t>
            </a: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altLang="zh-CN" sz="2400" dirty="0">
                <a:solidFill>
                  <a:schemeClr val="bg1"/>
                </a:solidFill>
                <a:latin typeface="+mn-ea"/>
                <a:cs typeface="Times New Roman" charset="0"/>
              </a:rPr>
              <a:t>Season 1: Beginning of Strife:</a:t>
            </a:r>
            <a:r>
              <a:rPr lang="zh-CN" altLang="en-US" sz="2400" dirty="0">
                <a:solidFill>
                  <a:schemeClr val="bg1"/>
                </a:solidFill>
                <a:latin typeface="+mn-ea"/>
                <a:cs typeface="Times New Roman" charset="0"/>
              </a:rPr>
              <a:t>纷争的起源</a:t>
            </a:r>
            <a:endParaRPr lang="en-US" altLang="zh-CN" sz="2400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r>
              <a:rPr lang="zh-CN" altLang="en-US" sz="2400" dirty="0">
                <a:solidFill>
                  <a:schemeClr val="bg1"/>
                </a:solidFill>
                <a:latin typeface="+mn-ea"/>
                <a:cs typeface="Times New Roman" charset="0"/>
              </a:rPr>
              <a:t>铁王座内忧外患，宰相艾林神秘亡：</a:t>
            </a:r>
            <a:r>
              <a:rPr lang="en-US" altLang="zh-CN" sz="2400" dirty="0">
                <a:solidFill>
                  <a:schemeClr val="bg1"/>
                </a:solidFill>
                <a:latin typeface="+mn-ea"/>
                <a:cs typeface="Times New Roman" charset="0"/>
              </a:rPr>
              <a:t> </a:t>
            </a:r>
          </a:p>
          <a:p>
            <a:r>
              <a:rPr lang="zh-CN" altLang="en-US" sz="2400" dirty="0">
                <a:solidFill>
                  <a:schemeClr val="bg1"/>
                </a:solidFill>
                <a:latin typeface="+mn-ea"/>
                <a:cs typeface="Times New Roman" charset="0"/>
              </a:rPr>
              <a:t>女为质斯塔克入君临，走北境雪诺赴长城</a:t>
            </a:r>
            <a:r>
              <a:rPr lang="en-US" altLang="zh-CN" sz="2400" dirty="0">
                <a:solidFill>
                  <a:schemeClr val="bg1"/>
                </a:solidFill>
                <a:latin typeface="+mn-ea"/>
              </a:rPr>
              <a:t> </a:t>
            </a:r>
          </a:p>
          <a:p>
            <a:r>
              <a:rPr lang="zh-CN" altLang="en-US" sz="2400" dirty="0">
                <a:solidFill>
                  <a:schemeClr val="bg1"/>
                </a:solidFill>
                <a:latin typeface="+mn-ea"/>
              </a:rPr>
              <a:t>北境之王身首异处，丹妮莉丝以龙崛起</a:t>
            </a:r>
            <a:r>
              <a:rPr lang="en-US" altLang="zh-CN" sz="2400" dirty="0">
                <a:solidFill>
                  <a:schemeClr val="bg1"/>
                </a:solidFill>
                <a:latin typeface="+mn-ea"/>
              </a:rPr>
              <a:t> </a:t>
            </a:r>
          </a:p>
          <a:p>
            <a:endParaRPr lang="en-US" altLang="zh-CN" sz="2400" dirty="0">
              <a:solidFill>
                <a:schemeClr val="bg1"/>
              </a:solidFill>
              <a:latin typeface="+mn-ea"/>
            </a:endParaRPr>
          </a:p>
          <a:p>
            <a:endParaRPr lang="zh-CN" altLang="zh-CN" sz="2400" dirty="0">
              <a:solidFill>
                <a:schemeClr val="bg1"/>
              </a:solidFill>
              <a:latin typeface="+mn-ea"/>
            </a:endParaRPr>
          </a:p>
          <a:p>
            <a:endParaRPr lang="zh-CN" altLang="zh-CN" sz="2400" dirty="0">
              <a:solidFill>
                <a:schemeClr val="bg1"/>
              </a:solidFill>
              <a:latin typeface="+mn-ea"/>
            </a:endParaRPr>
          </a:p>
          <a:p>
            <a:endParaRPr lang="en-US" altLang="zh-CN" sz="2400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2258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20477" y="1655910"/>
            <a:ext cx="6390072" cy="72008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1) </a:t>
            </a:r>
            <a:r>
              <a:rPr lang="zh-CN" altLang="en-US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没有中间道路：</a:t>
            </a:r>
            <a:r>
              <a:rPr lang="en-US" altLang="zh-CN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There’s no middle ground.  </a:t>
            </a:r>
          </a:p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r>
              <a:rPr lang="en-US" altLang="zh-CN" sz="2000" dirty="0">
                <a:solidFill>
                  <a:schemeClr val="bg1"/>
                </a:solidFill>
                <a:latin typeface="+mn-ea"/>
                <a:cs typeface="Times New Roman" charset="0"/>
              </a:rPr>
              <a:t>The Death of Ned Stark 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+mn-ea"/>
                <a:cs typeface="Times New Roman" charset="0"/>
              </a:rPr>
              <a:t>A Clash of Kings </a:t>
            </a:r>
            <a:r>
              <a:rPr lang="zh-CN" altLang="en-US" sz="2000" dirty="0">
                <a:solidFill>
                  <a:schemeClr val="bg1"/>
                </a:solidFill>
                <a:latin typeface="+mn-ea"/>
                <a:cs typeface="Times New Roman" charset="0"/>
              </a:rPr>
              <a:t>（列王的纷争）</a:t>
            </a:r>
            <a:endParaRPr lang="en-US" altLang="zh-CN" sz="2000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r>
              <a:rPr lang="en-US" altLang="zh-CN" sz="2000" dirty="0">
                <a:solidFill>
                  <a:schemeClr val="bg1"/>
                </a:solidFill>
                <a:latin typeface="+mn-ea"/>
                <a:cs typeface="Times New Roman" charset="0"/>
              </a:rPr>
              <a:t>A Storm of Swords </a:t>
            </a:r>
            <a:r>
              <a:rPr lang="zh-CN" altLang="en-US" sz="2000" dirty="0">
                <a:solidFill>
                  <a:schemeClr val="bg1"/>
                </a:solidFill>
                <a:latin typeface="+mn-ea"/>
                <a:cs typeface="Times New Roman" charset="0"/>
              </a:rPr>
              <a:t>（冰雨的风暴）</a:t>
            </a:r>
            <a:endParaRPr lang="en-US" altLang="zh-CN" sz="2000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pPr marL="0" indent="0">
              <a:buNone/>
            </a:pP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4ED0CD9D-5D8E-4200-9173-73C24252D2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829" y="2314574"/>
            <a:ext cx="3221720" cy="2268215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3051D229-CDD6-4714-B08F-3AB23CE7719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49" y="2314575"/>
            <a:ext cx="3197280" cy="2268215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7C27C1C5-40AE-470F-84DD-F559B2265E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641" y="2274665"/>
            <a:ext cx="3278810" cy="1757134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76F80841-23C7-4A97-9FFE-A8D8AF62E1F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451" y="2274666"/>
            <a:ext cx="3179026" cy="1685502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34B63B46-CF1E-4C76-946B-AEB7A584BBF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477" y="4071709"/>
            <a:ext cx="3278810" cy="1544642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B14976EB-E530-42F3-A214-6D7F1A15581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9287" y="3960168"/>
            <a:ext cx="3086822" cy="1685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623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20477" y="1655910"/>
            <a:ext cx="6390072" cy="72008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8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  </a:t>
            </a: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r>
              <a:rPr lang="en-US" altLang="zh-CN" sz="2400" dirty="0">
                <a:solidFill>
                  <a:schemeClr val="bg1"/>
                </a:solidFill>
                <a:latin typeface="+mn-ea"/>
                <a:cs typeface="Times New Roman" charset="0"/>
              </a:rPr>
              <a:t>The Death of Ned Stark </a:t>
            </a:r>
          </a:p>
          <a:p>
            <a:r>
              <a:rPr lang="en-US" altLang="zh-CN" sz="2400" dirty="0">
                <a:solidFill>
                  <a:schemeClr val="bg1"/>
                </a:solidFill>
                <a:latin typeface="+mn-ea"/>
                <a:cs typeface="Times New Roman" charset="0"/>
              </a:rPr>
              <a:t>A Clash of Kings </a:t>
            </a:r>
            <a:r>
              <a:rPr lang="zh-CN" altLang="en-US" sz="2400" dirty="0">
                <a:solidFill>
                  <a:schemeClr val="bg1"/>
                </a:solidFill>
                <a:latin typeface="+mn-ea"/>
                <a:cs typeface="Times New Roman" charset="0"/>
              </a:rPr>
              <a:t>（列王的纷争）</a:t>
            </a:r>
            <a:endParaRPr lang="en-US" altLang="zh-CN" sz="2400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r>
              <a:rPr lang="en-US" altLang="zh-CN" sz="2400" dirty="0">
                <a:solidFill>
                  <a:schemeClr val="bg1"/>
                </a:solidFill>
                <a:latin typeface="+mn-ea"/>
                <a:cs typeface="Times New Roman" charset="0"/>
              </a:rPr>
              <a:t>A Storm of Swords </a:t>
            </a:r>
            <a:r>
              <a:rPr lang="zh-CN" altLang="en-US" sz="2400" dirty="0">
                <a:solidFill>
                  <a:schemeClr val="bg1"/>
                </a:solidFill>
                <a:latin typeface="+mn-ea"/>
                <a:cs typeface="Times New Roman" charset="0"/>
              </a:rPr>
              <a:t>（冰雨的风暴）</a:t>
            </a:r>
            <a:endParaRPr lang="en-US" altLang="zh-CN" sz="2400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pPr marL="0" indent="0">
              <a:buNone/>
            </a:pPr>
            <a:endParaRPr lang="en-US" altLang="zh-CN" sz="28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4ED0CD9D-5D8E-4200-9173-73C24252D2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829" y="2314574"/>
            <a:ext cx="3221720" cy="2268215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3051D229-CDD6-4714-B08F-3AB23CE7719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49" y="2314575"/>
            <a:ext cx="3197280" cy="2268215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D3020583-41C1-4BDB-A0DE-48ADF17183E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49" y="2375991"/>
            <a:ext cx="3130502" cy="2206798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0EC239D5-E837-4D47-BBDD-BE6BC6CB3C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803" y="2314574"/>
            <a:ext cx="6446746" cy="2769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894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20477" y="1655910"/>
            <a:ext cx="6390072" cy="72008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8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  </a:t>
            </a: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r>
              <a:rPr lang="en-US" altLang="zh-CN" sz="2400" dirty="0">
                <a:solidFill>
                  <a:schemeClr val="bg1"/>
                </a:solidFill>
                <a:latin typeface="+mn-ea"/>
                <a:cs typeface="Times New Roman" charset="0"/>
              </a:rPr>
              <a:t>The Death of Ned Stark </a:t>
            </a:r>
          </a:p>
          <a:p>
            <a:r>
              <a:rPr lang="en-US" altLang="zh-CN" sz="2400" dirty="0">
                <a:solidFill>
                  <a:schemeClr val="bg1"/>
                </a:solidFill>
                <a:latin typeface="+mn-ea"/>
                <a:cs typeface="Times New Roman" charset="0"/>
              </a:rPr>
              <a:t>A Clash of Kings </a:t>
            </a:r>
            <a:r>
              <a:rPr lang="zh-CN" altLang="en-US" sz="2400" dirty="0">
                <a:solidFill>
                  <a:schemeClr val="bg1"/>
                </a:solidFill>
                <a:latin typeface="+mn-ea"/>
                <a:cs typeface="Times New Roman" charset="0"/>
              </a:rPr>
              <a:t>（列王的纷争）</a:t>
            </a:r>
            <a:endParaRPr lang="en-US" altLang="zh-CN" sz="2400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r>
              <a:rPr lang="en-US" altLang="zh-CN" sz="2400" dirty="0">
                <a:solidFill>
                  <a:schemeClr val="bg1"/>
                </a:solidFill>
                <a:latin typeface="+mn-ea"/>
                <a:cs typeface="Times New Roman" charset="0"/>
              </a:rPr>
              <a:t>A Storm of Swords </a:t>
            </a:r>
            <a:r>
              <a:rPr lang="zh-CN" altLang="en-US" sz="2400" dirty="0">
                <a:solidFill>
                  <a:schemeClr val="bg1"/>
                </a:solidFill>
                <a:latin typeface="+mn-ea"/>
                <a:cs typeface="Times New Roman" charset="0"/>
              </a:rPr>
              <a:t>（冰雨的风暴）</a:t>
            </a:r>
            <a:endParaRPr lang="en-US" altLang="zh-CN" sz="2400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pPr marL="0" indent="0">
              <a:buNone/>
            </a:pPr>
            <a:endParaRPr lang="en-US" altLang="zh-CN" sz="28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4ED0CD9D-5D8E-4200-9173-73C24252D2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829" y="2314574"/>
            <a:ext cx="3221720" cy="2268215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3051D229-CDD6-4714-B08F-3AB23CE7719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49" y="2314575"/>
            <a:ext cx="3197280" cy="2268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290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20477" y="1655910"/>
            <a:ext cx="6552728" cy="72008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8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Story Line</a:t>
            </a:r>
            <a:r>
              <a:rPr lang="zh-CN" altLang="en-US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：故事线索（情节）</a:t>
            </a: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0" indent="0">
              <a:buNone/>
            </a:pPr>
            <a:r>
              <a:rPr lang="en-US" altLang="zh-CN" sz="2400" dirty="0">
                <a:solidFill>
                  <a:schemeClr val="bg1"/>
                </a:solidFill>
                <a:latin typeface="+mn-ea"/>
                <a:cs typeface="Times New Roman" charset="0"/>
              </a:rPr>
              <a:t>2.	Season 2: Chaos</a:t>
            </a:r>
            <a:r>
              <a:rPr lang="zh-CN" altLang="en-US" sz="2400" dirty="0">
                <a:solidFill>
                  <a:schemeClr val="bg1"/>
                </a:solidFill>
                <a:latin typeface="+mn-ea"/>
                <a:cs typeface="Times New Roman" charset="0"/>
              </a:rPr>
              <a:t>： 乱</a:t>
            </a:r>
            <a:r>
              <a:rPr lang="en-US" altLang="zh-CN" sz="2400" dirty="0">
                <a:solidFill>
                  <a:schemeClr val="bg1"/>
                </a:solidFill>
                <a:latin typeface="+mn-ea"/>
                <a:cs typeface="Times New Roman" charset="0"/>
              </a:rPr>
              <a:t> </a:t>
            </a:r>
          </a:p>
          <a:p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报父仇罗柏自立北境王，受嘱托</a:t>
            </a:r>
            <a:r>
              <a:rPr lang="zh-CN" altLang="en-US" sz="2000" dirty="0">
                <a:solidFill>
                  <a:schemeClr val="bg1"/>
                </a:solidFill>
                <a:latin typeface="+mn-ea"/>
                <a:cs typeface="Times New Roman" charset="0"/>
              </a:rPr>
              <a:t>小恶魔成国王手</a:t>
            </a:r>
            <a:endParaRPr lang="en-US" altLang="zh-CN" sz="2000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r>
              <a:rPr lang="zh-CN" altLang="en-US" sz="2000" dirty="0">
                <a:solidFill>
                  <a:schemeClr val="bg1"/>
                </a:solidFill>
                <a:latin typeface="+mn-ea"/>
                <a:cs typeface="Times New Roman" charset="0"/>
              </a:rPr>
              <a:t>北境之狼屡挫兰尼斯特，为争正统兄弟兵戎相见</a:t>
            </a:r>
            <a:endParaRPr lang="en-US" altLang="zh-CN" sz="2000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斯塔克二女身陷困境，龙母前往魁尔斯城</a:t>
            </a:r>
            <a:endParaRPr lang="zh-CN" altLang="zh-CN" sz="2000" dirty="0">
              <a:solidFill>
                <a:schemeClr val="bg1"/>
              </a:solidFill>
              <a:latin typeface="+mn-ea"/>
            </a:endParaRPr>
          </a:p>
          <a:p>
            <a:endParaRPr lang="en-US" altLang="zh-CN" sz="2400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3790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20477" y="1655910"/>
            <a:ext cx="6390072" cy="72008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2) </a:t>
            </a:r>
            <a:r>
              <a:rPr lang="zh-CN" altLang="en-US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龙之崛起：</a:t>
            </a:r>
            <a:r>
              <a:rPr lang="en-US" altLang="zh-CN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The Rise of Dragons  </a:t>
            </a:r>
          </a:p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r>
              <a:rPr lang="en-US" altLang="zh-CN" sz="2000" dirty="0">
                <a:solidFill>
                  <a:schemeClr val="bg1"/>
                </a:solidFill>
                <a:latin typeface="+mn-ea"/>
                <a:cs typeface="Times New Roman" charset="0"/>
              </a:rPr>
              <a:t>The Death of Ned Stark 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+mn-ea"/>
                <a:cs typeface="Times New Roman" charset="0"/>
              </a:rPr>
              <a:t>A Clash of Kings </a:t>
            </a:r>
            <a:r>
              <a:rPr lang="zh-CN" altLang="en-US" sz="2000" dirty="0">
                <a:solidFill>
                  <a:schemeClr val="bg1"/>
                </a:solidFill>
                <a:latin typeface="+mn-ea"/>
                <a:cs typeface="Times New Roman" charset="0"/>
              </a:rPr>
              <a:t>（列王的纷争）</a:t>
            </a:r>
            <a:endParaRPr lang="en-US" altLang="zh-CN" sz="2000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r>
              <a:rPr lang="en-US" altLang="zh-CN" sz="2000" dirty="0">
                <a:solidFill>
                  <a:schemeClr val="bg1"/>
                </a:solidFill>
                <a:latin typeface="+mn-ea"/>
                <a:cs typeface="Times New Roman" charset="0"/>
              </a:rPr>
              <a:t>A Storm of Swords </a:t>
            </a:r>
            <a:r>
              <a:rPr lang="zh-CN" altLang="en-US" sz="2000" dirty="0">
                <a:solidFill>
                  <a:schemeClr val="bg1"/>
                </a:solidFill>
                <a:latin typeface="+mn-ea"/>
                <a:cs typeface="Times New Roman" charset="0"/>
              </a:rPr>
              <a:t>（冰雨的风暴）</a:t>
            </a:r>
            <a:endParaRPr lang="en-US" altLang="zh-CN" sz="2000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pPr marL="0" indent="0">
              <a:buNone/>
            </a:pP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4ED0CD9D-5D8E-4200-9173-73C24252D2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829" y="2314574"/>
            <a:ext cx="3221720" cy="2268215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3051D229-CDD6-4714-B08F-3AB23CE7719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49" y="2314575"/>
            <a:ext cx="3197280" cy="2268215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2AA9BF11-FA96-4036-BF29-0559817C7B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94" y="2310814"/>
            <a:ext cx="3197280" cy="1577345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BD4B0C1F-BB0B-40BC-B9E6-6ADA9D0B6F0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1481" y="2340758"/>
            <a:ext cx="3254523" cy="1547401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85AEA825-0E86-4586-844D-AD41824B39F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442" y="3888159"/>
            <a:ext cx="3178572" cy="1728192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DC2BF536-1FEE-4FF1-BE26-BE9D87C16A4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9546" y="3888160"/>
            <a:ext cx="3271003" cy="1728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09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20477" y="1655910"/>
            <a:ext cx="6552728" cy="72008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8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Story Line</a:t>
            </a:r>
            <a:r>
              <a:rPr lang="zh-CN" altLang="en-US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：故事线索（情节）</a:t>
            </a: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457200" indent="-457200">
              <a:buAutoNum type="arabicPeriod" startAt="3"/>
            </a:pPr>
            <a:r>
              <a:rPr lang="en-US" altLang="zh-CN" sz="2400" dirty="0">
                <a:solidFill>
                  <a:schemeClr val="bg1"/>
                </a:solidFill>
                <a:latin typeface="+mn-ea"/>
                <a:cs typeface="Times New Roman" charset="0"/>
              </a:rPr>
              <a:t>Season 3:  </a:t>
            </a:r>
            <a:r>
              <a:rPr lang="zh-CN" altLang="en-US" sz="2400" dirty="0">
                <a:solidFill>
                  <a:schemeClr val="bg1"/>
                </a:solidFill>
                <a:latin typeface="+mn-ea"/>
                <a:cs typeface="Times New Roman" charset="0"/>
              </a:rPr>
              <a:t>五王之战</a:t>
            </a:r>
            <a:endParaRPr lang="en-US" altLang="zh-CN" sz="2400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红袍女施咒语蓝利遇刺，小恶魔用野火斯坦尼斯兵败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  <a:p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马泰尔联盟兰尼斯特，曼斯雷德对峙守夜人团</a:t>
            </a:r>
            <a:r>
              <a:rPr lang="zh-CN" altLang="en-US" sz="2400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zh-CN" sz="2400" dirty="0">
                <a:solidFill>
                  <a:schemeClr val="bg1"/>
                </a:solidFill>
                <a:latin typeface="+mn-ea"/>
                <a:cs typeface="Times New Roman" charset="0"/>
              </a:rPr>
              <a:t> </a:t>
            </a:r>
          </a:p>
          <a:p>
            <a:pPr marL="534988" indent="-534988">
              <a:buNone/>
            </a:pPr>
            <a:endParaRPr lang="en-US" altLang="zh-CN" sz="28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3340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20477" y="1511896"/>
            <a:ext cx="6390072" cy="864096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3-4)  </a:t>
            </a:r>
            <a:r>
              <a:rPr lang="zh-CN" altLang="en-US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纷争的开始：</a:t>
            </a:r>
            <a:r>
              <a:rPr lang="en-US" altLang="zh-CN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The Beginning of Strife </a:t>
            </a:r>
          </a:p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r>
              <a:rPr lang="en-US" altLang="zh-CN" sz="2000" dirty="0">
                <a:solidFill>
                  <a:schemeClr val="bg1"/>
                </a:solidFill>
                <a:latin typeface="+mn-ea"/>
                <a:cs typeface="Times New Roman" charset="0"/>
              </a:rPr>
              <a:t>The Death of Ned Stark 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+mn-ea"/>
                <a:cs typeface="Times New Roman" charset="0"/>
              </a:rPr>
              <a:t>A Clash of Kings </a:t>
            </a:r>
            <a:r>
              <a:rPr lang="zh-CN" altLang="en-US" sz="2000" dirty="0">
                <a:solidFill>
                  <a:schemeClr val="bg1"/>
                </a:solidFill>
                <a:latin typeface="+mn-ea"/>
                <a:cs typeface="Times New Roman" charset="0"/>
              </a:rPr>
              <a:t>（列王的纷争）</a:t>
            </a:r>
            <a:endParaRPr lang="en-US" altLang="zh-CN" sz="2000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r>
              <a:rPr lang="en-US" altLang="zh-CN" sz="2000" dirty="0">
                <a:solidFill>
                  <a:schemeClr val="bg1"/>
                </a:solidFill>
                <a:latin typeface="+mn-ea"/>
                <a:cs typeface="Times New Roman" charset="0"/>
              </a:rPr>
              <a:t>A Storm of Swords </a:t>
            </a:r>
            <a:r>
              <a:rPr lang="zh-CN" altLang="en-US" sz="2000" dirty="0">
                <a:solidFill>
                  <a:schemeClr val="bg1"/>
                </a:solidFill>
                <a:latin typeface="+mn-ea"/>
                <a:cs typeface="Times New Roman" charset="0"/>
              </a:rPr>
              <a:t>（冰雨的风暴）</a:t>
            </a:r>
            <a:endParaRPr lang="en-US" altLang="zh-CN" sz="2000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pPr marL="0" indent="0">
              <a:buNone/>
            </a:pP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4ED0CD9D-5D8E-4200-9173-73C24252D2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829" y="2314574"/>
            <a:ext cx="3221720" cy="2268215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3051D229-CDD6-4714-B08F-3AB23CE7719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49" y="2314575"/>
            <a:ext cx="3197280" cy="2268215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2AA9BF11-FA96-4036-BF29-0559817C7B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94" y="2310814"/>
            <a:ext cx="3197280" cy="1577345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BD4B0C1F-BB0B-40BC-B9E6-6ADA9D0B6F0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1481" y="2340758"/>
            <a:ext cx="3254523" cy="1547401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85AEA825-0E86-4586-844D-AD41824B39F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442" y="3888159"/>
            <a:ext cx="3178572" cy="1728192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DC2BF536-1FEE-4FF1-BE26-BE9D87C16A4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9546" y="3888160"/>
            <a:ext cx="3271003" cy="1728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146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20477" y="1655910"/>
            <a:ext cx="6390072" cy="72008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8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r>
              <a:rPr lang="en-US" altLang="zh-CN" sz="2400" dirty="0">
                <a:solidFill>
                  <a:schemeClr val="bg1"/>
                </a:solidFill>
                <a:latin typeface="+mn-ea"/>
                <a:cs typeface="Times New Roman" charset="0"/>
              </a:rPr>
              <a:t>Death of Ned  </a:t>
            </a:r>
          </a:p>
          <a:p>
            <a:pPr marL="0" indent="0">
              <a:buNone/>
            </a:pPr>
            <a:endParaRPr lang="en-US" altLang="zh-CN" sz="28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3051D229-CDD6-4714-B08F-3AB23CE7719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49" y="2314575"/>
            <a:ext cx="3197280" cy="2268215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2AA9BF11-FA96-4036-BF29-0559817C7B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94" y="2310814"/>
            <a:ext cx="3197280" cy="1577345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85AEA825-0E86-4586-844D-AD41824B39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442" y="3888159"/>
            <a:ext cx="3178572" cy="1728192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DC2BF536-1FEE-4FF1-BE26-BE9D87C16A4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9546" y="3888160"/>
            <a:ext cx="3271003" cy="1728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658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20477" y="1655910"/>
            <a:ext cx="6390072" cy="72008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8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 </a:t>
            </a: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0" indent="0">
              <a:buNone/>
            </a:pPr>
            <a:r>
              <a:rPr lang="en-US" altLang="zh-CN" sz="2400" dirty="0">
                <a:solidFill>
                  <a:schemeClr val="bg1"/>
                </a:solidFill>
                <a:latin typeface="+mn-ea"/>
                <a:cs typeface="Times New Roman" charset="0"/>
              </a:rPr>
              <a:t> </a:t>
            </a:r>
          </a:p>
          <a:p>
            <a:pPr marL="0" indent="0">
              <a:buNone/>
            </a:pPr>
            <a:endParaRPr lang="en-US" altLang="zh-CN" sz="28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85AEA825-0E86-4586-844D-AD41824B39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442" y="3888159"/>
            <a:ext cx="3178572" cy="1728192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DC2BF536-1FEE-4FF1-BE26-BE9D87C16A4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9546" y="3888160"/>
            <a:ext cx="3271003" cy="1728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157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20477" y="1655910"/>
            <a:ext cx="6552728" cy="72008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8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Story Line</a:t>
            </a:r>
            <a:r>
              <a:rPr lang="zh-CN" altLang="en-US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：故事线索（情节）</a:t>
            </a: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0" indent="0">
              <a:buNone/>
            </a:pPr>
            <a:r>
              <a:rPr lang="en-US" altLang="zh-CN" sz="2400" dirty="0">
                <a:solidFill>
                  <a:schemeClr val="bg1"/>
                </a:solidFill>
                <a:latin typeface="+mn-ea"/>
                <a:cs typeface="Times New Roman" charset="0"/>
              </a:rPr>
              <a:t>4.  Season 4:  </a:t>
            </a:r>
            <a:r>
              <a:rPr lang="zh-CN" altLang="en-US" sz="2400" dirty="0">
                <a:solidFill>
                  <a:schemeClr val="bg1"/>
                </a:solidFill>
                <a:latin typeface="+mn-ea"/>
                <a:cs typeface="Times New Roman" charset="0"/>
              </a:rPr>
              <a:t>五王之战</a:t>
            </a:r>
            <a:endParaRPr lang="en-US" altLang="zh-CN" sz="2400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红色婚礼北境全军覆没，红毒蛇空降君临城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  <a:p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守夜人军团处境险恶，神秘异鬼现身维斯特洛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  <a:p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龙母得强龙无垢者，进军弥林欲夺铁王座 </a:t>
            </a:r>
            <a:r>
              <a:rPr lang="en-US" altLang="zh-CN" sz="2000" dirty="0">
                <a:solidFill>
                  <a:schemeClr val="bg1"/>
                </a:solidFill>
                <a:latin typeface="+mn-ea"/>
                <a:cs typeface="Times New Roman" charset="0"/>
              </a:rPr>
              <a:t> </a:t>
            </a:r>
          </a:p>
          <a:p>
            <a:pPr marL="534988" indent="-534988">
              <a:buNone/>
            </a:pPr>
            <a:endParaRPr lang="en-US" altLang="zh-CN" sz="28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5414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20477" y="1655910"/>
            <a:ext cx="6390072" cy="72008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8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r>
              <a:rPr lang="en-US" altLang="zh-CN" sz="2400" dirty="0">
                <a:solidFill>
                  <a:schemeClr val="bg1"/>
                </a:solidFill>
                <a:latin typeface="+mn-ea"/>
                <a:cs typeface="Times New Roman" charset="0"/>
              </a:rPr>
              <a:t>The Death of Ned  </a:t>
            </a:r>
          </a:p>
          <a:p>
            <a:pPr marL="0" indent="0">
              <a:buNone/>
            </a:pPr>
            <a:endParaRPr lang="en-US" altLang="zh-CN" sz="28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2AA9BF11-FA96-4036-BF29-0559817C7B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94" y="2310814"/>
            <a:ext cx="3197280" cy="1577345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DC2BF536-1FEE-4FF1-BE26-BE9D87C16A4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9546" y="3888160"/>
            <a:ext cx="3271003" cy="172819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52DCD5F3-2976-4790-9B7D-8432239F09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442" y="2329749"/>
            <a:ext cx="3208803" cy="155841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773DB855-FF4C-471A-AEB9-C74A6EF9B84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5080" y="3907094"/>
            <a:ext cx="3289783" cy="1709257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F37A9E00-46EC-42CC-B931-B3CC3B7EBDB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2245" y="2310815"/>
            <a:ext cx="3289783" cy="1607776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3DFED748-0539-40ED-8164-4C59B05F70D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816" y="3888159"/>
            <a:ext cx="3093950" cy="172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557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20477" y="1655910"/>
            <a:ext cx="6552728" cy="72008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8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Story Line</a:t>
            </a:r>
            <a:r>
              <a:rPr lang="zh-CN" altLang="en-US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：故事线索（情节）</a:t>
            </a: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0" indent="0">
              <a:buNone/>
            </a:pPr>
            <a:r>
              <a:rPr lang="en-US" altLang="zh-CN" sz="2400" dirty="0">
                <a:solidFill>
                  <a:schemeClr val="bg1"/>
                </a:solidFill>
                <a:latin typeface="+mn-ea"/>
                <a:cs typeface="Times New Roman" charset="0"/>
              </a:rPr>
              <a:t>5.  Season 5:  </a:t>
            </a:r>
            <a:r>
              <a:rPr lang="zh-CN" altLang="en-US" sz="2400" dirty="0">
                <a:solidFill>
                  <a:schemeClr val="bg1"/>
                </a:solidFill>
                <a:latin typeface="+mn-ea"/>
                <a:cs typeface="Times New Roman" charset="0"/>
              </a:rPr>
              <a:t>五王之战</a:t>
            </a:r>
            <a:endParaRPr lang="en-US" altLang="zh-CN" sz="2400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r>
              <a:rPr lang="zh-CN" altLang="en-US" sz="2400" dirty="0">
                <a:solidFill>
                  <a:schemeClr val="bg1"/>
                </a:solidFill>
                <a:latin typeface="+mn-ea"/>
              </a:rPr>
              <a:t>老兰尼斯特身首异处 </a:t>
            </a:r>
            <a:r>
              <a:rPr lang="zh-CN" altLang="en-US" sz="2400" dirty="0">
                <a:solidFill>
                  <a:schemeClr val="bg1"/>
                </a:solidFill>
              </a:rPr>
              <a:t>提利昂远走君临城</a:t>
            </a:r>
            <a:endParaRPr lang="en-US" altLang="zh-CN" sz="2400" dirty="0">
              <a:solidFill>
                <a:schemeClr val="bg1"/>
              </a:solidFill>
              <a:latin typeface="+mn-ea"/>
            </a:endParaRPr>
          </a:p>
          <a:p>
            <a:r>
              <a:rPr lang="zh-CN" altLang="en-US" sz="2400" dirty="0">
                <a:solidFill>
                  <a:schemeClr val="bg1"/>
                </a:solidFill>
                <a:latin typeface="+mn-ea"/>
              </a:rPr>
              <a:t>红毒蛇报仇有望  雪诺挂帅守夜人</a:t>
            </a:r>
            <a:endParaRPr lang="en-US" altLang="zh-CN" sz="2400" dirty="0">
              <a:solidFill>
                <a:schemeClr val="bg1"/>
              </a:solidFill>
              <a:latin typeface="+mn-ea"/>
            </a:endParaRPr>
          </a:p>
          <a:p>
            <a:r>
              <a:rPr lang="zh-CN" altLang="en-US" sz="2400" b="1" dirty="0">
                <a:solidFill>
                  <a:schemeClr val="bg1"/>
                </a:solidFill>
                <a:latin typeface="+mn-ea"/>
                <a:cs typeface="Times New Roman" charset="0"/>
              </a:rPr>
              <a:t>托曼继位皇后朝不保夕 烧脑宫斗拉开序幕</a:t>
            </a:r>
            <a:endParaRPr lang="en-US" altLang="zh-CN" sz="28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6993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20477" y="1655910"/>
            <a:ext cx="6390072" cy="72008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r>
              <a:rPr lang="en-US" altLang="zh-CN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5)  </a:t>
            </a:r>
            <a:r>
              <a:rPr lang="zh-CN" altLang="en-US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宫斗：</a:t>
            </a:r>
            <a:r>
              <a:rPr lang="en-US" altLang="zh-CN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Palace Intrigues </a:t>
            </a: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3051D229-CDD6-4714-B08F-3AB23CE7719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49" y="2314575"/>
            <a:ext cx="3197280" cy="2268215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2AA9BF11-FA96-4036-BF29-0559817C7B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94" y="2310814"/>
            <a:ext cx="3197280" cy="1577345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BD4B0C1F-BB0B-40BC-B9E6-6ADA9D0B6F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1481" y="2340758"/>
            <a:ext cx="3254523" cy="1547401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85AEA825-0E86-4586-844D-AD41824B39F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442" y="3888159"/>
            <a:ext cx="3178572" cy="1728192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8F5B95DE-C90F-48DC-928B-30F739D824C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074" y="2310814"/>
            <a:ext cx="3237673" cy="1547401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E2D93607-003B-437C-907B-151AB83CB40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2279" y="2294427"/>
            <a:ext cx="3233725" cy="1547401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0A679790-7B77-435D-894E-758975D7E78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918" y="3874272"/>
            <a:ext cx="3253984" cy="1742079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E2F43A67-2104-4CD6-B3E0-3B12C3F57EA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9338" y="3888160"/>
            <a:ext cx="3246666" cy="1760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157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20477" y="1655910"/>
            <a:ext cx="6390072" cy="72008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r>
              <a:rPr lang="en-US" altLang="zh-CN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5)  </a:t>
            </a:r>
            <a:r>
              <a:rPr lang="zh-CN" altLang="en-US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宫斗和人鬼之战：</a:t>
            </a:r>
            <a:r>
              <a:rPr lang="en-US" altLang="zh-CN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Palace Intrigues </a:t>
            </a: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BD4B0C1F-BB0B-40BC-B9E6-6ADA9D0B6F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1481" y="2340758"/>
            <a:ext cx="3254523" cy="1547401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8F5B95DE-C90F-48DC-928B-30F739D824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321" y="3933991"/>
            <a:ext cx="3237673" cy="1547401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E2D93607-003B-437C-907B-151AB83CB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2279" y="2294427"/>
            <a:ext cx="3233725" cy="1547401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0A679790-7B77-435D-894E-758975D7E78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166" y="2340758"/>
            <a:ext cx="3253984" cy="1593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18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20477" y="1655910"/>
            <a:ext cx="6390072" cy="72008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r>
              <a:rPr lang="en-US" altLang="zh-CN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6)  </a:t>
            </a:r>
            <a:r>
              <a:rPr lang="zh-CN" altLang="en-US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回归：</a:t>
            </a:r>
            <a:r>
              <a:rPr lang="en-US" altLang="zh-CN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The Return </a:t>
            </a: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BD4B0C1F-BB0B-40BC-B9E6-6ADA9D0B6F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1481" y="2340758"/>
            <a:ext cx="3254523" cy="1547401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8F5B95DE-C90F-48DC-928B-30F739D824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321" y="3933991"/>
            <a:ext cx="3237673" cy="1547401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E2D93607-003B-437C-907B-151AB83CB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2279" y="2294427"/>
            <a:ext cx="3233725" cy="1547401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0A679790-7B77-435D-894E-758975D7E78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166" y="2340758"/>
            <a:ext cx="3253984" cy="1593233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1F3A389F-66F9-48E2-ABA2-7D6033EC3D1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647" y="2278876"/>
            <a:ext cx="3241287" cy="1821014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119AD903-79CA-4481-9C21-6E56248FF0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020" y="2278877"/>
            <a:ext cx="3237674" cy="1821014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BDAFAEDA-0529-43B5-AF19-67BD5F81055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908" y="4073180"/>
            <a:ext cx="3207026" cy="1527468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9D334C26-DBF1-408C-AB09-12B65BEEC5E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0581" y="4055884"/>
            <a:ext cx="3271003" cy="1527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30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20477" y="1655910"/>
            <a:ext cx="6390072" cy="72008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r>
              <a:rPr lang="en-US" altLang="zh-CN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6)  </a:t>
            </a:r>
            <a:r>
              <a:rPr lang="zh-CN" altLang="en-US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回归：</a:t>
            </a:r>
            <a:r>
              <a:rPr lang="en-US" altLang="zh-CN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The Return </a:t>
            </a: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BD4B0C1F-BB0B-40BC-B9E6-6ADA9D0B6F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1481" y="2340758"/>
            <a:ext cx="3254523" cy="1547401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8F5B95DE-C90F-48DC-928B-30F739D824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321" y="3933991"/>
            <a:ext cx="3237673" cy="1547401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E2D93607-003B-437C-907B-151AB83CB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2279" y="2294427"/>
            <a:ext cx="3233725" cy="1547401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0A679790-7B77-435D-894E-758975D7E78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166" y="2340758"/>
            <a:ext cx="3253984" cy="1593233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1F3A389F-66F9-48E2-ABA2-7D6033EC3D1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647" y="2278876"/>
            <a:ext cx="3241287" cy="1821014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119AD903-79CA-4481-9C21-6E56248FF0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020" y="2278877"/>
            <a:ext cx="3237674" cy="1821014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BDAFAEDA-0529-43B5-AF19-67BD5F81055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908" y="4073180"/>
            <a:ext cx="3207026" cy="1527468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9D334C26-DBF1-408C-AB09-12B65BEEC5E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0581" y="4055884"/>
            <a:ext cx="3271003" cy="1527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391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20477" y="1655910"/>
            <a:ext cx="6552728" cy="72008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8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Story Line</a:t>
            </a:r>
            <a:r>
              <a:rPr lang="zh-CN" altLang="en-US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：故事线索（情节）</a:t>
            </a: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0" indent="0">
              <a:buNone/>
            </a:pPr>
            <a:r>
              <a:rPr lang="en-US" altLang="zh-CN" sz="2400" dirty="0">
                <a:solidFill>
                  <a:schemeClr val="bg1"/>
                </a:solidFill>
                <a:latin typeface="+mn-ea"/>
                <a:cs typeface="Times New Roman" charset="0"/>
              </a:rPr>
              <a:t>6.  Season 6:  </a:t>
            </a:r>
            <a:r>
              <a:rPr lang="zh-CN" altLang="en-US" sz="2400" dirty="0">
                <a:solidFill>
                  <a:schemeClr val="bg1"/>
                </a:solidFill>
                <a:latin typeface="+mn-ea"/>
                <a:cs typeface="Times New Roman" charset="0"/>
              </a:rPr>
              <a:t>五王之战</a:t>
            </a:r>
            <a:endParaRPr lang="en-US" altLang="zh-CN" sz="2400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r>
              <a:rPr lang="zh-CN" altLang="en-US" sz="2400" dirty="0">
                <a:solidFill>
                  <a:schemeClr val="bg1"/>
                </a:solidFill>
                <a:latin typeface="+mn-ea"/>
              </a:rPr>
              <a:t>提利昂远走投龙母，</a:t>
            </a:r>
            <a:r>
              <a:rPr lang="zh-CN" altLang="en-US" sz="2400" dirty="0">
                <a:solidFill>
                  <a:schemeClr val="bg1"/>
                </a:solidFill>
              </a:rPr>
              <a:t>太后瑟曦宫中陷苦斗</a:t>
            </a:r>
            <a:endParaRPr lang="en-US" altLang="zh-CN" sz="2400" dirty="0">
              <a:solidFill>
                <a:schemeClr val="bg1"/>
              </a:solidFill>
              <a:latin typeface="+mn-ea"/>
            </a:endParaRPr>
          </a:p>
          <a:p>
            <a:r>
              <a:rPr lang="zh-CN" altLang="en-US" sz="2400" dirty="0">
                <a:solidFill>
                  <a:schemeClr val="bg1"/>
                </a:solidFill>
                <a:latin typeface="+mn-ea"/>
              </a:rPr>
              <a:t>兄妹合力勇战小剥皮（提姆斯波顿）</a:t>
            </a:r>
            <a:endParaRPr lang="en-US" altLang="zh-CN" sz="2400" dirty="0">
              <a:solidFill>
                <a:schemeClr val="bg1"/>
              </a:solidFill>
              <a:latin typeface="+mn-ea"/>
            </a:endParaRPr>
          </a:p>
          <a:p>
            <a:r>
              <a:rPr lang="zh-CN" altLang="en-US" sz="2400" b="1" dirty="0">
                <a:solidFill>
                  <a:schemeClr val="bg1"/>
                </a:solidFill>
                <a:latin typeface="+mn-ea"/>
                <a:cs typeface="Times New Roman" charset="0"/>
              </a:rPr>
              <a:t>此消彼长，龙母反攻维斯特洛</a:t>
            </a:r>
            <a:endParaRPr lang="en-US" altLang="zh-CN" sz="28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9761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20477" y="1655910"/>
            <a:ext cx="6390072" cy="72008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r>
              <a:rPr lang="en-US" altLang="zh-CN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7) </a:t>
            </a:r>
            <a:r>
              <a:rPr lang="zh-CN" altLang="en-US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最后的幸存者：</a:t>
            </a:r>
            <a:r>
              <a:rPr lang="en-US" altLang="zh-CN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The Last Survivors </a:t>
            </a: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BD4B0C1F-BB0B-40BC-B9E6-6ADA9D0B6F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1481" y="2340758"/>
            <a:ext cx="3254523" cy="1547401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8F5B95DE-C90F-48DC-928B-30F739D824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321" y="3933991"/>
            <a:ext cx="3237673" cy="1547401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E2D93607-003B-437C-907B-151AB83CB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2279" y="2294427"/>
            <a:ext cx="3233725" cy="1547401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0A679790-7B77-435D-894E-758975D7E78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166" y="2340758"/>
            <a:ext cx="3253984" cy="1593233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1F3A389F-66F9-48E2-ABA2-7D6033EC3D1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647" y="2278876"/>
            <a:ext cx="3241287" cy="1821014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119AD903-79CA-4481-9C21-6E56248FF0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020" y="2278877"/>
            <a:ext cx="3237674" cy="1821014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BDAFAEDA-0529-43B5-AF19-67BD5F81055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908" y="4073180"/>
            <a:ext cx="3207026" cy="1527468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9D334C26-DBF1-408C-AB09-12B65BEEC5E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0581" y="4055884"/>
            <a:ext cx="3271003" cy="1527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859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20477" y="1655910"/>
            <a:ext cx="6552728" cy="72008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8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Story Line</a:t>
            </a:r>
            <a:r>
              <a:rPr lang="zh-CN" altLang="en-US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：故事线索（情节）</a:t>
            </a: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0" indent="0">
              <a:buNone/>
            </a:pPr>
            <a:r>
              <a:rPr lang="en-US" altLang="zh-CN" sz="2400" dirty="0">
                <a:solidFill>
                  <a:schemeClr val="bg1"/>
                </a:solidFill>
                <a:latin typeface="+mn-ea"/>
                <a:cs typeface="Times New Roman" charset="0"/>
              </a:rPr>
              <a:t>7.  Season 7:  </a:t>
            </a:r>
            <a:r>
              <a:rPr lang="zh-CN" altLang="en-US" sz="2400" dirty="0">
                <a:solidFill>
                  <a:schemeClr val="bg1"/>
                </a:solidFill>
                <a:latin typeface="+mn-ea"/>
                <a:cs typeface="Times New Roman" charset="0"/>
              </a:rPr>
              <a:t>五王之战</a:t>
            </a:r>
            <a:endParaRPr lang="en-US" altLang="zh-CN" sz="2400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龙母羽翼丰满反攻在望，</a:t>
            </a:r>
            <a:r>
              <a:rPr lang="zh-CN" altLang="en-US" sz="2000" dirty="0">
                <a:solidFill>
                  <a:schemeClr val="bg1"/>
                </a:solidFill>
              </a:rPr>
              <a:t>雪诺满血复活巩固北境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  <a:p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王后教堂纵火尽灭仇敌，</a:t>
            </a:r>
            <a:r>
              <a:rPr lang="zh-CN" altLang="en-US" sz="2000" b="1" dirty="0">
                <a:solidFill>
                  <a:schemeClr val="bg1"/>
                </a:solidFill>
                <a:latin typeface="+mn-ea"/>
                <a:cs typeface="Times New Roman" charset="0"/>
              </a:rPr>
              <a:t>异鬼军团兵临绝境长城</a:t>
            </a: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6242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20477" y="1655910"/>
            <a:ext cx="6552728" cy="72008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8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8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Story Line</a:t>
            </a:r>
            <a:r>
              <a:rPr lang="zh-CN" altLang="en-US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：故事线索（情节）</a:t>
            </a: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457200" indent="-457200">
              <a:buAutoNum type="arabicPeriod" startAt="8"/>
            </a:pPr>
            <a:r>
              <a:rPr lang="en-US" altLang="zh-CN" sz="2400" dirty="0">
                <a:solidFill>
                  <a:schemeClr val="bg1"/>
                </a:solidFill>
                <a:latin typeface="+mn-ea"/>
                <a:cs typeface="Times New Roman" charset="0"/>
              </a:rPr>
              <a:t>Season 8:  </a:t>
            </a:r>
            <a:r>
              <a:rPr lang="zh-CN" altLang="en-US" sz="2400" dirty="0">
                <a:solidFill>
                  <a:schemeClr val="bg1"/>
                </a:solidFill>
                <a:latin typeface="+mn-ea"/>
                <a:cs typeface="Times New Roman" charset="0"/>
              </a:rPr>
              <a:t>谁是最后的幸存者？</a:t>
            </a:r>
            <a:r>
              <a:rPr lang="en-US" altLang="zh-CN" sz="2400" dirty="0">
                <a:solidFill>
                  <a:schemeClr val="bg1"/>
                </a:solidFill>
                <a:latin typeface="+mn-ea"/>
              </a:rPr>
              <a:t> </a:t>
            </a:r>
          </a:p>
          <a:p>
            <a:pPr marL="0" indent="0">
              <a:buNone/>
            </a:pPr>
            <a:endParaRPr lang="en-US" altLang="zh-CN" sz="2400" b="1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pPr marL="514350" indent="-514350">
              <a:buAutoNum type="arabicPeriod" startAt="8"/>
            </a:pPr>
            <a:endParaRPr lang="en-US" altLang="zh-CN" sz="2400" b="1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pPr marL="514350" indent="-514350">
              <a:buAutoNum type="arabicPeriod" startAt="8"/>
            </a:pPr>
            <a:endParaRPr lang="en-US" altLang="zh-CN" sz="28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2893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20477" y="1655910"/>
            <a:ext cx="6390072" cy="72008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r>
              <a:rPr lang="en-US" altLang="zh-CN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7) </a:t>
            </a:r>
            <a:r>
              <a:rPr lang="zh-CN" altLang="en-US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最后的幸存者：</a:t>
            </a:r>
            <a:r>
              <a:rPr lang="en-US" altLang="zh-CN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The Last Survivors </a:t>
            </a: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BD4B0C1F-BB0B-40BC-B9E6-6ADA9D0B6F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1481" y="2340758"/>
            <a:ext cx="3254523" cy="1547401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8F5B95DE-C90F-48DC-928B-30F739D824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321" y="3933991"/>
            <a:ext cx="3237673" cy="1547401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E2D93607-003B-437C-907B-151AB83CB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2279" y="2294427"/>
            <a:ext cx="3233725" cy="1547401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0A679790-7B77-435D-894E-758975D7E78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166" y="2340758"/>
            <a:ext cx="3253984" cy="1593233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1F3A389F-66F9-48E2-ABA2-7D6033EC3D1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647" y="2278876"/>
            <a:ext cx="3241287" cy="1821014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119AD903-79CA-4481-9C21-6E56248FF0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020" y="2278877"/>
            <a:ext cx="3237674" cy="1821014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BDAFAEDA-0529-43B5-AF19-67BD5F81055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908" y="4073180"/>
            <a:ext cx="3207026" cy="1527468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9D334C26-DBF1-408C-AB09-12B65BEEC5E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0581" y="4055884"/>
            <a:ext cx="3271003" cy="1527469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65E242F3-6407-4998-9FEA-CB184479E93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4955" y="4073181"/>
            <a:ext cx="3271003" cy="1527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917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17243" y="1620677"/>
            <a:ext cx="6390072" cy="72008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r>
              <a:rPr lang="en-US" altLang="zh-CN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7) </a:t>
            </a:r>
            <a:r>
              <a:rPr lang="zh-CN" altLang="en-US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最后的幸存者：</a:t>
            </a:r>
            <a:r>
              <a:rPr lang="en-US" altLang="zh-CN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The Last Survivors</a:t>
            </a: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3051D229-CDD6-4714-B08F-3AB23CE7719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49" y="2314575"/>
            <a:ext cx="3197280" cy="2268215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2AA9BF11-FA96-4036-BF29-0559817C7B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94" y="2310814"/>
            <a:ext cx="3197280" cy="1577345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BD4B0C1F-BB0B-40BC-B9E6-6ADA9D0B6F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1481" y="2340758"/>
            <a:ext cx="3254523" cy="1547401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85AEA825-0E86-4586-844D-AD41824B39F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442" y="3888159"/>
            <a:ext cx="3178572" cy="1728192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8F5B95DE-C90F-48DC-928B-30F739D824C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074" y="2310814"/>
            <a:ext cx="3237673" cy="1547401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E2D93607-003B-437C-907B-151AB83CB40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2279" y="2294427"/>
            <a:ext cx="3233725" cy="1547401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0A679790-7B77-435D-894E-758975D7E78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918" y="3874272"/>
            <a:ext cx="3253984" cy="1742079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E2F43A67-2104-4CD6-B3E0-3B12C3F57EA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9338" y="3888160"/>
            <a:ext cx="3246666" cy="1760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848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20477" y="1655910"/>
            <a:ext cx="6390072" cy="72008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7) </a:t>
            </a:r>
            <a:r>
              <a:rPr lang="zh-CN" altLang="en-US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最后的幸存者：</a:t>
            </a:r>
            <a:r>
              <a:rPr lang="en-US" altLang="zh-CN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The Last Survivors </a:t>
            </a:r>
          </a:p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r>
              <a:rPr lang="en-US" altLang="zh-CN" sz="2000" dirty="0">
                <a:solidFill>
                  <a:schemeClr val="bg1"/>
                </a:solidFill>
                <a:latin typeface="+mn-ea"/>
                <a:cs typeface="Times New Roman" charset="0"/>
              </a:rPr>
              <a:t>The Death of Ned Stark 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+mn-ea"/>
                <a:cs typeface="Times New Roman" charset="0"/>
              </a:rPr>
              <a:t>A Clash of Kings </a:t>
            </a:r>
            <a:r>
              <a:rPr lang="zh-CN" altLang="en-US" sz="2000" dirty="0">
                <a:solidFill>
                  <a:schemeClr val="bg1"/>
                </a:solidFill>
                <a:latin typeface="+mn-ea"/>
                <a:cs typeface="Times New Roman" charset="0"/>
              </a:rPr>
              <a:t>（列王的纷争）</a:t>
            </a:r>
            <a:endParaRPr lang="en-US" altLang="zh-CN" sz="2000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r>
              <a:rPr lang="en-US" altLang="zh-CN" sz="2000" dirty="0">
                <a:solidFill>
                  <a:schemeClr val="bg1"/>
                </a:solidFill>
                <a:latin typeface="+mn-ea"/>
                <a:cs typeface="Times New Roman" charset="0"/>
              </a:rPr>
              <a:t>A Storm of Swords </a:t>
            </a:r>
            <a:r>
              <a:rPr lang="zh-CN" altLang="en-US" sz="2000" dirty="0">
                <a:solidFill>
                  <a:schemeClr val="bg1"/>
                </a:solidFill>
                <a:latin typeface="+mn-ea"/>
                <a:cs typeface="Times New Roman" charset="0"/>
              </a:rPr>
              <a:t>（冰雨的风暴）</a:t>
            </a:r>
            <a:endParaRPr lang="en-US" altLang="zh-CN" sz="2000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pPr marL="0" indent="0">
              <a:buNone/>
            </a:pP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3051D229-CDD6-4714-B08F-3AB23CE7719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49" y="2314575"/>
            <a:ext cx="3197280" cy="2268215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7C27C1C5-40AE-470F-84DD-F559B2265E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641" y="2274665"/>
            <a:ext cx="3278810" cy="1757134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76F80841-23C7-4A97-9FFE-A8D8AF62E1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451" y="2274666"/>
            <a:ext cx="3179026" cy="1685502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34B63B46-CF1E-4C76-946B-AEB7A584BBF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477" y="4071709"/>
            <a:ext cx="3278810" cy="1544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506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20477" y="1655910"/>
            <a:ext cx="6390072" cy="72008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7) </a:t>
            </a:r>
            <a:r>
              <a:rPr lang="zh-CN" altLang="en-US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最后的幸存者：</a:t>
            </a:r>
            <a:r>
              <a:rPr lang="en-US" altLang="zh-CN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The Last Survivors </a:t>
            </a:r>
          </a:p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r>
              <a:rPr lang="en-US" altLang="zh-CN" sz="2000" dirty="0">
                <a:solidFill>
                  <a:schemeClr val="bg1"/>
                </a:solidFill>
                <a:latin typeface="+mn-ea"/>
                <a:cs typeface="Times New Roman" charset="0"/>
              </a:rPr>
              <a:t>The Death of Ned Stark 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+mn-ea"/>
                <a:cs typeface="Times New Roman" charset="0"/>
              </a:rPr>
              <a:t>A Clash of Kings </a:t>
            </a:r>
            <a:r>
              <a:rPr lang="zh-CN" altLang="en-US" sz="2000" dirty="0">
                <a:solidFill>
                  <a:schemeClr val="bg1"/>
                </a:solidFill>
                <a:latin typeface="+mn-ea"/>
                <a:cs typeface="Times New Roman" charset="0"/>
              </a:rPr>
              <a:t>（列王的纷争）</a:t>
            </a:r>
            <a:endParaRPr lang="en-US" altLang="zh-CN" sz="2000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r>
              <a:rPr lang="en-US" altLang="zh-CN" sz="2000" dirty="0">
                <a:solidFill>
                  <a:schemeClr val="bg1"/>
                </a:solidFill>
                <a:latin typeface="+mn-ea"/>
                <a:cs typeface="Times New Roman" charset="0"/>
              </a:rPr>
              <a:t>A Storm of Swords </a:t>
            </a:r>
            <a:r>
              <a:rPr lang="zh-CN" altLang="en-US" sz="2000" dirty="0">
                <a:solidFill>
                  <a:schemeClr val="bg1"/>
                </a:solidFill>
                <a:latin typeface="+mn-ea"/>
                <a:cs typeface="Times New Roman" charset="0"/>
              </a:rPr>
              <a:t>（冰雨的风暴）</a:t>
            </a:r>
            <a:endParaRPr lang="en-US" altLang="zh-CN" sz="2000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pPr marL="0" indent="0">
              <a:buNone/>
            </a:pP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4ED0CD9D-5D8E-4200-9173-73C24252D2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829" y="2314574"/>
            <a:ext cx="3221720" cy="2268215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3051D229-CDD6-4714-B08F-3AB23CE7719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49" y="2314575"/>
            <a:ext cx="3197280" cy="2268215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7C27C1C5-40AE-470F-84DD-F559B2265E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641" y="2274665"/>
            <a:ext cx="3278810" cy="1757134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76F80841-23C7-4A97-9FFE-A8D8AF62E1F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451" y="2274666"/>
            <a:ext cx="3179026" cy="1685502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34B63B46-CF1E-4C76-946B-AEB7A584BBF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477" y="4071709"/>
            <a:ext cx="3278810" cy="1544642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B14976EB-E530-42F3-A214-6D7F1A15581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9287" y="3960168"/>
            <a:ext cx="3086822" cy="1685502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A706BB19-9CB2-4BFC-BEF4-4C2E7161F79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441" y="2274665"/>
            <a:ext cx="6443036" cy="3341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208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20477" y="1655910"/>
            <a:ext cx="6390072" cy="72008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Part Three: Modes of Death and Modes of Survival</a:t>
            </a:r>
            <a:r>
              <a:rPr lang="en-US" altLang="zh-CN" b="1" dirty="0">
                <a:solidFill>
                  <a:srgbClr val="CF4B01"/>
                </a:solidFill>
                <a:latin typeface="+mn-ea"/>
                <a:cs typeface="Times New Roman" charset="0"/>
              </a:rPr>
              <a:t> </a:t>
            </a:r>
            <a:endParaRPr lang="en-US" altLang="zh-CN" b="1" i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000" b="1" i="1" dirty="0">
                <a:solidFill>
                  <a:schemeClr val="bg1"/>
                </a:solidFill>
                <a:latin typeface="+mn-ea"/>
                <a:cs typeface="Times New Roman" charset="0"/>
              </a:rPr>
              <a:t>To be, or not to be, that is not a question </a:t>
            </a:r>
            <a:endParaRPr lang="en-US" altLang="zh-CN" sz="2000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pPr marL="0" indent="0">
              <a:buNone/>
            </a:pP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9238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20477" y="1655910"/>
            <a:ext cx="6390072" cy="72008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chemeClr val="bg1"/>
                </a:solidFill>
                <a:latin typeface="+mn-ea"/>
                <a:cs typeface="Times New Roman" charset="0"/>
              </a:rPr>
              <a:t>Focal Point 1: Mode of Death </a:t>
            </a:r>
            <a:r>
              <a:rPr lang="zh-CN" altLang="en-US" sz="2400" b="1" dirty="0">
                <a:solidFill>
                  <a:schemeClr val="bg1"/>
                </a:solidFill>
                <a:latin typeface="+mn-ea"/>
                <a:cs typeface="Times New Roman" charset="0"/>
              </a:rPr>
              <a:t>死亡模式</a:t>
            </a:r>
            <a:r>
              <a:rPr lang="en-US" altLang="zh-CN" sz="2400" b="1" dirty="0">
                <a:solidFill>
                  <a:schemeClr val="bg1"/>
                </a:solidFill>
                <a:latin typeface="+mn-ea"/>
                <a:cs typeface="Times New Roman" charset="0"/>
              </a:rPr>
              <a:t> </a:t>
            </a:r>
            <a:endParaRPr lang="en-US" altLang="zh-CN" sz="2400" b="1" i="1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i="1" dirty="0">
                <a:solidFill>
                  <a:schemeClr val="bg1"/>
                </a:solidFill>
                <a:latin typeface="+mn-ea"/>
                <a:cs typeface="Times New Roman" charset="0"/>
              </a:rPr>
              <a:t>1</a:t>
            </a:r>
            <a:r>
              <a:rPr lang="zh-CN" altLang="en-US" sz="2400" b="1" i="1" dirty="0">
                <a:solidFill>
                  <a:schemeClr val="bg1"/>
                </a:solidFill>
                <a:latin typeface="+mn-ea"/>
                <a:cs typeface="Times New Roman" charset="0"/>
              </a:rPr>
              <a:t>）</a:t>
            </a:r>
            <a:r>
              <a:rPr lang="en-US" altLang="zh-CN" sz="2400" b="1" i="1" dirty="0">
                <a:solidFill>
                  <a:schemeClr val="bg1"/>
                </a:solidFill>
                <a:latin typeface="+mn-ea"/>
                <a:cs typeface="Times New Roman" charset="0"/>
              </a:rPr>
              <a:t>Lust:  </a:t>
            </a:r>
            <a:r>
              <a:rPr lang="zh-CN" altLang="en-US" sz="2400" b="1" i="1" dirty="0">
                <a:solidFill>
                  <a:schemeClr val="bg1"/>
                </a:solidFill>
                <a:latin typeface="+mn-ea"/>
                <a:cs typeface="Times New Roman" charset="0"/>
              </a:rPr>
              <a:t>欲望</a:t>
            </a:r>
            <a:endParaRPr lang="en-US" altLang="zh-CN" sz="2400" b="1" i="1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000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pPr marL="0" indent="0">
              <a:buNone/>
            </a:pP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599B8DCF-15C8-49F5-A630-4AA1579A12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6741" y="3024063"/>
            <a:ext cx="3584174" cy="2304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653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20477" y="1655910"/>
            <a:ext cx="6390072" cy="72008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chemeClr val="bg1"/>
                </a:solidFill>
                <a:latin typeface="+mn-ea"/>
                <a:cs typeface="Times New Roman" charset="0"/>
              </a:rPr>
              <a:t>Focal Point 1: Mode of Death </a:t>
            </a:r>
            <a:r>
              <a:rPr lang="zh-CN" altLang="en-US" sz="2400" b="1" dirty="0">
                <a:solidFill>
                  <a:schemeClr val="bg1"/>
                </a:solidFill>
                <a:latin typeface="+mn-ea"/>
                <a:cs typeface="Times New Roman" charset="0"/>
              </a:rPr>
              <a:t>死亡模式</a:t>
            </a:r>
            <a:r>
              <a:rPr lang="en-US" altLang="zh-CN" sz="2400" b="1" dirty="0">
                <a:solidFill>
                  <a:schemeClr val="bg1"/>
                </a:solidFill>
                <a:latin typeface="+mn-ea"/>
                <a:cs typeface="Times New Roman" charset="0"/>
              </a:rPr>
              <a:t> </a:t>
            </a:r>
            <a:endParaRPr lang="en-US" altLang="zh-CN" sz="2400" b="1" i="1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i="1" dirty="0">
                <a:solidFill>
                  <a:schemeClr val="bg1"/>
                </a:solidFill>
                <a:latin typeface="+mn-ea"/>
                <a:cs typeface="Times New Roman" charset="0"/>
              </a:rPr>
              <a:t>2</a:t>
            </a:r>
            <a:r>
              <a:rPr lang="zh-CN" altLang="en-US" sz="2400" b="1" i="1" dirty="0">
                <a:solidFill>
                  <a:schemeClr val="bg1"/>
                </a:solidFill>
                <a:latin typeface="+mn-ea"/>
                <a:cs typeface="Times New Roman" charset="0"/>
              </a:rPr>
              <a:t>）</a:t>
            </a:r>
            <a:r>
              <a:rPr lang="en-US" altLang="zh-CN" sz="2400" b="1" i="1" dirty="0">
                <a:solidFill>
                  <a:schemeClr val="bg1"/>
                </a:solidFill>
                <a:latin typeface="+mn-ea"/>
                <a:cs typeface="Times New Roman" charset="0"/>
              </a:rPr>
              <a:t>Atrocity:</a:t>
            </a:r>
            <a:r>
              <a:rPr lang="zh-CN" altLang="en-US" sz="2400" b="1" i="1" dirty="0">
                <a:solidFill>
                  <a:schemeClr val="bg1"/>
                </a:solidFill>
                <a:latin typeface="+mn-ea"/>
                <a:cs typeface="Times New Roman" charset="0"/>
              </a:rPr>
              <a:t>残暴</a:t>
            </a: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67759BF6-2A0F-4E0A-9CFA-1CD9F8C645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723" y="2894646"/>
            <a:ext cx="3882008" cy="2445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642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20477" y="1655910"/>
            <a:ext cx="6390072" cy="72008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chemeClr val="bg1"/>
                </a:solidFill>
                <a:latin typeface="+mn-ea"/>
                <a:cs typeface="Times New Roman" charset="0"/>
              </a:rPr>
              <a:t>Focal Point 1: Mode of Death </a:t>
            </a:r>
            <a:r>
              <a:rPr lang="zh-CN" altLang="en-US" sz="2400" b="1" dirty="0">
                <a:solidFill>
                  <a:schemeClr val="bg1"/>
                </a:solidFill>
                <a:latin typeface="+mn-ea"/>
                <a:cs typeface="Times New Roman" charset="0"/>
              </a:rPr>
              <a:t>死亡模式</a:t>
            </a:r>
            <a:r>
              <a:rPr lang="en-US" altLang="zh-CN" sz="2400" b="1" dirty="0">
                <a:solidFill>
                  <a:schemeClr val="bg1"/>
                </a:solidFill>
                <a:latin typeface="+mn-ea"/>
                <a:cs typeface="Times New Roman" charset="0"/>
              </a:rPr>
              <a:t> </a:t>
            </a:r>
            <a:endParaRPr lang="en-US" altLang="zh-CN" sz="2400" b="1" i="1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i="1" dirty="0">
                <a:solidFill>
                  <a:schemeClr val="bg1"/>
                </a:solidFill>
                <a:latin typeface="+mn-ea"/>
                <a:cs typeface="Times New Roman" charset="0"/>
              </a:rPr>
              <a:t>3</a:t>
            </a:r>
            <a:r>
              <a:rPr lang="zh-CN" altLang="en-US" sz="2400" b="1" i="1" dirty="0">
                <a:solidFill>
                  <a:schemeClr val="bg1"/>
                </a:solidFill>
                <a:latin typeface="+mn-ea"/>
                <a:cs typeface="Times New Roman" charset="0"/>
              </a:rPr>
              <a:t>）</a:t>
            </a:r>
            <a:r>
              <a:rPr lang="en-US" altLang="zh-CN" sz="2400" b="1" i="1" dirty="0">
                <a:solidFill>
                  <a:schemeClr val="bg1"/>
                </a:solidFill>
                <a:latin typeface="+mn-ea"/>
                <a:cs typeface="Times New Roman" charset="0"/>
              </a:rPr>
              <a:t>Desire</a:t>
            </a:r>
            <a:r>
              <a:rPr lang="zh-CN" altLang="en-US" sz="2400" b="1" i="1" dirty="0">
                <a:solidFill>
                  <a:schemeClr val="bg1"/>
                </a:solidFill>
                <a:latin typeface="+mn-ea"/>
                <a:cs typeface="Times New Roman" charset="0"/>
              </a:rPr>
              <a:t>：欲望</a:t>
            </a: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67759BF6-2A0F-4E0A-9CFA-1CD9F8C645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723" y="2894646"/>
            <a:ext cx="3882008" cy="2445665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0B81BF05-A981-4035-8EF0-8848994355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9791" y="2894647"/>
            <a:ext cx="3882008" cy="2445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005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20477" y="1655910"/>
            <a:ext cx="6390072" cy="72008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chemeClr val="bg1"/>
                </a:solidFill>
                <a:latin typeface="+mn-ea"/>
                <a:cs typeface="Times New Roman" charset="0"/>
              </a:rPr>
              <a:t>Focal Point 1: Mode of Death </a:t>
            </a:r>
            <a:r>
              <a:rPr lang="zh-CN" altLang="en-US" sz="2400" b="1" dirty="0">
                <a:solidFill>
                  <a:schemeClr val="bg1"/>
                </a:solidFill>
                <a:latin typeface="+mn-ea"/>
                <a:cs typeface="Times New Roman" charset="0"/>
              </a:rPr>
              <a:t>死亡模式</a:t>
            </a:r>
            <a:r>
              <a:rPr lang="en-US" altLang="zh-CN" sz="2400" b="1" dirty="0">
                <a:solidFill>
                  <a:schemeClr val="bg1"/>
                </a:solidFill>
                <a:latin typeface="+mn-ea"/>
                <a:cs typeface="Times New Roman" charset="0"/>
              </a:rPr>
              <a:t> </a:t>
            </a:r>
            <a:endParaRPr lang="en-US" altLang="zh-CN" sz="2400" b="1" i="1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i="1" dirty="0">
                <a:solidFill>
                  <a:schemeClr val="bg1"/>
                </a:solidFill>
                <a:latin typeface="+mn-ea"/>
                <a:cs typeface="Times New Roman" charset="0"/>
              </a:rPr>
              <a:t>4</a:t>
            </a:r>
            <a:r>
              <a:rPr lang="zh-CN" altLang="en-US" sz="2400" b="1" i="1" dirty="0">
                <a:solidFill>
                  <a:schemeClr val="bg1"/>
                </a:solidFill>
                <a:latin typeface="+mn-ea"/>
                <a:cs typeface="Times New Roman" charset="0"/>
              </a:rPr>
              <a:t>）</a:t>
            </a:r>
            <a:r>
              <a:rPr lang="en-US" altLang="zh-CN" sz="2400" b="1" i="1" dirty="0">
                <a:solidFill>
                  <a:schemeClr val="bg1"/>
                </a:solidFill>
                <a:latin typeface="+mn-ea"/>
                <a:cs typeface="Times New Roman" charset="0"/>
              </a:rPr>
              <a:t>Intolerance</a:t>
            </a:r>
            <a:r>
              <a:rPr lang="zh-CN" altLang="en-US" sz="2400" b="1" i="1" dirty="0">
                <a:solidFill>
                  <a:schemeClr val="bg1"/>
                </a:solidFill>
                <a:latin typeface="+mn-ea"/>
                <a:cs typeface="Times New Roman" charset="0"/>
              </a:rPr>
              <a:t>：狭隘</a:t>
            </a: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3AC3B707-3E74-4585-A7F9-1DEA2E0E847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4812" y="2894646"/>
            <a:ext cx="3343919" cy="2445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282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20477" y="1655910"/>
            <a:ext cx="6390072" cy="72008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chemeClr val="bg1"/>
                </a:solidFill>
                <a:latin typeface="+mn-ea"/>
                <a:cs typeface="Times New Roman" charset="0"/>
              </a:rPr>
              <a:t>Focal Point 1: Mode of Death </a:t>
            </a:r>
            <a:r>
              <a:rPr lang="zh-CN" altLang="en-US" sz="2400" b="1" dirty="0">
                <a:solidFill>
                  <a:schemeClr val="bg1"/>
                </a:solidFill>
                <a:latin typeface="+mn-ea"/>
                <a:cs typeface="Times New Roman" charset="0"/>
              </a:rPr>
              <a:t>死亡模式</a:t>
            </a:r>
            <a:r>
              <a:rPr lang="en-US" altLang="zh-CN" sz="2400" b="1" dirty="0">
                <a:solidFill>
                  <a:schemeClr val="bg1"/>
                </a:solidFill>
                <a:latin typeface="+mn-ea"/>
                <a:cs typeface="Times New Roman" charset="0"/>
              </a:rPr>
              <a:t> </a:t>
            </a:r>
            <a:endParaRPr lang="en-US" altLang="zh-CN" sz="2400" b="1" i="1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i="1" dirty="0">
                <a:solidFill>
                  <a:schemeClr val="bg1"/>
                </a:solidFill>
                <a:latin typeface="+mn-ea"/>
                <a:cs typeface="Times New Roman" charset="0"/>
              </a:rPr>
              <a:t>5</a:t>
            </a:r>
            <a:r>
              <a:rPr lang="zh-CN" altLang="en-US" sz="2400" b="1" i="1" dirty="0">
                <a:solidFill>
                  <a:schemeClr val="bg1"/>
                </a:solidFill>
                <a:latin typeface="+mn-ea"/>
                <a:cs typeface="Times New Roman" charset="0"/>
              </a:rPr>
              <a:t>）</a:t>
            </a:r>
            <a:r>
              <a:rPr lang="en-US" altLang="zh-CN" sz="2400" b="1" i="1" dirty="0">
                <a:solidFill>
                  <a:schemeClr val="bg1"/>
                </a:solidFill>
                <a:latin typeface="+mn-ea"/>
                <a:cs typeface="Times New Roman" charset="0"/>
              </a:rPr>
              <a:t>Love: </a:t>
            </a:r>
            <a:r>
              <a:rPr lang="zh-CN" altLang="en-US" sz="2400" b="1" i="1" dirty="0">
                <a:solidFill>
                  <a:schemeClr val="bg1"/>
                </a:solidFill>
                <a:latin typeface="+mn-ea"/>
                <a:cs typeface="Times New Roman" charset="0"/>
              </a:rPr>
              <a:t>爱</a:t>
            </a: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3AC3B707-3E74-4585-A7F9-1DEA2E0E847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4812" y="2894646"/>
            <a:ext cx="3343919" cy="2445665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AF204AD3-DC34-45D8-BB77-FE8316B8D1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4812" y="2894645"/>
            <a:ext cx="3327843" cy="2445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56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20477" y="1655910"/>
            <a:ext cx="6390072" cy="72008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chemeClr val="bg1"/>
                </a:solidFill>
                <a:latin typeface="+mn-ea"/>
                <a:cs typeface="Times New Roman" charset="0"/>
              </a:rPr>
              <a:t>Focal Point 1: Mode of Death </a:t>
            </a:r>
            <a:r>
              <a:rPr lang="zh-CN" altLang="en-US" sz="2400" b="1" dirty="0">
                <a:solidFill>
                  <a:schemeClr val="bg1"/>
                </a:solidFill>
                <a:latin typeface="+mn-ea"/>
                <a:cs typeface="Times New Roman" charset="0"/>
              </a:rPr>
              <a:t>死亡模式</a:t>
            </a:r>
            <a:r>
              <a:rPr lang="en-US" altLang="zh-CN" sz="2400" b="1" dirty="0">
                <a:solidFill>
                  <a:schemeClr val="bg1"/>
                </a:solidFill>
                <a:latin typeface="+mn-ea"/>
                <a:cs typeface="Times New Roman" charset="0"/>
              </a:rPr>
              <a:t> </a:t>
            </a:r>
            <a:endParaRPr lang="en-US" altLang="zh-CN" sz="2400" b="1" i="1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i="1" dirty="0">
                <a:solidFill>
                  <a:schemeClr val="bg1"/>
                </a:solidFill>
                <a:latin typeface="+mn-ea"/>
                <a:cs typeface="Times New Roman" charset="0"/>
              </a:rPr>
              <a:t>7</a:t>
            </a:r>
            <a:r>
              <a:rPr lang="zh-CN" altLang="en-US" sz="2400" b="1" i="1" dirty="0">
                <a:solidFill>
                  <a:schemeClr val="bg1"/>
                </a:solidFill>
                <a:latin typeface="+mn-ea"/>
                <a:cs typeface="Times New Roman" charset="0"/>
              </a:rPr>
              <a:t>）</a:t>
            </a:r>
            <a:r>
              <a:rPr lang="en-US" altLang="zh-CN" sz="2400" b="1" i="1" dirty="0">
                <a:solidFill>
                  <a:schemeClr val="bg1"/>
                </a:solidFill>
                <a:latin typeface="+mn-ea"/>
                <a:cs typeface="Times New Roman" charset="0"/>
              </a:rPr>
              <a:t>Cruelty</a:t>
            </a:r>
            <a:r>
              <a:rPr lang="zh-CN" altLang="en-US" sz="2400" b="1" i="1" dirty="0">
                <a:solidFill>
                  <a:schemeClr val="bg1"/>
                </a:solidFill>
                <a:latin typeface="+mn-ea"/>
                <a:cs typeface="Times New Roman" charset="0"/>
              </a:rPr>
              <a:t>：残忍</a:t>
            </a: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3AC3B707-3E74-4585-A7F9-1DEA2E0E847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4812" y="2894646"/>
            <a:ext cx="3343919" cy="2445665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AF204AD3-DC34-45D8-BB77-FE8316B8D1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4812" y="2894645"/>
            <a:ext cx="3327843" cy="2445665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1BDC9CFD-EB89-4218-868B-CE78D12330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4812" y="2894645"/>
            <a:ext cx="3327843" cy="2445665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A1C39060-39A5-4061-B3FE-C175CC6DAC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4811" y="2894645"/>
            <a:ext cx="3365737" cy="1209540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C1B2521A-B808-4345-A6BF-656AFD44B14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4810" y="3891340"/>
            <a:ext cx="3327842" cy="1462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881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20477" y="1655910"/>
            <a:ext cx="6390072" cy="72008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chemeClr val="bg1"/>
                </a:solidFill>
                <a:latin typeface="+mn-ea"/>
                <a:cs typeface="Times New Roman" charset="0"/>
              </a:rPr>
              <a:t>Focal Point 1: Mode of Death </a:t>
            </a:r>
            <a:r>
              <a:rPr lang="zh-CN" altLang="en-US" sz="2400" b="1" dirty="0">
                <a:solidFill>
                  <a:schemeClr val="bg1"/>
                </a:solidFill>
                <a:latin typeface="+mn-ea"/>
                <a:cs typeface="Times New Roman" charset="0"/>
              </a:rPr>
              <a:t>死亡模式</a:t>
            </a:r>
            <a:r>
              <a:rPr lang="en-US" altLang="zh-CN" sz="2400" b="1" dirty="0">
                <a:solidFill>
                  <a:schemeClr val="bg1"/>
                </a:solidFill>
                <a:latin typeface="+mn-ea"/>
                <a:cs typeface="Times New Roman" charset="0"/>
              </a:rPr>
              <a:t> </a:t>
            </a:r>
            <a:endParaRPr lang="en-US" altLang="zh-CN" sz="2400" b="1" i="1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i="1" dirty="0">
                <a:solidFill>
                  <a:schemeClr val="bg1"/>
                </a:solidFill>
                <a:latin typeface="+mn-ea"/>
                <a:cs typeface="Times New Roman" charset="0"/>
              </a:rPr>
              <a:t>8</a:t>
            </a:r>
            <a:r>
              <a:rPr lang="zh-CN" altLang="en-US" sz="2400" b="1" i="1" dirty="0">
                <a:solidFill>
                  <a:schemeClr val="bg1"/>
                </a:solidFill>
                <a:latin typeface="+mn-ea"/>
                <a:cs typeface="Times New Roman" charset="0"/>
              </a:rPr>
              <a:t>）</a:t>
            </a:r>
            <a:r>
              <a:rPr lang="en-US" altLang="zh-CN" sz="2400" b="1" i="1" dirty="0">
                <a:solidFill>
                  <a:schemeClr val="bg1"/>
                </a:solidFill>
                <a:latin typeface="+mn-ea"/>
                <a:cs typeface="Times New Roman" charset="0"/>
              </a:rPr>
              <a:t>Innocence</a:t>
            </a:r>
            <a:r>
              <a:rPr lang="zh-CN" altLang="en-US" sz="2400" b="1" i="1" dirty="0">
                <a:solidFill>
                  <a:schemeClr val="bg1"/>
                </a:solidFill>
                <a:latin typeface="+mn-ea"/>
                <a:cs typeface="Times New Roman" charset="0"/>
              </a:rPr>
              <a:t>：纯真</a:t>
            </a: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3AC3B707-3E74-4585-A7F9-1DEA2E0E847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4812" y="2894646"/>
            <a:ext cx="3343919" cy="2445665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AF204AD3-DC34-45D8-BB77-FE8316B8D1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4812" y="2894645"/>
            <a:ext cx="3327843" cy="2445665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1BDC9CFD-EB89-4218-868B-CE78D12330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4812" y="2894645"/>
            <a:ext cx="3327843" cy="2445665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A1C39060-39A5-4061-B3FE-C175CC6DAC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4811" y="2894645"/>
            <a:ext cx="3365737" cy="1209540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C1B2521A-B808-4345-A6BF-656AFD44B14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4810" y="3891340"/>
            <a:ext cx="3327842" cy="1462998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8A63B134-ADDD-4693-91D3-BB087781387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2251" y="2880618"/>
            <a:ext cx="3327842" cy="2445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20477" y="1655910"/>
            <a:ext cx="6390072" cy="72008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chemeClr val="bg1"/>
                </a:solidFill>
                <a:latin typeface="+mn-ea"/>
                <a:cs typeface="Times New Roman" charset="0"/>
              </a:rPr>
              <a:t>Focal Point 2: Mode of Survival </a:t>
            </a:r>
            <a:r>
              <a:rPr lang="zh-CN" altLang="en-US" sz="2400" b="1" dirty="0">
                <a:solidFill>
                  <a:schemeClr val="bg1"/>
                </a:solidFill>
                <a:latin typeface="+mn-ea"/>
                <a:cs typeface="Times New Roman" charset="0"/>
              </a:rPr>
              <a:t>生存模式</a:t>
            </a:r>
            <a:endParaRPr lang="en-US" altLang="zh-CN" sz="2400" b="1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i="1" dirty="0">
                <a:solidFill>
                  <a:schemeClr val="bg1"/>
                </a:solidFill>
                <a:latin typeface="+mn-ea"/>
                <a:cs typeface="Times New Roman" charset="0"/>
              </a:rPr>
              <a:t>The Queens finally prevail.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39336AD3-5BE9-4EAD-BF95-723EE4CBB8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501" y="3024063"/>
            <a:ext cx="5688632" cy="238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460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20477" y="1655910"/>
            <a:ext cx="6390072" cy="72008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endParaRPr lang="en-US" altLang="zh-CN" sz="2400" b="1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endParaRPr lang="en-US" altLang="zh-CN" sz="2400" b="1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endParaRPr lang="en-US" altLang="zh-CN" sz="2400" b="1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r>
              <a:rPr lang="en-US" altLang="zh-CN" sz="2400" b="1" dirty="0">
                <a:solidFill>
                  <a:schemeClr val="bg1"/>
                </a:solidFill>
                <a:latin typeface="+mn-ea"/>
                <a:cs typeface="Times New Roman" charset="0"/>
              </a:rPr>
              <a:t>Wisdom and Intelligence</a:t>
            </a:r>
          </a:p>
          <a:p>
            <a:r>
              <a:rPr lang="en-US" altLang="zh-CN" sz="2400" b="1" dirty="0">
                <a:solidFill>
                  <a:schemeClr val="bg1"/>
                </a:solidFill>
                <a:latin typeface="+mn-ea"/>
                <a:cs typeface="Times New Roman" charset="0"/>
              </a:rPr>
              <a:t>Common Sense</a:t>
            </a:r>
          </a:p>
          <a:p>
            <a:r>
              <a:rPr lang="en-US" altLang="zh-CN" sz="2400" b="1" dirty="0">
                <a:solidFill>
                  <a:schemeClr val="bg1"/>
                </a:solidFill>
                <a:latin typeface="+mn-ea"/>
                <a:cs typeface="Times New Roman" charset="0"/>
              </a:rPr>
              <a:t>Personal Emotions and Power  </a:t>
            </a:r>
          </a:p>
          <a:p>
            <a:r>
              <a:rPr lang="en-US" altLang="zh-CN" sz="2400" b="1" dirty="0">
                <a:solidFill>
                  <a:schemeClr val="bg1"/>
                </a:solidFill>
                <a:latin typeface="+mn-ea"/>
                <a:cs typeface="Times New Roman" charset="0"/>
              </a:rPr>
              <a:t>Principles and Flexibility</a:t>
            </a:r>
          </a:p>
          <a:p>
            <a:r>
              <a:rPr lang="en-US" altLang="zh-CN" sz="2400" b="1" dirty="0">
                <a:solidFill>
                  <a:schemeClr val="bg1"/>
                </a:solidFill>
                <a:latin typeface="+mn-ea"/>
                <a:cs typeface="Times New Roman" charset="0"/>
              </a:rPr>
              <a:t>Sophistication and Innocence  </a:t>
            </a:r>
          </a:p>
        </p:txBody>
      </p:sp>
    </p:spTree>
    <p:extLst>
      <p:ext uri="{BB962C8B-B14F-4D97-AF65-F5344CB8AC3E}">
        <p14:creationId xmlns:p14="http://schemas.microsoft.com/office/powerpoint/2010/main" val="3482212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864493" y="1295871"/>
            <a:ext cx="6390072" cy="72008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b="1" dirty="0">
                <a:solidFill>
                  <a:srgbClr val="CF4B01"/>
                </a:solidFill>
                <a:latin typeface="+mn-ea"/>
                <a:cs typeface="Times New Roman" charset="0"/>
              </a:rPr>
              <a:t>3) Values: </a:t>
            </a:r>
          </a:p>
          <a:p>
            <a:pPr marL="534988" indent="-534988">
              <a:buNone/>
            </a:pPr>
            <a:endParaRPr lang="en-US" altLang="zh-CN" b="1" i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b="1" i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b="1" i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0" indent="-534988">
              <a:buNone/>
            </a:pPr>
            <a:r>
              <a:rPr lang="en-US" altLang="zh-CN" sz="2000" b="1" i="1" dirty="0">
                <a:solidFill>
                  <a:schemeClr val="bg1"/>
                </a:solidFill>
                <a:latin typeface="+mn-ea"/>
              </a:rPr>
              <a:t>When you play the game of thrones, you win or you die. There is no middle ground.</a:t>
            </a:r>
            <a:endParaRPr lang="en-US" altLang="zh-CN" sz="2000" i="1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pPr marL="0" indent="0">
              <a:buNone/>
            </a:pP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58832868-DACD-4A96-8269-6246DE75C10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283" y="2231975"/>
            <a:ext cx="3253984" cy="1742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71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864493" y="1295871"/>
            <a:ext cx="6390072" cy="72008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0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0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000" i="1" dirty="0">
                <a:solidFill>
                  <a:schemeClr val="bg1"/>
                </a:solidFill>
                <a:latin typeface="+mn-ea"/>
              </a:rPr>
              <a:t>There is a way in the world. </a:t>
            </a:r>
          </a:p>
          <a:p>
            <a:pPr marL="534988" indent="-534988">
              <a:buNone/>
            </a:pPr>
            <a:r>
              <a:rPr lang="en-US" altLang="zh-CN" sz="2000" i="1" dirty="0">
                <a:solidFill>
                  <a:schemeClr val="bg1"/>
                </a:solidFill>
                <a:latin typeface="+mn-ea"/>
              </a:rPr>
              <a:t>But there is not a fixed way in the world. </a:t>
            </a:r>
            <a:endParaRPr lang="en-US" altLang="zh-CN" sz="2000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9166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92485" y="1655911"/>
            <a:ext cx="6462080" cy="36004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Part Two: </a:t>
            </a: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Cultural and Historical Background</a:t>
            </a: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zh-CN" altLang="en-US" sz="2000" dirty="0">
                <a:solidFill>
                  <a:schemeClr val="bg1"/>
                </a:solidFill>
              </a:rPr>
              <a:t>七：</a:t>
            </a:r>
            <a:r>
              <a:rPr lang="en-US" altLang="zh-CN" sz="2000" dirty="0">
                <a:solidFill>
                  <a:schemeClr val="bg1"/>
                </a:solidFill>
              </a:rPr>
              <a:t>Seven</a:t>
            </a:r>
            <a:r>
              <a:rPr lang="zh-CN" altLang="zh-CN" sz="2000" dirty="0">
                <a:solidFill>
                  <a:schemeClr val="bg1"/>
                </a:solidFill>
              </a:rPr>
              <a:t>：</a:t>
            </a:r>
            <a:r>
              <a:rPr lang="en-US" altLang="zh-CN" sz="2000" dirty="0">
                <a:solidFill>
                  <a:schemeClr val="bg1"/>
                </a:solidFill>
              </a:rPr>
              <a:t> </a:t>
            </a:r>
          </a:p>
          <a:p>
            <a:pPr marL="457200" lvl="0" indent="-457200">
              <a:buFont typeface="+mj-lt"/>
              <a:buAutoNum type="arabicPeriod"/>
            </a:pPr>
            <a:r>
              <a:rPr lang="zh-CN" altLang="zh-CN" sz="2000" dirty="0">
                <a:solidFill>
                  <a:schemeClr val="bg1"/>
                </a:solidFill>
              </a:rPr>
              <a:t>龙</a:t>
            </a:r>
            <a:r>
              <a:rPr lang="zh-CN" altLang="en-US" sz="2000" dirty="0">
                <a:solidFill>
                  <a:schemeClr val="bg1"/>
                </a:solidFill>
              </a:rPr>
              <a:t>：</a:t>
            </a:r>
            <a:r>
              <a:rPr lang="en-US" altLang="zh-CN" sz="2000" dirty="0">
                <a:solidFill>
                  <a:schemeClr val="bg1"/>
                </a:solidFill>
              </a:rPr>
              <a:t>Dragon</a:t>
            </a:r>
          </a:p>
          <a:p>
            <a:pPr marL="457200" lvl="0" indent="-457200">
              <a:buFont typeface="+mj-lt"/>
              <a:buAutoNum type="arabicPeriod"/>
            </a:pPr>
            <a:r>
              <a:rPr lang="zh-CN" altLang="en-US" sz="2000" dirty="0">
                <a:solidFill>
                  <a:schemeClr val="bg1"/>
                </a:solidFill>
              </a:rPr>
              <a:t>狮子：</a:t>
            </a:r>
            <a:r>
              <a:rPr lang="en-US" altLang="zh-CN" sz="2000" dirty="0">
                <a:solidFill>
                  <a:schemeClr val="bg1"/>
                </a:solidFill>
              </a:rPr>
              <a:t>Lion</a:t>
            </a:r>
          </a:p>
          <a:p>
            <a:pPr marL="457200" lvl="0" indent="-457200">
              <a:buFont typeface="+mj-lt"/>
              <a:buAutoNum type="arabicPeriod"/>
            </a:pPr>
            <a:r>
              <a:rPr lang="zh-CN" altLang="en-US" sz="2000" dirty="0">
                <a:solidFill>
                  <a:schemeClr val="bg1"/>
                </a:solidFill>
              </a:rPr>
              <a:t>绝境长城：</a:t>
            </a:r>
            <a:r>
              <a:rPr lang="en-US" altLang="zh-CN" sz="2000" dirty="0">
                <a:solidFill>
                  <a:schemeClr val="bg1"/>
                </a:solidFill>
              </a:rPr>
              <a:t>The Wall</a:t>
            </a:r>
          </a:p>
          <a:p>
            <a:pPr marL="457200" lvl="0" indent="-457200">
              <a:buFont typeface="+mj-lt"/>
              <a:buAutoNum type="arabicPeriod"/>
            </a:pPr>
            <a:r>
              <a:rPr lang="zh-CN" altLang="en-US" sz="2000" dirty="0">
                <a:solidFill>
                  <a:schemeClr val="bg1"/>
                </a:solidFill>
              </a:rPr>
              <a:t>临东城：</a:t>
            </a:r>
            <a:r>
              <a:rPr lang="en-US" altLang="zh-CN" sz="2000" dirty="0">
                <a:solidFill>
                  <a:schemeClr val="bg1"/>
                </a:solidFill>
              </a:rPr>
              <a:t>Winterfell</a:t>
            </a:r>
          </a:p>
          <a:p>
            <a:pPr lvl="0"/>
            <a:endParaRPr lang="zh-CN" altLang="zh-CN" sz="2000" dirty="0">
              <a:solidFill>
                <a:schemeClr val="bg1"/>
              </a:solidFill>
            </a:endParaRPr>
          </a:p>
          <a:p>
            <a:pPr marL="534988" indent="-534988">
              <a:buNone/>
            </a:pP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000" b="1" i="1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5054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92485" y="1655911"/>
            <a:ext cx="6264696" cy="36004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Part Four: Some Questions</a:t>
            </a:r>
          </a:p>
          <a:p>
            <a:pPr marL="534988" indent="-534988">
              <a:buFont typeface="+mj-lt"/>
              <a:buAutoNum type="arabicPeriod"/>
            </a:pPr>
            <a:r>
              <a:rPr lang="zh-CN" altLang="en-US" sz="2000" dirty="0">
                <a:solidFill>
                  <a:schemeClr val="bg1"/>
                </a:solidFill>
              </a:rPr>
              <a:t>坦格利安王朝的前世今生？</a:t>
            </a:r>
            <a:endParaRPr lang="en-US" altLang="zh-CN" sz="2000" dirty="0">
              <a:solidFill>
                <a:schemeClr val="bg1"/>
              </a:solidFill>
            </a:endParaRPr>
          </a:p>
          <a:p>
            <a:pPr marL="534988" indent="-534988">
              <a:buFont typeface="+mj-lt"/>
              <a:buAutoNum type="arabicPeriod"/>
            </a:pPr>
            <a:r>
              <a:rPr lang="zh-CN" altLang="en-US" sz="2000" dirty="0">
                <a:solidFill>
                  <a:schemeClr val="bg1"/>
                </a:solidFill>
              </a:rPr>
              <a:t>宰相艾林的死因？</a:t>
            </a:r>
            <a:endParaRPr lang="en-US" altLang="zh-CN" sz="2000" dirty="0">
              <a:solidFill>
                <a:schemeClr val="bg1"/>
              </a:solidFill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altLang="zh-CN" sz="2000" dirty="0">
                <a:solidFill>
                  <a:schemeClr val="bg1"/>
                </a:solidFill>
              </a:rPr>
              <a:t> </a:t>
            </a:r>
            <a:r>
              <a:rPr lang="zh-CN" altLang="en-US" sz="2000" dirty="0">
                <a:solidFill>
                  <a:schemeClr val="bg1"/>
                </a:solidFill>
              </a:rPr>
              <a:t>野人、异鬼、绝境长城的由来？</a:t>
            </a:r>
            <a:endParaRPr lang="en-US" altLang="zh-CN" sz="2000" dirty="0">
              <a:solidFill>
                <a:schemeClr val="bg1"/>
              </a:solidFill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altLang="zh-CN" sz="2000" dirty="0">
                <a:solidFill>
                  <a:schemeClr val="bg1"/>
                </a:solidFill>
              </a:rPr>
              <a:t> </a:t>
            </a:r>
            <a:r>
              <a:rPr lang="zh-CN" altLang="en-US" sz="2000" dirty="0">
                <a:solidFill>
                  <a:schemeClr val="bg1"/>
                </a:solidFill>
              </a:rPr>
              <a:t>龙从哪里来？</a:t>
            </a:r>
            <a:endParaRPr lang="en-US" altLang="zh-CN" sz="2000" dirty="0">
              <a:solidFill>
                <a:schemeClr val="bg1"/>
              </a:solidFill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zh-CN" altLang="en-US" sz="2000" dirty="0">
                <a:solidFill>
                  <a:schemeClr val="bg1"/>
                </a:solidFill>
              </a:rPr>
              <a:t> 夜王是谁？</a:t>
            </a:r>
            <a:endParaRPr lang="zh-CN" altLang="zh-CN" sz="2000" dirty="0">
              <a:solidFill>
                <a:schemeClr val="bg1"/>
              </a:solidFill>
            </a:endParaRPr>
          </a:p>
          <a:p>
            <a:pPr marL="534988" indent="-534988">
              <a:buNone/>
            </a:pP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000" b="1" i="1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3872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92485" y="1655911"/>
            <a:ext cx="6264696" cy="36004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Part Four: Some Questions</a:t>
            </a:r>
          </a:p>
          <a:p>
            <a:pPr marL="534988" indent="-534988">
              <a:buFont typeface="+mj-lt"/>
              <a:buAutoNum type="arabicPeriod"/>
            </a:pPr>
            <a:r>
              <a:rPr lang="zh-CN" altLang="en-US" sz="2000" dirty="0">
                <a:solidFill>
                  <a:schemeClr val="bg1"/>
                </a:solidFill>
              </a:rPr>
              <a:t>坦格利安王朝的前世今生？</a:t>
            </a:r>
            <a:endParaRPr lang="en-US" altLang="zh-CN" sz="2000" dirty="0">
              <a:solidFill>
                <a:schemeClr val="bg1"/>
              </a:solidFill>
            </a:endParaRPr>
          </a:p>
          <a:p>
            <a:pPr marL="534988" indent="-534988">
              <a:buFont typeface="+mj-lt"/>
              <a:buAutoNum type="arabicPeriod"/>
            </a:pPr>
            <a:r>
              <a:rPr lang="zh-CN" altLang="en-US" sz="2000" dirty="0">
                <a:solidFill>
                  <a:schemeClr val="bg1"/>
                </a:solidFill>
              </a:rPr>
              <a:t>宰相艾林的死因？</a:t>
            </a:r>
            <a:endParaRPr lang="en-US" altLang="zh-CN" sz="2000" dirty="0">
              <a:solidFill>
                <a:schemeClr val="bg1"/>
              </a:solidFill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altLang="zh-CN" sz="2000" dirty="0">
                <a:solidFill>
                  <a:schemeClr val="bg1"/>
                </a:solidFill>
              </a:rPr>
              <a:t> </a:t>
            </a:r>
            <a:r>
              <a:rPr lang="zh-CN" altLang="en-US" sz="2000" dirty="0">
                <a:solidFill>
                  <a:schemeClr val="bg1"/>
                </a:solidFill>
              </a:rPr>
              <a:t>野人、异鬼、绝境长城的由来？</a:t>
            </a:r>
            <a:endParaRPr lang="en-US" altLang="zh-CN" sz="2000" dirty="0">
              <a:solidFill>
                <a:schemeClr val="bg1"/>
              </a:solidFill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altLang="zh-CN" sz="2000" dirty="0">
                <a:solidFill>
                  <a:schemeClr val="bg1"/>
                </a:solidFill>
              </a:rPr>
              <a:t> </a:t>
            </a:r>
            <a:r>
              <a:rPr lang="zh-CN" altLang="en-US" sz="2000" dirty="0">
                <a:solidFill>
                  <a:schemeClr val="bg1"/>
                </a:solidFill>
              </a:rPr>
              <a:t>龙从哪里来？</a:t>
            </a:r>
            <a:endParaRPr lang="en-US" altLang="zh-CN" sz="2000" dirty="0">
              <a:solidFill>
                <a:schemeClr val="bg1"/>
              </a:solidFill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altLang="zh-CN" sz="2000" dirty="0">
                <a:solidFill>
                  <a:schemeClr val="bg1"/>
                </a:solidFill>
              </a:rPr>
              <a:t> </a:t>
            </a:r>
            <a:r>
              <a:rPr lang="zh-CN" altLang="en-US" sz="2000" dirty="0">
                <a:solidFill>
                  <a:schemeClr val="bg1"/>
                </a:solidFill>
              </a:rPr>
              <a:t>二丫有几个师傅？</a:t>
            </a:r>
            <a:endParaRPr lang="en-US" altLang="zh-CN" sz="2000" dirty="0">
              <a:solidFill>
                <a:schemeClr val="bg1"/>
              </a:solidFill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zh-CN" altLang="en-US" sz="2000" dirty="0">
                <a:solidFill>
                  <a:schemeClr val="bg1"/>
                </a:solidFill>
              </a:rPr>
              <a:t> 心树是什么？</a:t>
            </a:r>
            <a:endParaRPr lang="en-US" altLang="zh-CN" sz="2000" dirty="0">
              <a:solidFill>
                <a:schemeClr val="bg1"/>
              </a:solidFill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zh-CN" altLang="en-US" sz="2000" dirty="0">
                <a:solidFill>
                  <a:schemeClr val="bg1"/>
                </a:solidFill>
              </a:rPr>
              <a:t>夜王是谁？</a:t>
            </a:r>
            <a:endParaRPr lang="en-US" altLang="zh-CN" sz="2000" dirty="0">
              <a:solidFill>
                <a:schemeClr val="bg1"/>
              </a:solidFill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zh-CN" altLang="en-US" sz="2000" dirty="0">
                <a:solidFill>
                  <a:schemeClr val="bg1"/>
                </a:solidFill>
              </a:rPr>
              <a:t>哪些细节和原著不符？</a:t>
            </a:r>
            <a:endParaRPr lang="en-US" altLang="zh-CN" sz="2000" dirty="0">
              <a:solidFill>
                <a:schemeClr val="bg1"/>
              </a:solidFill>
            </a:endParaRPr>
          </a:p>
          <a:p>
            <a:pPr marL="457200" lvl="0" indent="-457200">
              <a:buFont typeface="+mj-lt"/>
              <a:buAutoNum type="arabicPeriod"/>
            </a:pPr>
            <a:endParaRPr lang="zh-CN" altLang="zh-CN" sz="2000" dirty="0">
              <a:solidFill>
                <a:schemeClr val="bg1"/>
              </a:solidFill>
            </a:endParaRPr>
          </a:p>
          <a:p>
            <a:pPr marL="534988" indent="-534988">
              <a:buNone/>
            </a:pP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000" b="1" i="1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8921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92485" y="1655911"/>
            <a:ext cx="6264696" cy="36004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Part Four: Some Questions</a:t>
            </a:r>
          </a:p>
          <a:p>
            <a:pPr marL="0" indent="0">
              <a:buNone/>
            </a:pPr>
            <a:r>
              <a:rPr lang="en-US" altLang="zh-CN" sz="2000" dirty="0">
                <a:solidFill>
                  <a:schemeClr val="bg1"/>
                </a:solidFill>
              </a:rPr>
              <a:t>8. </a:t>
            </a:r>
            <a:r>
              <a:rPr lang="zh-CN" altLang="en-US" sz="2000" dirty="0">
                <a:solidFill>
                  <a:schemeClr val="bg1"/>
                </a:solidFill>
              </a:rPr>
              <a:t>哪些细节和原著不符？</a:t>
            </a:r>
            <a:endParaRPr lang="en-US" altLang="zh-CN" sz="2000" dirty="0">
              <a:solidFill>
                <a:schemeClr val="bg1"/>
              </a:solidFill>
            </a:endParaRPr>
          </a:p>
          <a:p>
            <a:r>
              <a:rPr lang="zh-CN" altLang="en-US" sz="2000" dirty="0">
                <a:solidFill>
                  <a:schemeClr val="bg1"/>
                </a:solidFill>
              </a:rPr>
              <a:t>形象不一样</a:t>
            </a:r>
            <a:endParaRPr lang="en-US" altLang="zh-CN" sz="2000" dirty="0">
              <a:solidFill>
                <a:schemeClr val="bg1"/>
              </a:solidFill>
            </a:endParaRPr>
          </a:p>
          <a:p>
            <a:r>
              <a:rPr lang="zh-CN" altLang="en-US" sz="2000" dirty="0">
                <a:solidFill>
                  <a:schemeClr val="bg1"/>
                </a:solidFill>
              </a:rPr>
              <a:t>颜值不一样</a:t>
            </a:r>
            <a:endParaRPr lang="en-US" altLang="zh-CN" sz="2000" dirty="0">
              <a:solidFill>
                <a:schemeClr val="bg1"/>
              </a:solidFill>
            </a:endParaRPr>
          </a:p>
          <a:p>
            <a:r>
              <a:rPr lang="zh-CN" altLang="en-US" sz="2000" dirty="0">
                <a:solidFill>
                  <a:schemeClr val="bg1"/>
                </a:solidFill>
              </a:rPr>
              <a:t>人物命运不一样</a:t>
            </a:r>
            <a:endParaRPr lang="en-US" altLang="zh-CN" sz="2000" dirty="0">
              <a:solidFill>
                <a:schemeClr val="bg1"/>
              </a:solidFill>
            </a:endParaRPr>
          </a:p>
          <a:p>
            <a:r>
              <a:rPr lang="zh-CN" altLang="en-US" sz="2000" dirty="0">
                <a:solidFill>
                  <a:schemeClr val="bg1"/>
                </a:solidFill>
              </a:rPr>
              <a:t>文字之美</a:t>
            </a:r>
            <a:endParaRPr lang="en-US" altLang="zh-CN" sz="2000" dirty="0">
              <a:solidFill>
                <a:schemeClr val="bg1"/>
              </a:solidFill>
            </a:endParaRPr>
          </a:p>
          <a:p>
            <a:endParaRPr lang="en-US" altLang="zh-CN" sz="2000" dirty="0">
              <a:solidFill>
                <a:schemeClr val="bg1"/>
              </a:solidFill>
            </a:endParaRPr>
          </a:p>
          <a:p>
            <a:pPr marL="457200" lvl="0" indent="-457200">
              <a:buFont typeface="+mj-lt"/>
              <a:buAutoNum type="arabicPeriod"/>
            </a:pPr>
            <a:endParaRPr lang="zh-CN" altLang="zh-CN" sz="2000" dirty="0">
              <a:solidFill>
                <a:schemeClr val="bg1"/>
              </a:solidFill>
            </a:endParaRPr>
          </a:p>
          <a:p>
            <a:pPr marL="534988" indent="-534988">
              <a:buNone/>
            </a:pP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000" b="1" i="1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8879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92485" y="1655911"/>
            <a:ext cx="6462080" cy="36004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Part Two: Cultural Background</a:t>
            </a:r>
          </a:p>
          <a:p>
            <a:pPr marL="534988" indent="-534988">
              <a:buFont typeface="+mj-lt"/>
              <a:buAutoNum type="arabicPeriod"/>
            </a:pPr>
            <a:r>
              <a:rPr lang="zh-CN" altLang="en-US" sz="2000" dirty="0">
                <a:solidFill>
                  <a:schemeClr val="bg1"/>
                </a:solidFill>
              </a:rPr>
              <a:t>七：</a:t>
            </a:r>
            <a:r>
              <a:rPr lang="en-US" altLang="zh-CN" sz="2000" dirty="0">
                <a:solidFill>
                  <a:schemeClr val="bg1"/>
                </a:solidFill>
              </a:rPr>
              <a:t>Seven</a:t>
            </a:r>
            <a:r>
              <a:rPr lang="zh-CN" altLang="zh-CN" sz="2000" dirty="0">
                <a:solidFill>
                  <a:schemeClr val="bg1"/>
                </a:solidFill>
              </a:rPr>
              <a:t>：</a:t>
            </a:r>
            <a:r>
              <a:rPr lang="en-US" altLang="zh-CN" sz="2000" dirty="0">
                <a:solidFill>
                  <a:schemeClr val="bg1"/>
                </a:solidFill>
              </a:rPr>
              <a:t> </a:t>
            </a:r>
          </a:p>
          <a:p>
            <a:pPr marL="457200" lvl="0" indent="-457200">
              <a:buFont typeface="+mj-lt"/>
              <a:buAutoNum type="arabicPeriod"/>
            </a:pPr>
            <a:r>
              <a:rPr lang="zh-CN" altLang="zh-CN" sz="2000" dirty="0">
                <a:solidFill>
                  <a:schemeClr val="bg1"/>
                </a:solidFill>
              </a:rPr>
              <a:t>龙</a:t>
            </a:r>
            <a:r>
              <a:rPr lang="zh-CN" altLang="en-US" sz="2000" dirty="0">
                <a:solidFill>
                  <a:schemeClr val="bg1"/>
                </a:solidFill>
              </a:rPr>
              <a:t>：</a:t>
            </a:r>
            <a:r>
              <a:rPr lang="en-US" altLang="zh-CN" sz="2000" dirty="0">
                <a:solidFill>
                  <a:schemeClr val="bg1"/>
                </a:solidFill>
              </a:rPr>
              <a:t>Dragon</a:t>
            </a:r>
          </a:p>
          <a:p>
            <a:pPr marL="457200" lvl="0" indent="-457200">
              <a:buFont typeface="+mj-lt"/>
              <a:buAutoNum type="arabicPeriod"/>
            </a:pPr>
            <a:r>
              <a:rPr lang="zh-CN" altLang="en-US" sz="2000" dirty="0">
                <a:solidFill>
                  <a:schemeClr val="bg1"/>
                </a:solidFill>
              </a:rPr>
              <a:t>狮子：</a:t>
            </a:r>
            <a:r>
              <a:rPr lang="en-US" altLang="zh-CN" sz="2000" dirty="0">
                <a:solidFill>
                  <a:schemeClr val="bg1"/>
                </a:solidFill>
              </a:rPr>
              <a:t>Lion</a:t>
            </a:r>
          </a:p>
          <a:p>
            <a:pPr marL="457200" lvl="0" indent="-457200">
              <a:buFont typeface="+mj-lt"/>
              <a:buAutoNum type="arabicPeriod"/>
            </a:pPr>
            <a:r>
              <a:rPr lang="zh-CN" altLang="en-US" sz="2000" dirty="0">
                <a:solidFill>
                  <a:schemeClr val="bg1"/>
                </a:solidFill>
              </a:rPr>
              <a:t>鹿：</a:t>
            </a:r>
            <a:r>
              <a:rPr lang="en-US" altLang="zh-CN" sz="2000" dirty="0">
                <a:solidFill>
                  <a:schemeClr val="bg1"/>
                </a:solidFill>
              </a:rPr>
              <a:t>Deer</a:t>
            </a:r>
          </a:p>
          <a:p>
            <a:pPr marL="457200" lvl="0" indent="-457200">
              <a:buFont typeface="+mj-lt"/>
              <a:buAutoNum type="arabicPeriod"/>
            </a:pPr>
            <a:r>
              <a:rPr lang="zh-CN" altLang="en-US" sz="2000" dirty="0">
                <a:solidFill>
                  <a:schemeClr val="bg1"/>
                </a:solidFill>
              </a:rPr>
              <a:t>绝境长城：</a:t>
            </a:r>
            <a:r>
              <a:rPr lang="en-US" altLang="zh-CN" sz="2000" dirty="0">
                <a:solidFill>
                  <a:schemeClr val="bg1"/>
                </a:solidFill>
              </a:rPr>
              <a:t>The Wall</a:t>
            </a:r>
          </a:p>
          <a:p>
            <a:pPr marL="457200" lvl="0" indent="-457200">
              <a:buFont typeface="+mj-lt"/>
              <a:buAutoNum type="arabicPeriod"/>
            </a:pPr>
            <a:r>
              <a:rPr lang="zh-CN" altLang="en-US" sz="2000" dirty="0">
                <a:solidFill>
                  <a:schemeClr val="bg1"/>
                </a:solidFill>
              </a:rPr>
              <a:t>临东城：</a:t>
            </a:r>
            <a:r>
              <a:rPr lang="en-US" altLang="zh-CN" sz="2000" dirty="0">
                <a:solidFill>
                  <a:schemeClr val="bg1"/>
                </a:solidFill>
              </a:rPr>
              <a:t>Winterfell</a:t>
            </a:r>
          </a:p>
          <a:p>
            <a:pPr lvl="0"/>
            <a:endParaRPr lang="zh-CN" altLang="zh-CN" sz="2000" dirty="0">
              <a:solidFill>
                <a:schemeClr val="bg1"/>
              </a:solidFill>
            </a:endParaRPr>
          </a:p>
          <a:p>
            <a:pPr marL="534988" indent="-534988">
              <a:buNone/>
            </a:pP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000" b="1" i="1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5854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92485" y="1655911"/>
            <a:ext cx="6462080" cy="36004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Part Five: Cultural Background</a:t>
            </a:r>
            <a:r>
              <a:rPr lang="zh-CN" altLang="en-US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（文化背景）</a:t>
            </a: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Font typeface="+mj-lt"/>
              <a:buAutoNum type="arabicPeriod"/>
            </a:pPr>
            <a:r>
              <a:rPr lang="zh-CN" altLang="en-US" sz="2000" dirty="0">
                <a:solidFill>
                  <a:schemeClr val="bg1"/>
                </a:solidFill>
              </a:rPr>
              <a:t>七：</a:t>
            </a:r>
            <a:r>
              <a:rPr lang="en-US" altLang="zh-CN" sz="2000" dirty="0">
                <a:solidFill>
                  <a:schemeClr val="bg1"/>
                </a:solidFill>
              </a:rPr>
              <a:t>Seven</a:t>
            </a:r>
            <a:r>
              <a:rPr lang="zh-CN" altLang="zh-CN" sz="2000" dirty="0">
                <a:solidFill>
                  <a:schemeClr val="bg1"/>
                </a:solidFill>
              </a:rPr>
              <a:t>：</a:t>
            </a:r>
            <a:r>
              <a:rPr lang="en-US" altLang="zh-CN" sz="2000" dirty="0">
                <a:solidFill>
                  <a:schemeClr val="bg1"/>
                </a:solidFill>
              </a:rPr>
              <a:t> </a:t>
            </a:r>
          </a:p>
          <a:p>
            <a:pPr marL="457200" lvl="0" indent="-457200">
              <a:buFont typeface="+mj-lt"/>
              <a:buAutoNum type="arabicPeriod"/>
            </a:pPr>
            <a:r>
              <a:rPr lang="zh-CN" altLang="zh-CN" sz="2000" dirty="0">
                <a:solidFill>
                  <a:schemeClr val="bg1"/>
                </a:solidFill>
              </a:rPr>
              <a:t>龙</a:t>
            </a:r>
            <a:r>
              <a:rPr lang="zh-CN" altLang="en-US" sz="2000" dirty="0">
                <a:solidFill>
                  <a:schemeClr val="bg1"/>
                </a:solidFill>
              </a:rPr>
              <a:t>：</a:t>
            </a:r>
            <a:r>
              <a:rPr lang="en-US" altLang="zh-CN" sz="2000" dirty="0">
                <a:solidFill>
                  <a:schemeClr val="bg1"/>
                </a:solidFill>
              </a:rPr>
              <a:t>Dragon</a:t>
            </a:r>
          </a:p>
          <a:p>
            <a:pPr marL="457200" lvl="0" indent="-457200">
              <a:buFont typeface="+mj-lt"/>
              <a:buAutoNum type="arabicPeriod"/>
            </a:pPr>
            <a:r>
              <a:rPr lang="zh-CN" altLang="en-US" sz="2000" dirty="0">
                <a:solidFill>
                  <a:schemeClr val="bg1"/>
                </a:solidFill>
              </a:rPr>
              <a:t>狮子：</a:t>
            </a:r>
            <a:r>
              <a:rPr lang="en-US" altLang="zh-CN" sz="2000" dirty="0">
                <a:solidFill>
                  <a:schemeClr val="bg1"/>
                </a:solidFill>
              </a:rPr>
              <a:t>Lion</a:t>
            </a:r>
          </a:p>
          <a:p>
            <a:pPr marL="457200" lvl="0" indent="-457200">
              <a:buFont typeface="+mj-lt"/>
              <a:buAutoNum type="arabicPeriod"/>
            </a:pPr>
            <a:r>
              <a:rPr lang="zh-CN" altLang="en-US" sz="2000" dirty="0">
                <a:solidFill>
                  <a:schemeClr val="bg1"/>
                </a:solidFill>
              </a:rPr>
              <a:t>鹿：</a:t>
            </a:r>
            <a:r>
              <a:rPr lang="en-US" altLang="zh-CN" sz="2000" dirty="0">
                <a:solidFill>
                  <a:schemeClr val="bg1"/>
                </a:solidFill>
              </a:rPr>
              <a:t>Deer</a:t>
            </a:r>
          </a:p>
          <a:p>
            <a:pPr marL="457200" lvl="0" indent="-457200">
              <a:buFont typeface="+mj-lt"/>
              <a:buAutoNum type="arabicPeriod"/>
            </a:pPr>
            <a:r>
              <a:rPr lang="zh-CN" altLang="en-US" sz="2000" dirty="0">
                <a:solidFill>
                  <a:schemeClr val="bg1"/>
                </a:solidFill>
              </a:rPr>
              <a:t>绝境长城：</a:t>
            </a:r>
            <a:r>
              <a:rPr lang="en-US" altLang="zh-CN" sz="2000" dirty="0">
                <a:solidFill>
                  <a:schemeClr val="bg1"/>
                </a:solidFill>
              </a:rPr>
              <a:t>The Wall</a:t>
            </a:r>
          </a:p>
          <a:p>
            <a:pPr marL="457200" lvl="0" indent="-457200">
              <a:buFont typeface="+mj-lt"/>
              <a:buAutoNum type="arabicPeriod"/>
            </a:pPr>
            <a:r>
              <a:rPr lang="zh-CN" altLang="en-US" sz="2000" dirty="0">
                <a:solidFill>
                  <a:schemeClr val="bg1"/>
                </a:solidFill>
              </a:rPr>
              <a:t>临东城：</a:t>
            </a:r>
            <a:r>
              <a:rPr lang="en-US" altLang="zh-CN" sz="2000" dirty="0">
                <a:solidFill>
                  <a:schemeClr val="bg1"/>
                </a:solidFill>
              </a:rPr>
              <a:t>Winterfell</a:t>
            </a:r>
          </a:p>
          <a:p>
            <a:pPr lvl="0"/>
            <a:endParaRPr lang="zh-CN" altLang="zh-CN" sz="2000" dirty="0">
              <a:solidFill>
                <a:schemeClr val="bg1"/>
              </a:solidFill>
            </a:endParaRPr>
          </a:p>
          <a:p>
            <a:pPr marL="534988" indent="-534988">
              <a:buNone/>
            </a:pP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000" b="1" i="1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BA834295-ECB6-4A9F-B1C2-BDDA0247A83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70" y="2231975"/>
            <a:ext cx="2736304" cy="1512168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ACB0F656-0F0F-4CC5-838B-AEBA7CBE37F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70" y="3744143"/>
            <a:ext cx="6480718" cy="1872208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96FE9DD6-403F-466C-9C85-732E27709A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4774" y="2231976"/>
            <a:ext cx="3744414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011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92485" y="1655911"/>
            <a:ext cx="6462080" cy="36004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Part Two: Cultural Background</a:t>
            </a:r>
          </a:p>
          <a:p>
            <a:pPr marL="534988" indent="-534988">
              <a:buFont typeface="+mj-lt"/>
              <a:buAutoNum type="arabicPeriod"/>
            </a:pPr>
            <a:r>
              <a:rPr lang="zh-CN" altLang="en-US" sz="2000" dirty="0">
                <a:solidFill>
                  <a:schemeClr val="bg1"/>
                </a:solidFill>
              </a:rPr>
              <a:t>七：</a:t>
            </a:r>
            <a:r>
              <a:rPr lang="en-US" altLang="zh-CN" sz="2000" dirty="0">
                <a:solidFill>
                  <a:schemeClr val="bg1"/>
                </a:solidFill>
              </a:rPr>
              <a:t>Seven</a:t>
            </a:r>
            <a:r>
              <a:rPr lang="zh-CN" altLang="zh-CN" sz="2000" dirty="0">
                <a:solidFill>
                  <a:schemeClr val="bg1"/>
                </a:solidFill>
              </a:rPr>
              <a:t>：</a:t>
            </a:r>
            <a:r>
              <a:rPr lang="en-US" altLang="zh-CN" sz="2000" dirty="0">
                <a:solidFill>
                  <a:schemeClr val="bg1"/>
                </a:solidFill>
              </a:rPr>
              <a:t> </a:t>
            </a:r>
          </a:p>
          <a:p>
            <a:pPr marL="457200" lvl="0" indent="-457200">
              <a:buFont typeface="+mj-lt"/>
              <a:buAutoNum type="arabicPeriod"/>
            </a:pPr>
            <a:r>
              <a:rPr lang="zh-CN" altLang="zh-CN" sz="2000" dirty="0">
                <a:solidFill>
                  <a:schemeClr val="bg1"/>
                </a:solidFill>
              </a:rPr>
              <a:t>龙</a:t>
            </a:r>
            <a:r>
              <a:rPr lang="zh-CN" altLang="en-US" sz="2000" dirty="0">
                <a:solidFill>
                  <a:schemeClr val="bg1"/>
                </a:solidFill>
              </a:rPr>
              <a:t>：</a:t>
            </a:r>
            <a:r>
              <a:rPr lang="en-US" altLang="zh-CN" sz="2000" dirty="0">
                <a:solidFill>
                  <a:schemeClr val="bg1"/>
                </a:solidFill>
              </a:rPr>
              <a:t>Dragon</a:t>
            </a:r>
          </a:p>
          <a:p>
            <a:pPr marL="457200" lvl="0" indent="-457200">
              <a:buFont typeface="+mj-lt"/>
              <a:buAutoNum type="arabicPeriod"/>
            </a:pPr>
            <a:r>
              <a:rPr lang="zh-CN" altLang="en-US" sz="2000" dirty="0">
                <a:solidFill>
                  <a:schemeClr val="bg1"/>
                </a:solidFill>
              </a:rPr>
              <a:t>狮子：</a:t>
            </a:r>
            <a:r>
              <a:rPr lang="en-US" altLang="zh-CN" sz="2000" dirty="0">
                <a:solidFill>
                  <a:schemeClr val="bg1"/>
                </a:solidFill>
              </a:rPr>
              <a:t>Lion</a:t>
            </a:r>
          </a:p>
          <a:p>
            <a:pPr marL="457200" lvl="0" indent="-457200">
              <a:buFont typeface="+mj-lt"/>
              <a:buAutoNum type="arabicPeriod"/>
            </a:pPr>
            <a:r>
              <a:rPr lang="zh-CN" altLang="en-US" sz="2000" dirty="0">
                <a:solidFill>
                  <a:schemeClr val="bg1"/>
                </a:solidFill>
              </a:rPr>
              <a:t>鹿：</a:t>
            </a:r>
            <a:r>
              <a:rPr lang="en-US" altLang="zh-CN" sz="2000" dirty="0">
                <a:solidFill>
                  <a:schemeClr val="bg1"/>
                </a:solidFill>
              </a:rPr>
              <a:t>Deer</a:t>
            </a:r>
          </a:p>
          <a:p>
            <a:pPr marL="457200" lvl="0" indent="-457200">
              <a:buFont typeface="+mj-lt"/>
              <a:buAutoNum type="arabicPeriod"/>
            </a:pPr>
            <a:r>
              <a:rPr lang="zh-CN" altLang="en-US" sz="2000" dirty="0">
                <a:solidFill>
                  <a:schemeClr val="bg1"/>
                </a:solidFill>
              </a:rPr>
              <a:t>绝境长城：</a:t>
            </a:r>
            <a:r>
              <a:rPr lang="en-US" altLang="zh-CN" sz="2000" dirty="0">
                <a:solidFill>
                  <a:schemeClr val="bg1"/>
                </a:solidFill>
              </a:rPr>
              <a:t>The Wall</a:t>
            </a:r>
          </a:p>
          <a:p>
            <a:pPr marL="457200" lvl="0" indent="-457200">
              <a:buFont typeface="+mj-lt"/>
              <a:buAutoNum type="arabicPeriod"/>
            </a:pPr>
            <a:r>
              <a:rPr lang="zh-CN" altLang="en-US" sz="2000" dirty="0">
                <a:solidFill>
                  <a:schemeClr val="bg1"/>
                </a:solidFill>
              </a:rPr>
              <a:t>临东城：</a:t>
            </a:r>
            <a:r>
              <a:rPr lang="en-US" altLang="zh-CN" sz="2000" dirty="0">
                <a:solidFill>
                  <a:schemeClr val="bg1"/>
                </a:solidFill>
              </a:rPr>
              <a:t>Winterfell</a:t>
            </a:r>
          </a:p>
          <a:p>
            <a:pPr lvl="0"/>
            <a:endParaRPr lang="zh-CN" altLang="zh-CN" sz="2000" dirty="0">
              <a:solidFill>
                <a:schemeClr val="bg1"/>
              </a:solidFill>
            </a:endParaRPr>
          </a:p>
          <a:p>
            <a:pPr marL="534988" indent="-534988">
              <a:buNone/>
            </a:pP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000" b="1" i="1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BA834295-ECB6-4A9F-B1C2-BDDA0247A83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70" y="2303983"/>
            <a:ext cx="2736304" cy="144016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ACB0F656-0F0F-4CC5-838B-AEBA7CBE37F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70" y="3744143"/>
            <a:ext cx="6480718" cy="1872208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96FE9DD6-403F-466C-9C85-732E27709A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4774" y="2282186"/>
            <a:ext cx="3744414" cy="1461957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C47DC10C-8552-448F-884F-2BE5C3105EF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69" y="2282185"/>
            <a:ext cx="6480717" cy="340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802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92485" y="1655911"/>
            <a:ext cx="6462080" cy="36004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Part Five: Cultural Background</a:t>
            </a:r>
            <a:r>
              <a:rPr lang="zh-CN" altLang="en-US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（文化背景）</a:t>
            </a: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Font typeface="+mj-lt"/>
              <a:buAutoNum type="arabicPeriod"/>
            </a:pPr>
            <a:r>
              <a:rPr lang="en-US" altLang="zh-CN" sz="2000" dirty="0">
                <a:solidFill>
                  <a:schemeClr val="bg1"/>
                </a:solidFill>
              </a:rPr>
              <a:t>A Weak Feudal System</a:t>
            </a:r>
            <a:r>
              <a:rPr lang="zh-CN" altLang="en-US" sz="2000" dirty="0">
                <a:solidFill>
                  <a:schemeClr val="bg1"/>
                </a:solidFill>
              </a:rPr>
              <a:t>：虚弱的封建制度</a:t>
            </a:r>
            <a:r>
              <a:rPr lang="zh-CN" altLang="zh-CN" sz="2000" dirty="0">
                <a:solidFill>
                  <a:schemeClr val="bg1"/>
                </a:solidFill>
              </a:rPr>
              <a:t>：</a:t>
            </a:r>
            <a:r>
              <a:rPr lang="en-US" altLang="zh-CN" sz="2000" dirty="0">
                <a:solidFill>
                  <a:schemeClr val="bg1"/>
                </a:solidFill>
              </a:rPr>
              <a:t> 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altLang="zh-CN" sz="2000" dirty="0">
                <a:solidFill>
                  <a:schemeClr val="bg1"/>
                </a:solidFill>
              </a:rPr>
              <a:t>Marriage and Inheritance</a:t>
            </a:r>
            <a:r>
              <a:rPr lang="zh-CN" altLang="en-US" sz="2000" dirty="0">
                <a:solidFill>
                  <a:schemeClr val="bg1"/>
                </a:solidFill>
              </a:rPr>
              <a:t>：婚姻和继承</a:t>
            </a:r>
            <a:endParaRPr lang="en-US" altLang="zh-CN" sz="2000" dirty="0">
              <a:solidFill>
                <a:schemeClr val="bg1"/>
              </a:solidFill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altLang="zh-CN" sz="2000" dirty="0">
                <a:solidFill>
                  <a:schemeClr val="bg1"/>
                </a:solidFill>
              </a:rPr>
              <a:t>Code of Chivalry</a:t>
            </a:r>
            <a:r>
              <a:rPr lang="zh-CN" altLang="en-US" sz="2000" dirty="0">
                <a:solidFill>
                  <a:schemeClr val="bg1"/>
                </a:solidFill>
              </a:rPr>
              <a:t>：骑士精神</a:t>
            </a:r>
            <a:endParaRPr lang="en-US" altLang="zh-CN" sz="2000" dirty="0">
              <a:solidFill>
                <a:schemeClr val="bg1"/>
              </a:solidFill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altLang="zh-CN" sz="2000" dirty="0">
                <a:solidFill>
                  <a:schemeClr val="bg1"/>
                </a:solidFill>
              </a:rPr>
              <a:t>Castles and Tribes</a:t>
            </a:r>
            <a:r>
              <a:rPr lang="zh-CN" altLang="en-US" sz="2000" dirty="0">
                <a:solidFill>
                  <a:schemeClr val="bg1"/>
                </a:solidFill>
              </a:rPr>
              <a:t>：城堡和部落</a:t>
            </a:r>
            <a:endParaRPr lang="en-US" altLang="zh-CN" sz="2000" dirty="0">
              <a:solidFill>
                <a:schemeClr val="bg1"/>
              </a:solidFill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altLang="zh-CN" sz="2000" dirty="0">
                <a:solidFill>
                  <a:schemeClr val="bg1"/>
                </a:solidFill>
              </a:rPr>
              <a:t>Seven Gods and Heart Tree</a:t>
            </a:r>
            <a:r>
              <a:rPr lang="zh-CN" altLang="en-US" sz="2000" dirty="0">
                <a:solidFill>
                  <a:schemeClr val="bg1"/>
                </a:solidFill>
              </a:rPr>
              <a:t>：七神和心树</a:t>
            </a:r>
            <a:endParaRPr lang="en-US" altLang="zh-CN" sz="2000" dirty="0">
              <a:solidFill>
                <a:schemeClr val="bg1"/>
              </a:solidFill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altLang="zh-CN" sz="2000" dirty="0">
                <a:solidFill>
                  <a:schemeClr val="bg1"/>
                </a:solidFill>
              </a:rPr>
              <a:t>The Historical Coincidence</a:t>
            </a:r>
            <a:r>
              <a:rPr lang="zh-CN" altLang="en-US" sz="2000" dirty="0">
                <a:solidFill>
                  <a:schemeClr val="bg1"/>
                </a:solidFill>
              </a:rPr>
              <a:t>：历史巧合</a:t>
            </a:r>
            <a:endParaRPr lang="zh-CN" altLang="zh-CN" sz="2000" dirty="0">
              <a:solidFill>
                <a:schemeClr val="bg1"/>
              </a:solidFill>
            </a:endParaRPr>
          </a:p>
          <a:p>
            <a:pPr marL="534988" indent="-534988">
              <a:buNone/>
            </a:pP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000" b="1" i="1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1101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92485" y="1655911"/>
            <a:ext cx="6462080" cy="36004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Historical Coincidence:</a:t>
            </a:r>
          </a:p>
          <a:p>
            <a:r>
              <a:rPr lang="en-US" altLang="zh-CN" sz="2000" dirty="0">
                <a:solidFill>
                  <a:schemeClr val="bg1"/>
                </a:solidFill>
              </a:rPr>
              <a:t>Ragnarök: </a:t>
            </a:r>
            <a:endParaRPr lang="zh-CN" altLang="zh-CN" sz="2000" dirty="0">
              <a:solidFill>
                <a:schemeClr val="bg1"/>
              </a:solidFill>
            </a:endParaRPr>
          </a:p>
          <a:p>
            <a:pPr marL="534988" indent="-534988">
              <a:buNone/>
            </a:pP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5F69F59E-1931-45DA-A09B-73166DF5904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549" y="2880047"/>
            <a:ext cx="2304256" cy="2340223"/>
          </a:xfrm>
          <a:prstGeom prst="rect">
            <a:avLst/>
          </a:prstGeom>
        </p:spPr>
      </p:pic>
      <p:pic>
        <p:nvPicPr>
          <p:cNvPr id="1026" name="Picture 2" descr="image.png">
            <a:extLst>
              <a:ext uri="{FF2B5EF4-FFF2-40B4-BE49-F238E27FC236}">
                <a16:creationId xmlns:a16="http://schemas.microsoft.com/office/drawing/2014/main" id="{8D3551AF-7492-4C0C-BDFE-FD0C3B0275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6861" y="2952055"/>
            <a:ext cx="1989209" cy="2268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91A33D92-B1D7-4BD7-B6AB-0B4ED6802A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525" y="2880048"/>
            <a:ext cx="5256584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967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92485" y="1655911"/>
            <a:ext cx="6462080" cy="36004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 </a:t>
            </a:r>
          </a:p>
          <a:p>
            <a:r>
              <a:rPr lang="en-US" altLang="zh-CN" sz="2000" dirty="0">
                <a:solidFill>
                  <a:schemeClr val="bg1"/>
                </a:solidFill>
              </a:rPr>
              <a:t>A King was killed in the hunting. </a:t>
            </a:r>
            <a:r>
              <a:rPr lang="zh-CN" altLang="en-US" sz="2000" dirty="0">
                <a:solidFill>
                  <a:schemeClr val="bg1"/>
                </a:solidFill>
              </a:rPr>
              <a:t>国王死于狩猎</a:t>
            </a:r>
            <a:endParaRPr lang="zh-CN" altLang="zh-CN" sz="2000" dirty="0">
              <a:solidFill>
                <a:schemeClr val="bg1"/>
              </a:solidFill>
            </a:endParaRPr>
          </a:p>
          <a:p>
            <a:pPr marL="534988" indent="-534988">
              <a:buNone/>
            </a:pP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5F69F59E-1931-45DA-A09B-73166DF5904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549" y="2880047"/>
            <a:ext cx="2304256" cy="2340223"/>
          </a:xfrm>
          <a:prstGeom prst="rect">
            <a:avLst/>
          </a:prstGeom>
        </p:spPr>
      </p:pic>
      <p:pic>
        <p:nvPicPr>
          <p:cNvPr id="1026" name="Picture 2" descr="image.png">
            <a:extLst>
              <a:ext uri="{FF2B5EF4-FFF2-40B4-BE49-F238E27FC236}">
                <a16:creationId xmlns:a16="http://schemas.microsoft.com/office/drawing/2014/main" id="{8D3551AF-7492-4C0C-BDFE-FD0C3B0275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6861" y="2952055"/>
            <a:ext cx="1989209" cy="2268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2199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92485" y="1655911"/>
            <a:ext cx="6462080" cy="36004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 </a:t>
            </a:r>
          </a:p>
          <a:p>
            <a:r>
              <a:rPr lang="en-US" altLang="zh-CN" sz="2000" dirty="0">
                <a:solidFill>
                  <a:schemeClr val="bg1"/>
                </a:solidFill>
              </a:rPr>
              <a:t>The Hadrian Wall</a:t>
            </a:r>
            <a:r>
              <a:rPr lang="zh-CN" altLang="en-US" sz="2000" dirty="0">
                <a:solidFill>
                  <a:schemeClr val="bg1"/>
                </a:solidFill>
              </a:rPr>
              <a:t>：哈德良长城</a:t>
            </a:r>
            <a:r>
              <a:rPr lang="en-US" altLang="zh-CN" sz="2000" dirty="0">
                <a:solidFill>
                  <a:schemeClr val="bg1"/>
                </a:solidFill>
              </a:rPr>
              <a:t>  </a:t>
            </a:r>
            <a:endParaRPr lang="zh-CN" altLang="zh-CN" sz="2000" dirty="0">
              <a:solidFill>
                <a:schemeClr val="bg1"/>
              </a:solidFill>
            </a:endParaRPr>
          </a:p>
          <a:p>
            <a:pPr marL="534988" indent="-534988">
              <a:buNone/>
            </a:pP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14B10DCA-B8B5-4567-BC99-E9F903A67C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5" y="2950178"/>
            <a:ext cx="2952328" cy="2268215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14D3D02E-7AC0-4580-BA1F-39ECBA9B1D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4813" y="2950178"/>
            <a:ext cx="3211434" cy="2268215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81387E81-CF21-4C2D-B308-F362DB8D71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5" y="2950178"/>
            <a:ext cx="2880320" cy="2465339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DB55B652-7711-4FE1-8488-FA53E84875E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805" y="2880047"/>
            <a:ext cx="3446645" cy="2535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482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92485" y="1655911"/>
            <a:ext cx="6462080" cy="36004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 </a:t>
            </a:r>
          </a:p>
          <a:p>
            <a:r>
              <a:rPr lang="en-US" altLang="zh-CN" sz="2000" dirty="0">
                <a:solidFill>
                  <a:schemeClr val="bg1"/>
                </a:solidFill>
              </a:rPr>
              <a:t>Godiva </a:t>
            </a:r>
            <a:endParaRPr lang="zh-CN" altLang="zh-CN" sz="2000" dirty="0">
              <a:solidFill>
                <a:schemeClr val="bg1"/>
              </a:solidFill>
            </a:endParaRPr>
          </a:p>
          <a:p>
            <a:pPr marL="534988" indent="-534988">
              <a:buNone/>
            </a:pP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14B10DCA-B8B5-4567-BC99-E9F903A67C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5" y="2950178"/>
            <a:ext cx="2952328" cy="2268215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14D3D02E-7AC0-4580-BA1F-39ECBA9B1D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4813" y="2950178"/>
            <a:ext cx="3211434" cy="2268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105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92485" y="1655911"/>
            <a:ext cx="6462080" cy="36004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 </a:t>
            </a:r>
          </a:p>
          <a:p>
            <a:r>
              <a:rPr lang="en-US" altLang="zh-CN" sz="2000" dirty="0">
                <a:solidFill>
                  <a:schemeClr val="bg1"/>
                </a:solidFill>
              </a:rPr>
              <a:t>Lannister or Lancaster? </a:t>
            </a:r>
            <a:r>
              <a:rPr lang="zh-CN" altLang="en-US" sz="2000" dirty="0">
                <a:solidFill>
                  <a:schemeClr val="bg1"/>
                </a:solidFill>
              </a:rPr>
              <a:t>兰尼斯特还是兰开斯特？</a:t>
            </a:r>
            <a:endParaRPr lang="zh-CN" altLang="zh-CN" sz="2000" dirty="0">
              <a:solidFill>
                <a:schemeClr val="bg1"/>
              </a:solidFill>
            </a:endParaRPr>
          </a:p>
          <a:p>
            <a:pPr marL="534988" indent="-534988">
              <a:buNone/>
            </a:pP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14B10DCA-B8B5-4567-BC99-E9F903A67C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5" y="2950178"/>
            <a:ext cx="2952328" cy="2268215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14D3D02E-7AC0-4580-BA1F-39ECBA9B1D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4813" y="2950178"/>
            <a:ext cx="3211434" cy="2268215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BC7757DD-E256-4B46-AE19-C3A4716A26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5" y="2950178"/>
            <a:ext cx="2952328" cy="2268215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53954790-1976-4B77-A1CB-6C1EF0AA3C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4813" y="2934943"/>
            <a:ext cx="3312368" cy="2268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783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92485" y="1655911"/>
            <a:ext cx="6462080" cy="36004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 </a:t>
            </a:r>
          </a:p>
          <a:p>
            <a:r>
              <a:rPr lang="en-US" altLang="zh-CN" sz="2400" dirty="0">
                <a:solidFill>
                  <a:schemeClr val="bg1"/>
                </a:solidFill>
              </a:rPr>
              <a:t>Tyrion Lannister and Thomas Cromwell</a:t>
            </a: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14B10DCA-B8B5-4567-BC99-E9F903A67C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5" y="2950178"/>
            <a:ext cx="2952328" cy="2268215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14D3D02E-7AC0-4580-BA1F-39ECBA9B1D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4813" y="2950178"/>
            <a:ext cx="3211434" cy="2268215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BC7757DD-E256-4B46-AE19-C3A4716A26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5" y="2950178"/>
            <a:ext cx="2952328" cy="2268215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53954790-1976-4B77-A1CB-6C1EF0AA3C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4813" y="2934943"/>
            <a:ext cx="3312368" cy="2268215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B679B8D5-5F81-45A2-85B5-0E805BC87E4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097" y="2950178"/>
            <a:ext cx="2974716" cy="2268215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61930800-DC61-4464-B2F6-08EC7C6C8F8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123" y="2950178"/>
            <a:ext cx="3324058" cy="2283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792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92485" y="1655911"/>
            <a:ext cx="6462080" cy="36004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Part Six: Military Elements</a:t>
            </a:r>
            <a:r>
              <a:rPr lang="zh-CN" altLang="en-US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：军事元素</a:t>
            </a: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r>
              <a:rPr lang="en-US" altLang="zh-CN" sz="2400" dirty="0">
                <a:solidFill>
                  <a:schemeClr val="bg1"/>
                </a:solidFill>
              </a:rPr>
              <a:t>The Infantry Phalanx</a:t>
            </a:r>
            <a:r>
              <a:rPr lang="zh-CN" altLang="en-US" sz="2400" dirty="0">
                <a:solidFill>
                  <a:schemeClr val="bg1"/>
                </a:solidFill>
              </a:rPr>
              <a:t>：步兵方阵</a:t>
            </a: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14B10DCA-B8B5-4567-BC99-E9F903A67C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5" y="2950178"/>
            <a:ext cx="2952328" cy="2268215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14D3D02E-7AC0-4580-BA1F-39ECBA9B1D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4813" y="2950178"/>
            <a:ext cx="3211434" cy="2268215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BC7757DD-E256-4B46-AE19-C3A4716A26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5" y="2950178"/>
            <a:ext cx="2952328" cy="2268215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53954790-1976-4B77-A1CB-6C1EF0AA3C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4813" y="2934943"/>
            <a:ext cx="3312368" cy="2268215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B679B8D5-5F81-45A2-85B5-0E805BC87E4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097" y="2950178"/>
            <a:ext cx="2974716" cy="2268215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61930800-DC61-4464-B2F6-08EC7C6C8F8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123" y="2950178"/>
            <a:ext cx="3324058" cy="228345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03944876-F8BC-4E21-BB08-AC4CA07AC45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097" y="2950178"/>
            <a:ext cx="6287084" cy="2283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790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92485" y="1655911"/>
            <a:ext cx="6462080" cy="36004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Part Six: Military Elements</a:t>
            </a:r>
          </a:p>
          <a:p>
            <a:r>
              <a:rPr lang="en-US" altLang="zh-CN" sz="2400" dirty="0">
                <a:solidFill>
                  <a:schemeClr val="bg1"/>
                </a:solidFill>
              </a:rPr>
              <a:t>The Infantry Phalanx</a:t>
            </a:r>
            <a:r>
              <a:rPr lang="zh-CN" altLang="en-US" sz="2400" dirty="0">
                <a:solidFill>
                  <a:schemeClr val="bg1"/>
                </a:solidFill>
              </a:rPr>
              <a:t>：步兵方阵</a:t>
            </a: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14B10DCA-B8B5-4567-BC99-E9F903A67C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5" y="2950178"/>
            <a:ext cx="2952328" cy="2268215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14D3D02E-7AC0-4580-BA1F-39ECBA9B1D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4813" y="2950178"/>
            <a:ext cx="3211434" cy="2268215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BC7757DD-E256-4B46-AE19-C3A4716A26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5" y="2950178"/>
            <a:ext cx="2952328" cy="2268215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53954790-1976-4B77-A1CB-6C1EF0AA3C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4813" y="2934943"/>
            <a:ext cx="3312368" cy="2268215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B679B8D5-5F81-45A2-85B5-0E805BC87E4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097" y="2950178"/>
            <a:ext cx="2974716" cy="2268215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61930800-DC61-4464-B2F6-08EC7C6C8F8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123" y="2950178"/>
            <a:ext cx="3324058" cy="228345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03944876-F8BC-4E21-BB08-AC4CA07AC45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097" y="2950178"/>
            <a:ext cx="6287084" cy="228345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6A2B376D-6872-4D13-B58A-BF56B3BA04C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69" y="2923831"/>
            <a:ext cx="3211434" cy="2309798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EDEAF6DC-1D48-47CB-9268-02726E6F76E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9903" y="2950177"/>
            <a:ext cx="3156292" cy="2494742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6F709F91-D875-41B3-BECE-61CAB027D8E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69" y="2892537"/>
            <a:ext cx="6408712" cy="272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792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92485" y="1655911"/>
            <a:ext cx="6462080" cy="36004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Part Six: Military Elements</a:t>
            </a:r>
          </a:p>
          <a:p>
            <a:r>
              <a:rPr lang="en-US" altLang="zh-CN" sz="2400" dirty="0">
                <a:solidFill>
                  <a:schemeClr val="bg1"/>
                </a:solidFill>
              </a:rPr>
              <a:t>Wildfire</a:t>
            </a:r>
            <a:r>
              <a:rPr lang="zh-CN" altLang="en-US" sz="2400" dirty="0">
                <a:solidFill>
                  <a:schemeClr val="bg1"/>
                </a:solidFill>
              </a:rPr>
              <a:t>：野火</a:t>
            </a: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14B10DCA-B8B5-4567-BC99-E9F903A67C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5" y="2950178"/>
            <a:ext cx="2952328" cy="2268215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14D3D02E-7AC0-4580-BA1F-39ECBA9B1D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4813" y="2950178"/>
            <a:ext cx="3211434" cy="2268215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BC7757DD-E256-4B46-AE19-C3A4716A26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5" y="2950178"/>
            <a:ext cx="2952328" cy="2268215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53954790-1976-4B77-A1CB-6C1EF0AA3C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4813" y="2934943"/>
            <a:ext cx="3312368" cy="2268215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B679B8D5-5F81-45A2-85B5-0E805BC87E4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097" y="2950178"/>
            <a:ext cx="2974716" cy="2268215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61930800-DC61-4464-B2F6-08EC7C6C8F8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123" y="2950178"/>
            <a:ext cx="3324058" cy="228345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03944876-F8BC-4E21-BB08-AC4CA07AC45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097" y="2950178"/>
            <a:ext cx="6287084" cy="2283450"/>
          </a:xfrm>
          <a:prstGeom prst="rect">
            <a:avLst/>
          </a:prstGeom>
        </p:spPr>
      </p:pic>
      <p:pic>
        <p:nvPicPr>
          <p:cNvPr id="11" name="图片 10" descr="https://ss0.baidu.com/6ONWsjip0QIZ8tyhnq/it/u=3532035318,1420124939&amp;fm=173&amp;s=673D7BCA8EE00C051F307A19030050D4&amp;w=640&amp;h=360&amp;img.JPEG">
            <a:extLst>
              <a:ext uri="{FF2B5EF4-FFF2-40B4-BE49-F238E27FC236}">
                <a16:creationId xmlns:a16="http://schemas.microsoft.com/office/drawing/2014/main" id="{020874A1-02C9-4FA3-987A-AD1F7751F845}"/>
              </a:ext>
            </a:extLst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79" y="2934943"/>
            <a:ext cx="6287083" cy="22986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76075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92485" y="1655911"/>
            <a:ext cx="6462080" cy="36004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Part Six: Military Elements</a:t>
            </a:r>
          </a:p>
          <a:p>
            <a:r>
              <a:rPr lang="en-US" altLang="zh-CN" sz="2400" dirty="0">
                <a:solidFill>
                  <a:schemeClr val="bg1"/>
                </a:solidFill>
              </a:rPr>
              <a:t>Long Bow</a:t>
            </a:r>
            <a:r>
              <a:rPr lang="zh-CN" altLang="en-US" sz="2400" dirty="0">
                <a:solidFill>
                  <a:schemeClr val="bg1"/>
                </a:solidFill>
              </a:rPr>
              <a:t>：长弓</a:t>
            </a: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14D3D02E-7AC0-4580-BA1F-39ECBA9B1D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4813" y="2950178"/>
            <a:ext cx="3211434" cy="2268215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53954790-1976-4B77-A1CB-6C1EF0AA3C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4813" y="2934943"/>
            <a:ext cx="3312368" cy="2268215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61930800-DC61-4464-B2F6-08EC7C6C8F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123" y="2950178"/>
            <a:ext cx="3324058" cy="2283450"/>
          </a:xfrm>
          <a:prstGeom prst="rect">
            <a:avLst/>
          </a:prstGeom>
        </p:spPr>
      </p:pic>
      <p:pic>
        <p:nvPicPr>
          <p:cNvPr id="2052" name="Picture 4" descr="image.png">
            <a:extLst>
              <a:ext uri="{FF2B5EF4-FFF2-40B4-BE49-F238E27FC236}">
                <a16:creationId xmlns:a16="http://schemas.microsoft.com/office/drawing/2014/main" id="{99BD36C9-3696-4D4F-B093-C6F4D0E0B4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501" y="2934943"/>
            <a:ext cx="6120680" cy="2298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2815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92485" y="1655911"/>
            <a:ext cx="6462080" cy="36004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Part Six: Military Elements</a:t>
            </a:r>
          </a:p>
          <a:p>
            <a:r>
              <a:rPr lang="en-US" altLang="zh-CN" sz="2400" dirty="0">
                <a:solidFill>
                  <a:schemeClr val="bg1"/>
                </a:solidFill>
              </a:rPr>
              <a:t>Sword</a:t>
            </a:r>
            <a:r>
              <a:rPr lang="zh-CN" altLang="en-US" sz="2400" dirty="0">
                <a:solidFill>
                  <a:schemeClr val="bg1"/>
                </a:solidFill>
              </a:rPr>
              <a:t>：宝剑</a:t>
            </a:r>
            <a:endParaRPr lang="en-US" altLang="zh-CN" sz="2000" b="1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14D3D02E-7AC0-4580-BA1F-39ECBA9B1D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4813" y="2950178"/>
            <a:ext cx="3211434" cy="2268215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53954790-1976-4B77-A1CB-6C1EF0AA3C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4813" y="2934943"/>
            <a:ext cx="3312368" cy="2268215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61930800-DC61-4464-B2F6-08EC7C6C8F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123" y="2950178"/>
            <a:ext cx="3324058" cy="228345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22658C99-4B9A-4F62-8F7F-AD087167598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493" y="2880048"/>
            <a:ext cx="6192688" cy="2338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852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92485" y="1655911"/>
            <a:ext cx="6462080" cy="36004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400" b="1" dirty="0">
              <a:solidFill>
                <a:srgbClr val="CF4B0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F4B01"/>
                </a:solidFill>
                <a:latin typeface="+mn-ea"/>
                <a:cs typeface="Times New Roman" charset="0"/>
              </a:rPr>
              <a:t>Part Seven: Language</a:t>
            </a:r>
          </a:p>
          <a:p>
            <a:pPr marL="457200" indent="-457200">
              <a:buFont typeface="+mj-lt"/>
              <a:buAutoNum type="arabicPeriod"/>
            </a:pPr>
            <a:r>
              <a:rPr lang="en-US" altLang="zh-CN" sz="2400" dirty="0">
                <a:solidFill>
                  <a:schemeClr val="bg1"/>
                </a:solidFill>
              </a:rPr>
              <a:t>Pronunciation and Intonation:</a:t>
            </a:r>
            <a:r>
              <a:rPr lang="zh-CN" altLang="en-US" sz="2400" dirty="0">
                <a:solidFill>
                  <a:schemeClr val="bg1"/>
                </a:solidFill>
              </a:rPr>
              <a:t>发音和语调</a:t>
            </a:r>
            <a:endParaRPr lang="en-US" altLang="zh-CN" sz="2400" dirty="0">
              <a:solidFill>
                <a:schemeClr val="bg1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altLang="zh-CN" sz="2400" dirty="0">
                <a:solidFill>
                  <a:schemeClr val="bg1"/>
                </a:solidFill>
                <a:latin typeface="+mn-ea"/>
                <a:cs typeface="Times New Roman" charset="0"/>
              </a:rPr>
              <a:t>Language</a:t>
            </a:r>
            <a:endParaRPr lang="en-US" altLang="zh-CN" sz="2000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1447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92485" y="1655911"/>
            <a:ext cx="6462080" cy="36004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400" b="1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chemeClr val="bg1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400" b="1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chemeClr val="bg1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chemeClr val="bg1"/>
                </a:solidFill>
                <a:latin typeface="+mn-ea"/>
                <a:cs typeface="Times New Roman" charset="0"/>
              </a:rPr>
              <a:t> </a:t>
            </a:r>
          </a:p>
          <a:p>
            <a:r>
              <a:rPr lang="zh-CN" altLang="zh-CN" sz="2400" dirty="0">
                <a:solidFill>
                  <a:schemeClr val="bg1"/>
                </a:solidFill>
              </a:rPr>
              <a:t>讥讽：</a:t>
            </a:r>
            <a:r>
              <a:rPr lang="en-US" altLang="zh-CN" sz="2400" dirty="0">
                <a:solidFill>
                  <a:schemeClr val="bg1"/>
                </a:solidFill>
              </a:rPr>
              <a:t>The king shits and the Hand wipes. </a:t>
            </a:r>
            <a:r>
              <a:rPr lang="zh-CN" altLang="zh-CN" sz="2400" dirty="0">
                <a:solidFill>
                  <a:schemeClr val="bg1"/>
                </a:solidFill>
              </a:rPr>
              <a:t>（国王拉屎，宰相擦屁股）</a:t>
            </a:r>
            <a:endParaRPr lang="en-US" altLang="zh-CN" sz="2400" dirty="0">
              <a:solidFill>
                <a:schemeClr val="bg1"/>
              </a:solidFill>
            </a:endParaRPr>
          </a:p>
          <a:p>
            <a:r>
              <a:rPr lang="zh-CN" altLang="zh-CN" sz="2400" dirty="0">
                <a:solidFill>
                  <a:schemeClr val="bg1"/>
                </a:solidFill>
              </a:rPr>
              <a:t>感悟：</a:t>
            </a:r>
            <a:r>
              <a:rPr lang="en-US" altLang="zh-CN" sz="2400" dirty="0">
                <a:solidFill>
                  <a:schemeClr val="bg1"/>
                </a:solidFill>
              </a:rPr>
              <a:t>The more people you love, the weaker you are.</a:t>
            </a:r>
          </a:p>
          <a:p>
            <a:r>
              <a:rPr lang="zh-CN" altLang="zh-CN" sz="2400" dirty="0">
                <a:solidFill>
                  <a:schemeClr val="bg1"/>
                </a:solidFill>
              </a:rPr>
              <a:t>励志：</a:t>
            </a:r>
            <a:r>
              <a:rPr lang="en-US" altLang="zh-CN" sz="2400" dirty="0">
                <a:solidFill>
                  <a:schemeClr val="bg1"/>
                </a:solidFill>
              </a:rPr>
              <a:t>What do we say to the God of Death? Not today. </a:t>
            </a:r>
            <a:r>
              <a:rPr lang="zh-CN" altLang="zh-CN" sz="2400" dirty="0">
                <a:solidFill>
                  <a:schemeClr val="bg1"/>
                </a:solidFill>
              </a:rPr>
              <a:t>（我们对死神说什么，不是今天。）</a:t>
            </a:r>
            <a:r>
              <a:rPr lang="en-US" altLang="zh-CN" sz="2400" dirty="0">
                <a:solidFill>
                  <a:schemeClr val="bg1"/>
                </a:solidFill>
              </a:rPr>
              <a:t> </a:t>
            </a:r>
            <a:endParaRPr lang="en-US" altLang="zh-CN" sz="2400" dirty="0">
              <a:solidFill>
                <a:schemeClr val="bg1"/>
              </a:solidFill>
              <a:latin typeface="+mn-ea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6165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92485" y="1655911"/>
            <a:ext cx="6462080" cy="36004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400" b="1" dirty="0">
              <a:solidFill>
                <a:srgbClr val="C00000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00000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400" b="1" dirty="0">
              <a:solidFill>
                <a:srgbClr val="C00000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00000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00000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00000"/>
              </a:solidFill>
              <a:latin typeface="+mn-ea"/>
              <a:cs typeface="Times New Roman" charset="0"/>
            </a:endParaRPr>
          </a:p>
          <a:p>
            <a:pPr marL="0" indent="0">
              <a:buNone/>
            </a:pPr>
            <a:r>
              <a:rPr lang="en-US" altLang="zh-CN" sz="2400" dirty="0">
                <a:solidFill>
                  <a:srgbClr val="C00000"/>
                </a:solidFill>
                <a:latin typeface="+mn-ea"/>
              </a:rPr>
              <a:t>Part Eight: Conclusion: </a:t>
            </a:r>
          </a:p>
          <a:p>
            <a:pPr marL="0" indent="0">
              <a:buNone/>
            </a:pPr>
            <a:r>
              <a:rPr lang="en-US" altLang="zh-CN" sz="2400" dirty="0">
                <a:solidFill>
                  <a:srgbClr val="C00000"/>
                </a:solidFill>
                <a:latin typeface="+mn-ea"/>
              </a:rPr>
              <a:t>      </a:t>
            </a:r>
            <a:endParaRPr lang="zh-CN" altLang="zh-CN" sz="2400" dirty="0">
              <a:solidFill>
                <a:srgbClr val="C00000"/>
              </a:solidFill>
              <a:latin typeface="+mn-ea"/>
            </a:endParaRPr>
          </a:p>
          <a:p>
            <a:endParaRPr lang="en-US" altLang="zh-CN" sz="2400" dirty="0">
              <a:solidFill>
                <a:srgbClr val="C00000"/>
              </a:solidFill>
              <a:latin typeface="+mn-ea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546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92485" y="1655911"/>
            <a:ext cx="6462080" cy="36004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400" b="1" dirty="0">
              <a:solidFill>
                <a:srgbClr val="C00000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00000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400" b="1" dirty="0">
              <a:solidFill>
                <a:srgbClr val="C00000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00000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00000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00000"/>
              </a:solidFill>
              <a:latin typeface="+mn-ea"/>
              <a:cs typeface="Times New Roman" charset="0"/>
            </a:endParaRPr>
          </a:p>
          <a:p>
            <a:pPr marL="0" indent="0">
              <a:buNone/>
            </a:pPr>
            <a:r>
              <a:rPr lang="en-US" altLang="zh-CN" sz="2400" dirty="0">
                <a:solidFill>
                  <a:srgbClr val="C00000"/>
                </a:solidFill>
                <a:latin typeface="+mn-ea"/>
              </a:rPr>
              <a:t>	Watching is not seeing. The seeing, the true seeing, is the heart of swordplay. </a:t>
            </a:r>
          </a:p>
          <a:p>
            <a:pPr marL="0" indent="0">
              <a:buNone/>
            </a:pPr>
            <a:r>
              <a:rPr lang="en-US" altLang="zh-CN" sz="2400" dirty="0">
                <a:solidFill>
                  <a:srgbClr val="C00000"/>
                </a:solidFill>
                <a:latin typeface="+mn-ea"/>
              </a:rPr>
              <a:t>	</a:t>
            </a:r>
            <a:r>
              <a:rPr lang="zh-CN" altLang="zh-CN" sz="2400" dirty="0">
                <a:solidFill>
                  <a:srgbClr val="C00000"/>
                </a:solidFill>
                <a:latin typeface="+mn-ea"/>
              </a:rPr>
              <a:t>看并不代表看清。真正看清，是剑术的精髓。</a:t>
            </a:r>
          </a:p>
          <a:p>
            <a:endParaRPr lang="en-US" altLang="zh-CN" sz="2400" dirty="0">
              <a:solidFill>
                <a:srgbClr val="C00000"/>
              </a:solidFill>
              <a:latin typeface="+mn-ea"/>
              <a:cs typeface="Times New Roman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BE770223-18EB-44CB-A3E2-909016F604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315" y="1583903"/>
            <a:ext cx="6572250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22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92485" y="1655911"/>
            <a:ext cx="6462080" cy="36004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400" b="1" dirty="0">
              <a:solidFill>
                <a:srgbClr val="C00000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00000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endParaRPr lang="en-US" altLang="zh-CN" sz="2400" b="1" dirty="0">
              <a:solidFill>
                <a:srgbClr val="C00000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00000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00000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endParaRPr lang="en-US" altLang="zh-CN" sz="2400" b="1" dirty="0">
              <a:solidFill>
                <a:srgbClr val="C00000"/>
              </a:solidFill>
              <a:latin typeface="+mn-ea"/>
              <a:cs typeface="Times New Roman" charset="0"/>
            </a:endParaRPr>
          </a:p>
          <a:p>
            <a:pPr marL="0" indent="0">
              <a:buNone/>
            </a:pPr>
            <a:r>
              <a:rPr lang="en-US" altLang="zh-CN" sz="2400" dirty="0">
                <a:solidFill>
                  <a:schemeClr val="bg2"/>
                </a:solidFill>
                <a:latin typeface="+mn-ea"/>
              </a:rPr>
              <a:t>Watching is not seeing. The seeing, the true seeing, is the heart of swordplay. </a:t>
            </a:r>
          </a:p>
          <a:p>
            <a:pPr marL="0" indent="0">
              <a:buNone/>
            </a:pPr>
            <a:r>
              <a:rPr lang="zh-CN" altLang="zh-CN" sz="2400" dirty="0">
                <a:solidFill>
                  <a:schemeClr val="bg2"/>
                </a:solidFill>
                <a:latin typeface="+mn-ea"/>
              </a:rPr>
              <a:t>看并不代表看清。真正看清，是剑术的精髓</a:t>
            </a:r>
            <a:r>
              <a:rPr lang="zh-CN" altLang="en-US" sz="2400" dirty="0">
                <a:solidFill>
                  <a:schemeClr val="bg2"/>
                </a:solidFill>
                <a:latin typeface="+mn-ea"/>
              </a:rPr>
              <a:t>。</a:t>
            </a:r>
            <a:endParaRPr lang="zh-CN" altLang="zh-CN" sz="2400" dirty="0">
              <a:solidFill>
                <a:srgbClr val="C00000"/>
              </a:solidFill>
              <a:latin typeface="+mn-ea"/>
            </a:endParaRPr>
          </a:p>
          <a:p>
            <a:endParaRPr lang="en-US" altLang="zh-CN" sz="2400" dirty="0">
              <a:solidFill>
                <a:srgbClr val="C00000"/>
              </a:solidFill>
              <a:latin typeface="+mn-ea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5545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792485" y="1655911"/>
            <a:ext cx="6462080" cy="36004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988" indent="-534988">
              <a:buNone/>
            </a:pPr>
            <a:endParaRPr lang="en-US" altLang="zh-CN" sz="2400" b="1" dirty="0">
              <a:solidFill>
                <a:srgbClr val="C00000"/>
              </a:solidFill>
              <a:latin typeface="+mn-ea"/>
              <a:cs typeface="Times New Roman" charset="0"/>
            </a:endParaRPr>
          </a:p>
          <a:p>
            <a:pPr marL="534988" indent="-534988">
              <a:buNone/>
            </a:pPr>
            <a:r>
              <a:rPr lang="en-US" altLang="zh-CN" sz="2400" b="1" dirty="0">
                <a:solidFill>
                  <a:srgbClr val="C00000"/>
                </a:solidFill>
                <a:latin typeface="+mn-ea"/>
                <a:cs typeface="Times New Roman" charset="0"/>
              </a:rPr>
              <a:t>	</a:t>
            </a:r>
          </a:p>
          <a:p>
            <a:pPr marL="534988" indent="-534988">
              <a:buNone/>
            </a:pPr>
            <a:r>
              <a:rPr lang="zh-CN" altLang="en-US" sz="2400" b="1">
                <a:solidFill>
                  <a:srgbClr val="FFC000"/>
                </a:solidFill>
                <a:latin typeface="+mn-ea"/>
                <a:cs typeface="Times New Roman" charset="0"/>
              </a:rPr>
              <a:t>联络</a:t>
            </a:r>
            <a:r>
              <a:rPr lang="zh-CN" altLang="en-US" sz="2400" b="1" dirty="0">
                <a:solidFill>
                  <a:srgbClr val="FFC000"/>
                </a:solidFill>
                <a:latin typeface="+mn-ea"/>
                <a:cs typeface="Times New Roman" charset="0"/>
              </a:rPr>
              <a:t>方式：新东方黄培辰的微博</a:t>
            </a:r>
            <a:endParaRPr lang="en-US" altLang="zh-CN" sz="2400" b="1" dirty="0">
              <a:solidFill>
                <a:srgbClr val="FFC000"/>
              </a:solidFill>
              <a:latin typeface="+mn-ea"/>
              <a:cs typeface="Times New Roman" charset="0"/>
            </a:endParaRPr>
          </a:p>
          <a:p>
            <a:pPr marL="0" indent="0">
              <a:buNone/>
            </a:pPr>
            <a:r>
              <a:rPr lang="en-US" altLang="zh-CN" sz="2400" dirty="0">
                <a:solidFill>
                  <a:schemeClr val="bg2"/>
                </a:solidFill>
                <a:latin typeface="+mn-ea"/>
              </a:rPr>
              <a:t> </a:t>
            </a:r>
            <a:endParaRPr lang="zh-CN" altLang="zh-CN" sz="2400" dirty="0">
              <a:solidFill>
                <a:srgbClr val="C00000"/>
              </a:solidFill>
              <a:latin typeface="+mn-ea"/>
            </a:endParaRPr>
          </a:p>
          <a:p>
            <a:endParaRPr lang="en-US" altLang="zh-CN" sz="2400" dirty="0">
              <a:solidFill>
                <a:srgbClr val="C00000"/>
              </a:solidFill>
              <a:latin typeface="+mn-ea"/>
              <a:cs typeface="Times New Roman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67C8787E-5C7F-4E52-BF81-4BE4EE8026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605" y="2159967"/>
            <a:ext cx="4248472" cy="3312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53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CE7B5D0D-6944-4704-8F0B-9DAE48494DD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038" y="1"/>
            <a:ext cx="2049659" cy="1151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50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平面">
  <a:themeElements>
    <a:clrScheme name="平面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平面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平面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13644</TotalTime>
  <Words>108</Words>
  <Application>Microsoft Office PowerPoint</Application>
  <PresentationFormat>自定义</PresentationFormat>
  <Paragraphs>608</Paragraphs>
  <Slides>71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71</vt:i4>
      </vt:variant>
    </vt:vector>
  </HeadingPairs>
  <TitlesOfParts>
    <vt:vector size="78" baseType="lpstr">
      <vt:lpstr>方正姚体</vt:lpstr>
      <vt:lpstr>华文新魏</vt:lpstr>
      <vt:lpstr>Arial</vt:lpstr>
      <vt:lpstr>Calibri</vt:lpstr>
      <vt:lpstr>Trebuchet MS</vt:lpstr>
      <vt:lpstr>Wingdings 3</vt:lpstr>
      <vt:lpstr>平面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test</dc:creator>
  <cp:lastModifiedBy>黄 培辰</cp:lastModifiedBy>
  <cp:revision>2030</cp:revision>
  <dcterms:created xsi:type="dcterms:W3CDTF">2015-04-10T01:49:37Z</dcterms:created>
  <dcterms:modified xsi:type="dcterms:W3CDTF">2019-05-17T10:35:22Z</dcterms:modified>
</cp:coreProperties>
</file>