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0" r:id="rId2"/>
    <p:sldId id="289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2" r:id="rId12"/>
    <p:sldId id="301" r:id="rId13"/>
    <p:sldId id="297" r:id="rId14"/>
    <p:sldId id="299" r:id="rId15"/>
    <p:sldId id="298" r:id="rId16"/>
    <p:sldId id="286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8" name="图片 6" descr="4509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1" descr="唱机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350" y="1143000"/>
            <a:ext cx="316865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214312" y="4475910"/>
            <a:ext cx="4429126" cy="74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走进库客，享受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音乐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214282" y="5429264"/>
            <a:ext cx="6929438" cy="11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zh-CN" sz="2800" b="0" dirty="0" smtClean="0"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——</a:t>
            </a:r>
            <a:r>
              <a:rPr lang="zh-CN" altLang="en-US" sz="2800" b="0" dirty="0" smtClean="0"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新站内容介绍及使用说明</a:t>
            </a:r>
            <a:endParaRPr lang="en-US" altLang="zh-CN" sz="2800" b="0" dirty="0" smtClean="0">
              <a:effectLst/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>
              <a:lnSpc>
                <a:spcPts val="6000"/>
              </a:lnSpc>
              <a:defRPr/>
            </a:pPr>
            <a:r>
              <a:rPr lang="en-US" altLang="zh-CN" sz="2800" b="0" dirty="0" smtClean="0"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www.kuke.com     </a:t>
            </a:r>
            <a:r>
              <a:rPr lang="en-US" altLang="zh-CN" sz="2800" b="0" dirty="0">
                <a:effectLst/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edu.kuke.com</a:t>
            </a:r>
            <a:endParaRPr lang="zh-CN" altLang="en-US" sz="2800" b="0" dirty="0">
              <a:effectLst/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42-24107344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95750" y="0"/>
            <a:ext cx="5048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45094.jpg"/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 descr="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5" descr="唱机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247900"/>
            <a:ext cx="280511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14"/>
          <p:cNvSpPr/>
          <p:nvPr userDrawn="1"/>
        </p:nvSpPr>
        <p:spPr>
          <a:xfrm>
            <a:off x="0" y="1071563"/>
            <a:ext cx="3071813" cy="5786437"/>
          </a:xfrm>
          <a:prstGeom prst="rect">
            <a:avLst/>
          </a:prstGeom>
          <a:solidFill>
            <a:srgbClr val="FFFFFF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/&#35270;&#39057;/&#34013;&#33394;&#22810;&#29785;&#27827;.fl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/&#35270;&#39057;/&#22270;&#30011;&#23637;&#35272;&#20250;&#65288;&#28459;&#27493;+&#22522;&#26222;&#22823;&#38376;&#65289;.mp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/&#35270;&#39057;/&#12298;&#33293;&#36203;&#25289;&#26597;&#24503;&#12299;&#31532;&#19968;&#20048;&#31456;.mp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/&#35270;&#39057;/&#30000;&#22253;%20&#20271;&#24681;&#26031;&#22374;%20&#32500;&#20063;&#32435;&#29233;&#20048;&#20048;&#22242;.wm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/&#35270;&#39057;/&#26032;&#19990;&#30028;&#20132;&#21709;&#26354;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5270;&#39057;/&#35270;&#39057;/&#27779;&#23572;&#22612;&#29926;&#27827;%20&#26031;&#32654;&#22612;&#37027;.wmv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14282" y="357166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CN" altLang="en-US" sz="6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作曲家的情怀</a:t>
            </a:r>
          </a:p>
          <a:p>
            <a:pPr>
              <a:lnSpc>
                <a:spcPts val="5600"/>
              </a:lnSpc>
            </a:pPr>
            <a:r>
              <a:rPr lang="en-US" altLang="zh-CN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                       ——</a:t>
            </a:r>
            <a:r>
              <a:rPr lang="zh-CN" altLang="en-US" sz="4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描绘性音乐赏析</a:t>
            </a:r>
            <a:endParaRPr lang="en-US" altLang="zh-CN" sz="4400" b="1">
              <a:effectLst>
                <a:outerShdw blurRad="38100" dist="38100" dir="2700000" algn="tl">
                  <a:srgbClr val="C0C0C0"/>
                </a:outerShdw>
              </a:effectLst>
              <a:latin typeface="PMingLiU" pitchFamily="18" charset="-120"/>
              <a:ea typeface="PMingLiU" pitchFamily="18" charset="-120"/>
            </a:endParaRPr>
          </a:p>
          <a:p>
            <a:pPr>
              <a:lnSpc>
                <a:spcPts val="5600"/>
              </a:lnSpc>
            </a:pPr>
            <a:r>
              <a:rPr lang="en-US" altLang="zh-C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       </a:t>
            </a:r>
            <a:endParaRPr lang="en-US" altLang="zh-CN" sz="2000" b="1">
              <a:effectLst>
                <a:outerShdw blurRad="38100" dist="38100" dir="2700000" algn="tl">
                  <a:srgbClr val="C0C0C0"/>
                </a:outerShdw>
              </a:effectLst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0" y="5572140"/>
            <a:ext cx="678653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www.kuke.com     edu.kuke.com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429396"/>
            <a:ext cx="51435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86116" y="20716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latin typeface="黑体" pitchFamily="49" charset="-122"/>
                <a:ea typeface="黑体" pitchFamily="49" charset="-122"/>
              </a:rPr>
              <a:t>主讲人：陈骋</a:t>
            </a:r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9" descr="蓝色LOGO(不带公司名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antasy-tours.com/Content/Images/Upload/UserUpload/images/River/%E5%A4%9A%E8%97%8D%E6%B2%B3%E5%9F%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1836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28652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《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蓝色多瑙河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》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动画版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71546"/>
            <a:ext cx="8572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图画展览会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（漫步主题</a:t>
            </a:r>
            <a:r>
              <a:rPr lang="en-US" altLang="zh-CN" sz="2800" b="1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800" b="1" smtClean="0">
                <a:latin typeface="微软雅黑" pitchFamily="34" charset="-122"/>
                <a:ea typeface="微软雅黑" pitchFamily="34" charset="-122"/>
              </a:rPr>
              <a:t>基辅的大门）</a:t>
            </a:r>
            <a:endParaRPr lang="en-US" altLang="zh-CN" sz="2800" b="1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穆索尔斯基</a:t>
            </a:r>
            <a:endParaRPr lang="en-US" altLang="zh-CN" sz="3200" b="1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400" smtClean="0"/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国     籍   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俄国</a:t>
            </a: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出生日期 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1839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逝世日期 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1881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28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职     业  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作曲家、教育家</a:t>
            </a: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主要成就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“强力集团”成员</a:t>
            </a: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代表作品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图画展览会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                 《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荒山之夜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40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pic>
        <p:nvPicPr>
          <p:cNvPr id="4098" name="Picture 2" descr="http://f.hiphotos.baidu.com/baike/c0%3Dbaike92%2C5%2C5%2C92%2C30/sign=7752ac2f728b4710da22f59ea2a7a898/622762d0f703918f6d1f69c4513d269758eec4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337362" cy="5143512"/>
          </a:xfrm>
          <a:prstGeom prst="rect">
            <a:avLst/>
          </a:prstGeom>
          <a:noFill/>
        </p:spPr>
      </p:pic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an8.com/yuepuku/62/31453/31453_prev.jpg?v=14026748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71546"/>
            <a:ext cx="9144061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2870" y="6243600"/>
            <a:ext cx="7880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《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图画展览会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》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（漫步主题</a:t>
            </a:r>
            <a:r>
              <a:rPr lang="en-US" altLang="zh-CN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+</a:t>
            </a:r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基辅的大门）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西蒙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·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拉特，柏林爱乐乐团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100010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舍赫拉查德</a:t>
            </a:r>
            <a:r>
              <a:rPr lang="en-US" altLang="zh-CN" sz="3200" b="1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 descr="http://www.fl.qdedu.net/images/uploadfiles/20111110112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1120432"/>
            <a:ext cx="3619502" cy="55947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3" y="1714488"/>
            <a:ext cx="52864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里姆斯基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柯萨科夫</a:t>
            </a:r>
          </a:p>
          <a:p>
            <a:endParaRPr lang="en-US" altLang="zh-CN" sz="2400" b="1" smtClean="0"/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国      籍     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俄国</a:t>
            </a: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出生日期  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1844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逝世日期  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1908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职      业 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作曲家、教育家、指挥家</a:t>
            </a:r>
          </a:p>
          <a:p>
            <a:endParaRPr lang="en-US" altLang="zh-CN" sz="2400" b="1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主要成就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“强力集团”成员</a:t>
            </a:r>
          </a:p>
          <a:p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代表作品   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舍赫拉查德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                   《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西班牙随想曲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40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pic>
        <p:nvPicPr>
          <p:cNvPr id="5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5.douban.com/view/photo/photo/public/p1677515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5"/>
            <a:ext cx="9144000" cy="51435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315038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第一乐章，大海和辛巴达的船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（尤金奥曼迪，美国费城管弦乐团）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mp.quanjing.com/tongro_rf001/trd014ca5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6143667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474" y="105827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音乐何须懂</a:t>
            </a:r>
            <a:endParaRPr lang="zh-CN" altLang="en-US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714488"/>
            <a:ext cx="57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音乐没有具体的空间造型性，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不能明确表达逻辑性、概念性内容。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在音乐的审美活动中，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体验大于理解。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众里寻他千百度，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蓦然回首，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那人却在灯火阑珊处。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143250"/>
            <a:ext cx="9144000" cy="1500188"/>
          </a:xfrm>
          <a:prstGeom prst="rect">
            <a:avLst/>
          </a:prstGeom>
          <a:solidFill>
            <a:srgbClr val="0000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28750" y="3000375"/>
            <a:ext cx="6172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itchFamily="18" charset="-120"/>
              </a:rPr>
              <a:t>谢谢！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PMingLiU" pitchFamily="18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itchFamily="18" charset="-120"/>
              </a:rPr>
              <a:t>KUKE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PMingLiU" pitchFamily="18" charset="-120"/>
              </a:rPr>
              <a:t>邀您共赏经典音乐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071813"/>
            <a:ext cx="9144000" cy="76200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643438"/>
            <a:ext cx="9144000" cy="762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6" name="Picture 9" descr="蓝色LOGO(不带公司名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899301"/>
            <a:ext cx="33575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mtClean="0">
                <a:latin typeface="黑体" pitchFamily="49" charset="-122"/>
                <a:ea typeface="黑体" pitchFamily="49" charset="-122"/>
              </a:rPr>
              <a:t>一切景语皆情语</a:t>
            </a:r>
            <a:endParaRPr lang="en-US" altLang="zh-CN" sz="320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mtClean="0"/>
          </a:p>
          <a:p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客观世界中，事物是形象与声音相统一的整体；</a:t>
            </a:r>
            <a:endParaRPr lang="en-US" altLang="zh-CN" sz="280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    作曲家利用声音的各种表达手段，让欣赏者引起联觉，从而理解现实生活中的各种形象</a:t>
            </a:r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;</a:t>
            </a:r>
          </a:p>
          <a:p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描绘性音乐是作曲家作品中的重要组成部分。</a:t>
            </a:r>
            <a:endParaRPr lang="en-US" altLang="zh-CN" sz="240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410" name="Picture 2" descr="http://mall.artokok.com/data/files/store_22802/goods_177/201001261539377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09650"/>
            <a:ext cx="5715000" cy="5848350"/>
          </a:xfrm>
          <a:prstGeom prst="rect">
            <a:avLst/>
          </a:prstGeom>
          <a:noFill/>
        </p:spPr>
      </p:pic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蓝色LOGO(不带公司名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《 F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大调第六交响曲（田园）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 descr="路德维希·凡·贝多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626" y="1857364"/>
            <a:ext cx="3982092" cy="46434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571612"/>
            <a:ext cx="4214842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贝多芬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国籍：德国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出生地：波恩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生于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1770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4000"/>
              </a:lnSpc>
            </a:pP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逝于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1827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年 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6" name="Picture 4" descr="http://upload.wikimedia.org/wikipedia/commons/thumb/0/0e/Beethoven_Hornemann.jpg/220px-Beethoven_Hornema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181497"/>
            <a:ext cx="2095500" cy="2390775"/>
          </a:xfrm>
          <a:prstGeom prst="rect">
            <a:avLst/>
          </a:prstGeom>
          <a:noFill/>
        </p:spPr>
      </p:pic>
      <p:pic>
        <p:nvPicPr>
          <p:cNvPr id="13318" name="Picture 6" descr="http://upload.wikimedia.org/wikipedia/commons/thumb/d/d8/Thirteen-year-old_Beethoven.jpg/150px-Thirteen-year-old_Beethov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4214818"/>
            <a:ext cx="195878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dabaoku.com/sucai/meishu/chuangyimanhua/024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1109"/>
            <a:ext cx="9144000" cy="50625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577" y="6315038"/>
            <a:ext cx="777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第一乐章：初到乡村时的愉快感受 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（伯恩斯坦 ，维也纳爱乐乐团）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安东·德沃夏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401463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6572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《e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小调第九交响曲（自新大陆）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714488"/>
            <a:ext cx="4714908" cy="788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安东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利奥波德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德沃夏克 </a:t>
            </a:r>
            <a:r>
              <a:rPr lang="en-US" sz="2800" b="1" smtClean="0"/>
              <a:t>     </a:t>
            </a:r>
            <a:r>
              <a:rPr lang="zh-CN" altLang="en-US" sz="2800" b="1" smtClean="0"/>
              <a:t>（</a:t>
            </a:r>
            <a:r>
              <a:rPr lang="en-US" sz="2800" b="1" smtClean="0"/>
              <a:t>Antonín Leopold Dvořák</a:t>
            </a:r>
            <a:r>
              <a:rPr lang="zh-CN" altLang="en-US" sz="2800" b="1" smtClean="0"/>
              <a:t>）</a:t>
            </a:r>
            <a:endParaRPr lang="en-US" altLang="zh-CN" sz="2800" b="1" smtClean="0"/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国    籍   捷克</a:t>
            </a:r>
          </a:p>
          <a:p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出生地   布拉格</a:t>
            </a:r>
          </a:p>
          <a:p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生    于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1841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</a:p>
          <a:p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逝    于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1904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十九世纪世界重要的作曲家之一；</a:t>
            </a:r>
            <a:br>
              <a:rPr lang="zh-CN" altLang="en-US" sz="240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捷克民族乐派的主要代表人物；</a:t>
            </a:r>
            <a:br>
              <a:rPr lang="zh-CN" altLang="en-US" sz="240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大提琴协奏曲享誉世界；</a:t>
            </a:r>
            <a:br>
              <a:rPr lang="zh-CN" altLang="en-US" sz="240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音乐平易、朴实，富于民族特色。</a:t>
            </a: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soufun.com/microlog/2012_11/23/1353649496972_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0259" y="6315038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第二乐章：念故乡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（鲁道夫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·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肯普，英国广播公司交响乐团）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0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交响诗组曲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我的祖国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6" name="Picture 4" descr="贝德里赫·斯美塔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89354"/>
            <a:ext cx="3571900" cy="4758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714488"/>
            <a:ext cx="5109091" cy="591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贝德里赫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斯美塔那</a:t>
            </a:r>
          </a:p>
          <a:p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BedoichSmetana</a:t>
            </a: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国    籍 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捷克</a:t>
            </a: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出生地 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莱托米希尔</a:t>
            </a: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出生日期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1824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逝世日期  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1884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日</a:t>
            </a: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职    业   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作曲家，钢琴家和指挥家</a:t>
            </a: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主要成就  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捷克民族乐派的创始人</a:t>
            </a:r>
          </a:p>
          <a:p>
            <a:pPr>
              <a:lnSpc>
                <a:spcPts val="3500"/>
              </a:lnSpc>
            </a:pPr>
            <a:r>
              <a:rPr lang="zh-CN" altLang="en-US" sz="2400" b="1" smtClean="0">
                <a:latin typeface="微软雅黑" pitchFamily="34" charset="-122"/>
                <a:ea typeface="微软雅黑" pitchFamily="34" charset="-122"/>
              </a:rPr>
              <a:t>代表作品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捷克舞曲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》《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查理三世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pic>
        <p:nvPicPr>
          <p:cNvPr id="6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y.zhinei.com/attachment/201308/19/1417056_1376921960Bb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5"/>
            <a:ext cx="9144000" cy="5134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66" y="6315038"/>
            <a:ext cx="768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第二乐章：沃尔塔瓦河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（巴瑞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·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沃斯沃兹，斯洛伐克爱乐交响乐团）</a:t>
            </a:r>
            <a:endParaRPr lang="zh-CN" altLang="en-US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9" descr="蓝色LOGO(不带公司名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约翰·施特劳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357586" cy="46104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00108"/>
            <a:ext cx="742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蓝色多瑙河</a:t>
            </a:r>
            <a:r>
              <a:rPr lang="en-US" altLang="zh-CN" sz="320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79" y="1657730"/>
            <a:ext cx="441178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约翰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施特劳斯（小）</a:t>
            </a:r>
          </a:p>
          <a:p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Johann Strauss</a:t>
            </a:r>
          </a:p>
          <a:p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800" b="1" smtClean="0"/>
              <a:t>国    籍        </a:t>
            </a:r>
            <a:r>
              <a:rPr lang="zh-CN" altLang="en-US" sz="2800" smtClean="0"/>
              <a:t>奥地利</a:t>
            </a:r>
          </a:p>
          <a:p>
            <a:r>
              <a:rPr lang="zh-CN" altLang="en-US" sz="2800" b="1" smtClean="0"/>
              <a:t>出 生 地</a:t>
            </a:r>
            <a:r>
              <a:rPr lang="zh-CN" altLang="en-US" sz="2800" smtClean="0"/>
              <a:t>       维也纳</a:t>
            </a:r>
          </a:p>
          <a:p>
            <a:r>
              <a:rPr lang="zh-CN" altLang="en-US" sz="2800" b="1" smtClean="0"/>
              <a:t>出生日期   </a:t>
            </a:r>
            <a:r>
              <a:rPr lang="en-US" altLang="zh-CN" sz="2800" smtClean="0"/>
              <a:t>1825</a:t>
            </a:r>
            <a:r>
              <a:rPr lang="zh-CN" altLang="en-US" sz="2800" smtClean="0"/>
              <a:t>年</a:t>
            </a:r>
            <a:r>
              <a:rPr lang="en-US" altLang="zh-CN" sz="2800" smtClean="0"/>
              <a:t>10</a:t>
            </a:r>
            <a:r>
              <a:rPr lang="zh-CN" altLang="en-US" sz="2800" smtClean="0"/>
              <a:t>月</a:t>
            </a:r>
            <a:r>
              <a:rPr lang="en-US" altLang="zh-CN" sz="2800" smtClean="0"/>
              <a:t>25</a:t>
            </a:r>
            <a:r>
              <a:rPr lang="zh-CN" altLang="en-US" sz="2800" smtClean="0"/>
              <a:t>日</a:t>
            </a:r>
          </a:p>
          <a:p>
            <a:r>
              <a:rPr lang="zh-CN" altLang="en-US" sz="2800" b="1" smtClean="0"/>
              <a:t>逝世日期   </a:t>
            </a:r>
            <a:r>
              <a:rPr lang="en-US" altLang="zh-CN" sz="2800" smtClean="0"/>
              <a:t>1899</a:t>
            </a:r>
            <a:r>
              <a:rPr lang="zh-CN" altLang="en-US" sz="2800" smtClean="0"/>
              <a:t>年</a:t>
            </a:r>
            <a:r>
              <a:rPr lang="en-US" altLang="zh-CN" sz="2800" smtClean="0"/>
              <a:t>6</a:t>
            </a:r>
            <a:r>
              <a:rPr lang="zh-CN" altLang="en-US" sz="2800" smtClean="0"/>
              <a:t>月</a:t>
            </a:r>
            <a:r>
              <a:rPr lang="en-US" altLang="zh-CN" sz="2800" smtClean="0"/>
              <a:t>3</a:t>
            </a:r>
            <a:r>
              <a:rPr lang="zh-CN" altLang="en-US" sz="2800" smtClean="0"/>
              <a:t>日</a:t>
            </a:r>
          </a:p>
          <a:p>
            <a:r>
              <a:rPr lang="zh-CN" altLang="en-US" sz="2800" b="1" smtClean="0"/>
              <a:t>职    业        </a:t>
            </a:r>
            <a:r>
              <a:rPr lang="zh-CN" altLang="en-US" sz="2800" smtClean="0"/>
              <a:t>作曲家、指挥家</a:t>
            </a:r>
          </a:p>
          <a:p>
            <a:r>
              <a:rPr lang="zh-CN" altLang="en-US" sz="2800" b="1" smtClean="0"/>
              <a:t>代表作品</a:t>
            </a:r>
            <a:r>
              <a:rPr lang="en-US" altLang="zh-CN" sz="2800" smtClean="0"/>
              <a:t>《</a:t>
            </a:r>
            <a:r>
              <a:rPr lang="zh-CN" altLang="en-US" sz="2800" smtClean="0"/>
              <a:t>蓝色多瑙河</a:t>
            </a:r>
            <a:r>
              <a:rPr lang="en-US" altLang="zh-CN" sz="2800" smtClean="0"/>
              <a:t>》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</p:txBody>
      </p:sp>
      <p:pic>
        <p:nvPicPr>
          <p:cNvPr id="5" name="Picture 9" descr="蓝色LOGO(不带公司名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282</Words>
  <Application>Microsoft Office PowerPoint</Application>
  <PresentationFormat>全屏显示(4:3)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kuke-Cosmo</cp:lastModifiedBy>
  <cp:revision>124</cp:revision>
  <dcterms:created xsi:type="dcterms:W3CDTF">2013-09-09T07:58:20Z</dcterms:created>
  <dcterms:modified xsi:type="dcterms:W3CDTF">2015-03-17T08:18:18Z</dcterms:modified>
</cp:coreProperties>
</file>