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3"/>
    <p:sldMasterId id="2147483672" r:id="rId4"/>
  </p:sldMasterIdLst>
  <p:notesMasterIdLst>
    <p:notesMasterId r:id="rId17"/>
  </p:notesMasterIdLst>
  <p:sldIdLst>
    <p:sldId id="261" r:id="rId5"/>
    <p:sldId id="262" r:id="rId6"/>
    <p:sldId id="265" r:id="rId7"/>
    <p:sldId id="267" r:id="rId8"/>
    <p:sldId id="268" r:id="rId9"/>
    <p:sldId id="269" r:id="rId10"/>
    <p:sldId id="270" r:id="rId11"/>
    <p:sldId id="271" r:id="rId12"/>
    <p:sldId id="272" r:id="rId13"/>
    <p:sldId id="273" r:id="rId14"/>
    <p:sldId id="274" r:id="rId15"/>
    <p:sldId id="263" r:id="rId16"/>
  </p:sldIdLst>
  <p:sldSz cx="8999220" cy="5759450"/>
  <p:notesSz cx="6858000" cy="9144000"/>
  <p:embeddedFontLst>
    <p:embeddedFont>
      <p:font typeface="字体管家糖果" panose="00020600040101010101" charset="-122"/>
      <p:regular r:id="rId21"/>
    </p:embeddedFont>
    <p:embeddedFont>
      <p:font typeface="微软雅黑" panose="020B0503020204020204" charset="-122"/>
      <p:regular r:id="rId22"/>
    </p:embeddedFont>
    <p:embeddedFont>
      <p:font typeface="字体管家娜娜体" panose="00020600040101010101" charset="-122"/>
      <p:regular r:id="rId23"/>
    </p:embeddedFont>
    <p:embeddedFont>
      <p:font typeface="Segoe Print" panose="02000600000000000000" charset="0"/>
      <p:regular r:id="rId24"/>
      <p:bold r:id="rId25"/>
    </p:embeddedFont>
    <p:embeddedFont>
      <p:font typeface="Calibri" panose="020F0502020204030204" charset="0"/>
      <p:regular r:id="rId26"/>
      <p:bold r:id="rId27"/>
      <p:italic r:id="rId28"/>
      <p:boldItalic r:id="rId29"/>
    </p:embeddedFont>
  </p:embeddedFontLst>
  <p:defaultTextStyle>
    <a:defPPr>
      <a:defRPr lang="zh-CN"/>
    </a:defPPr>
    <a:lvl1pPr marL="0" lvl="0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1pPr>
    <a:lvl2pPr marL="457200" lvl="1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2pPr>
    <a:lvl3pPr marL="914400" lvl="2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3pPr>
    <a:lvl4pPr marL="1371600" lvl="3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4pPr>
    <a:lvl5pPr marL="1828800" lvl="4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5pPr>
    <a:lvl6pPr marL="2286000" lvl="5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6pPr>
    <a:lvl7pPr marL="2743200" lvl="6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7pPr>
    <a:lvl8pPr marL="3200400" lvl="7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8pPr>
    <a:lvl9pPr marL="3657600" lvl="8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100" d="100"/>
          <a:sy n="100" d="100"/>
        </p:scale>
        <p:origin x="-1152" y="-90"/>
      </p:cViewPr>
      <p:guideLst>
        <p:guide orient="horz" pos="1834"/>
        <p:guide pos="283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9" Type="http://schemas.openxmlformats.org/officeDocument/2006/relationships/font" Target="fonts/font9.fntdata"/><Relationship Id="rId28" Type="http://schemas.openxmlformats.org/officeDocument/2006/relationships/font" Target="fonts/font8.fntdata"/><Relationship Id="rId27" Type="http://schemas.openxmlformats.org/officeDocument/2006/relationships/font" Target="fonts/font7.fntdata"/><Relationship Id="rId26" Type="http://schemas.openxmlformats.org/officeDocument/2006/relationships/font" Target="fonts/font6.fntdata"/><Relationship Id="rId25" Type="http://schemas.openxmlformats.org/officeDocument/2006/relationships/font" Target="fonts/font5.fntdata"/><Relationship Id="rId24" Type="http://schemas.openxmlformats.org/officeDocument/2006/relationships/font" Target="fonts/font4.fntdata"/><Relationship Id="rId23" Type="http://schemas.openxmlformats.org/officeDocument/2006/relationships/font" Target="fonts/font3.fntdata"/><Relationship Id="rId22" Type="http://schemas.openxmlformats.org/officeDocument/2006/relationships/font" Target="fonts/font2.fntdata"/><Relationship Id="rId21" Type="http://schemas.openxmlformats.org/officeDocument/2006/relationships/font" Target="fonts/font1.fntdata"/><Relationship Id="rId20" Type="http://schemas.openxmlformats.org/officeDocument/2006/relationships/tableStyles" Target="tableStyles.xml"/><Relationship Id="rId2" Type="http://schemas.openxmlformats.org/officeDocument/2006/relationships/theme" Target="theme/theme1.xml"/><Relationship Id="rId19" Type="http://schemas.openxmlformats.org/officeDocument/2006/relationships/viewProps" Target="viewProps.xml"/><Relationship Id="rId18" Type="http://schemas.openxmlformats.org/officeDocument/2006/relationships/presProps" Target="presProps.xml"/><Relationship Id="rId17" Type="http://schemas.openxmlformats.org/officeDocument/2006/relationships/notesMaster" Target="notesMasters/notesMaster1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017793" y="1143000"/>
            <a:ext cx="4822414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PhAnim="0" showMasterSp="0">
  <p:cSld name="标题幻灯片"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图片 2049" descr="1副本副本"/>
          <p:cNvPicPr>
            <a:picLocks noChangeAspect="1"/>
          </p:cNvPicPr>
          <p:nvPr/>
        </p:nvPicPr>
        <p:blipFill>
          <a:blip r:embed="rId2" cstate="print"/>
          <a:srcRect b="28847"/>
          <a:stretch>
            <a:fillRect/>
          </a:stretch>
        </p:blipFill>
        <p:spPr>
          <a:xfrm>
            <a:off x="3175" y="1588"/>
            <a:ext cx="9069388" cy="59023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标题 2050"/>
          <p:cNvSpPr>
            <a:spLocks noGrp="1"/>
          </p:cNvSpPr>
          <p:nvPr>
            <p:ph type="ctrTitle"/>
          </p:nvPr>
        </p:nvSpPr>
        <p:spPr>
          <a:xfrm>
            <a:off x="1162050" y="1709738"/>
            <a:ext cx="6821488" cy="658812"/>
          </a:xfrm>
          <a:prstGeom prst="rect">
            <a:avLst/>
          </a:prstGeom>
          <a:noFill/>
          <a:ln w="9525">
            <a:noFill/>
          </a:ln>
        </p:spPr>
        <p:txBody>
          <a:bodyPr lIns="96194" tIns="48097" rIns="96194" bIns="48097" anchor="ctr"/>
          <a:lstStyle>
            <a:lvl1pPr lvl="0" algn="ctr">
              <a:defRPr kern="1200"/>
            </a:lvl1pPr>
          </a:lstStyle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2052" name="副标题 2051"/>
          <p:cNvSpPr>
            <a:spLocks noGrp="1"/>
          </p:cNvSpPr>
          <p:nvPr>
            <p:ph type="subTitle" idx="1"/>
          </p:nvPr>
        </p:nvSpPr>
        <p:spPr>
          <a:xfrm>
            <a:off x="1835150" y="2519363"/>
            <a:ext cx="5618163" cy="785812"/>
          </a:xfrm>
          <a:prstGeom prst="rect">
            <a:avLst/>
          </a:prstGeom>
          <a:noFill/>
          <a:ln w="9525">
            <a:noFill/>
          </a:ln>
        </p:spPr>
        <p:txBody>
          <a:bodyPr lIns="96194" tIns="48097" rIns="96194" bIns="48097" anchor="t"/>
          <a:lstStyle>
            <a:lvl1pPr marL="0" lvl="0" indent="0" algn="ctr">
              <a:buNone/>
              <a:defRPr kern="1200"/>
            </a:lvl1pPr>
            <a:lvl2pPr marL="481330" lvl="1" indent="-481330" algn="ctr">
              <a:buNone/>
              <a:defRPr kern="1200"/>
            </a:lvl2pPr>
            <a:lvl3pPr marL="962025" lvl="2" indent="-962025" algn="ctr">
              <a:buNone/>
              <a:defRPr kern="1200"/>
            </a:lvl3pPr>
            <a:lvl4pPr marL="1443355" lvl="3" indent="-1443355" algn="ctr">
              <a:buNone/>
              <a:defRPr kern="1200"/>
            </a:lvl4pPr>
            <a:lvl5pPr marL="1924050" lvl="4" indent="-1924050" algn="ctr">
              <a:buNone/>
              <a:defRPr kern="1200"/>
            </a:lvl5pPr>
          </a:lstStyle>
          <a:p>
            <a:pPr lvl="0"/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2053" name="日期占位符 2052"/>
          <p:cNvSpPr>
            <a:spLocks noGrp="1"/>
          </p:cNvSpPr>
          <p:nvPr>
            <p:ph type="dt" sz="half" idx="2"/>
          </p:nvPr>
        </p:nvSpPr>
        <p:spPr>
          <a:xfrm>
            <a:off x="450850" y="5245100"/>
            <a:ext cx="2098675" cy="400050"/>
          </a:xfrm>
          <a:prstGeom prst="rect">
            <a:avLst/>
          </a:prstGeom>
          <a:noFill/>
          <a:ln w="9525">
            <a:noFill/>
          </a:ln>
        </p:spPr>
        <p:txBody>
          <a:bodyPr lIns="96194" tIns="48097" rIns="96194" bIns="48097" anchor="t"/>
          <a:lstStyle/>
          <a:p>
            <a:endParaRPr lang="zh-CN" altLang="en-US" dirty="0"/>
          </a:p>
        </p:txBody>
      </p:sp>
      <p:sp>
        <p:nvSpPr>
          <p:cNvPr id="2054" name="页脚占位符 2053"/>
          <p:cNvSpPr>
            <a:spLocks noGrp="1"/>
          </p:cNvSpPr>
          <p:nvPr>
            <p:ph type="ftr" sz="quarter" idx="3"/>
          </p:nvPr>
        </p:nvSpPr>
        <p:spPr>
          <a:xfrm>
            <a:off x="3074988" y="5245100"/>
            <a:ext cx="2849562" cy="400050"/>
          </a:xfrm>
          <a:prstGeom prst="rect">
            <a:avLst/>
          </a:prstGeom>
          <a:noFill/>
          <a:ln w="9525">
            <a:noFill/>
          </a:ln>
        </p:spPr>
        <p:txBody>
          <a:bodyPr lIns="96194" tIns="48097" rIns="96194" bIns="48097" anchor="t"/>
          <a:lstStyle/>
          <a:p>
            <a:endParaRPr lang="zh-CN" altLang="en-US" dirty="0"/>
          </a:p>
        </p:txBody>
      </p:sp>
      <p:sp>
        <p:nvSpPr>
          <p:cNvPr id="2055" name="灯片编号占位符 2054"/>
          <p:cNvSpPr>
            <a:spLocks noGrp="1"/>
          </p:cNvSpPr>
          <p:nvPr>
            <p:ph type="sldNum" sz="quarter" idx="4"/>
          </p:nvPr>
        </p:nvSpPr>
        <p:spPr>
          <a:xfrm>
            <a:off x="6450013" y="5245100"/>
            <a:ext cx="2100262" cy="400050"/>
          </a:xfrm>
          <a:prstGeom prst="rect">
            <a:avLst/>
          </a:prstGeom>
          <a:noFill/>
          <a:ln w="9525">
            <a:noFill/>
          </a:ln>
        </p:spPr>
        <p:txBody>
          <a:bodyPr lIns="96194" tIns="48097" rIns="96194" bIns="48097" anchor="t"/>
          <a:lstStyle/>
          <a:p>
            <a:fld id="{9A0DB2DC-4C9A-4742-B13C-FB6460FD3503}" type="slidenum">
              <a:rPr lang="en-US" altLang="zh-CN"/>
            </a:fld>
            <a:endParaRPr lang="zh-CN"/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 altLang="zh-CN"/>
            </a:fld>
            <a:endParaRPr lang="zh-C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373019" y="792163"/>
            <a:ext cx="1512094" cy="4319587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836738" y="792163"/>
            <a:ext cx="4448624" cy="4319587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 altLang="zh-CN"/>
            </a:fld>
            <a:endParaRPr lang="zh-CN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24982" y="942577"/>
            <a:ext cx="6749891" cy="2005142"/>
          </a:xfrm>
        </p:spPr>
        <p:txBody>
          <a:bodyPr anchor="b"/>
          <a:lstStyle>
            <a:lvl1pPr algn="ctr">
              <a:defRPr sz="443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24982" y="3025045"/>
            <a:ext cx="6749891" cy="1390533"/>
          </a:xfrm>
        </p:spPr>
        <p:txBody>
          <a:bodyPr/>
          <a:lstStyle>
            <a:lvl1pPr marL="0" indent="0" algn="ctr">
              <a:buNone/>
              <a:defRPr sz="1770"/>
            </a:lvl1pPr>
            <a:lvl2pPr marL="337185" indent="0" algn="ctr">
              <a:buNone/>
              <a:defRPr sz="1475"/>
            </a:lvl2pPr>
            <a:lvl3pPr marL="675005" indent="0" algn="ctr">
              <a:buNone/>
              <a:defRPr sz="1330"/>
            </a:lvl3pPr>
            <a:lvl4pPr marL="1012190" indent="0" algn="ctr">
              <a:buNone/>
              <a:defRPr sz="1180"/>
            </a:lvl4pPr>
            <a:lvl5pPr marL="1350010" indent="0" algn="ctr">
              <a:buNone/>
              <a:defRPr sz="1180"/>
            </a:lvl5pPr>
            <a:lvl6pPr marL="1687195" indent="0" algn="ctr">
              <a:buNone/>
              <a:defRPr sz="1180"/>
            </a:lvl6pPr>
            <a:lvl7pPr marL="2025015" indent="0" algn="ctr">
              <a:buNone/>
              <a:defRPr sz="1180"/>
            </a:lvl7pPr>
            <a:lvl8pPr marL="2362200" indent="0" algn="ctr">
              <a:buNone/>
              <a:defRPr sz="1180"/>
            </a:lvl8pPr>
            <a:lvl9pPr marL="2700020" indent="0" algn="ctr">
              <a:buNone/>
              <a:defRPr sz="118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 altLang="zh-CN"/>
            </a:fld>
            <a:endParaRPr lang="zh-CN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 altLang="zh-CN"/>
            </a:fld>
            <a:endParaRPr lang="zh-CN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14053" y="1435863"/>
            <a:ext cx="7762375" cy="2395771"/>
          </a:xfrm>
        </p:spPr>
        <p:txBody>
          <a:bodyPr anchor="b"/>
          <a:lstStyle>
            <a:lvl1pPr>
              <a:defRPr sz="443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14053" y="3854299"/>
            <a:ext cx="7762375" cy="1259879"/>
          </a:xfrm>
        </p:spPr>
        <p:txBody>
          <a:bodyPr/>
          <a:lstStyle>
            <a:lvl1pPr marL="0" indent="0">
              <a:buNone/>
              <a:defRPr sz="1770">
                <a:solidFill>
                  <a:schemeClr val="tx1">
                    <a:tint val="75000"/>
                  </a:schemeClr>
                </a:solidFill>
              </a:defRPr>
            </a:lvl1pPr>
            <a:lvl2pPr marL="337185" indent="0">
              <a:buNone/>
              <a:defRPr sz="1475">
                <a:solidFill>
                  <a:schemeClr val="tx1">
                    <a:tint val="75000"/>
                  </a:schemeClr>
                </a:solidFill>
              </a:defRPr>
            </a:lvl2pPr>
            <a:lvl3pPr marL="675005" indent="0">
              <a:buNone/>
              <a:defRPr sz="1330">
                <a:solidFill>
                  <a:schemeClr val="tx1">
                    <a:tint val="75000"/>
                  </a:schemeClr>
                </a:solidFill>
              </a:defRPr>
            </a:lvl3pPr>
            <a:lvl4pPr marL="1012190" indent="0">
              <a:buNone/>
              <a:defRPr sz="1180">
                <a:solidFill>
                  <a:schemeClr val="tx1">
                    <a:tint val="75000"/>
                  </a:schemeClr>
                </a:solidFill>
              </a:defRPr>
            </a:lvl4pPr>
            <a:lvl5pPr marL="1350010" indent="0">
              <a:buNone/>
              <a:defRPr sz="1180">
                <a:solidFill>
                  <a:schemeClr val="tx1">
                    <a:tint val="75000"/>
                  </a:schemeClr>
                </a:solidFill>
              </a:defRPr>
            </a:lvl5pPr>
            <a:lvl6pPr marL="1687195" indent="0">
              <a:buNone/>
              <a:defRPr sz="1180">
                <a:solidFill>
                  <a:schemeClr val="tx1">
                    <a:tint val="75000"/>
                  </a:schemeClr>
                </a:solidFill>
              </a:defRPr>
            </a:lvl6pPr>
            <a:lvl7pPr marL="2025015" indent="0">
              <a:buNone/>
              <a:defRPr sz="1180">
                <a:solidFill>
                  <a:schemeClr val="tx1">
                    <a:tint val="75000"/>
                  </a:schemeClr>
                </a:solidFill>
              </a:defRPr>
            </a:lvl7pPr>
            <a:lvl8pPr marL="2362200" indent="0">
              <a:buNone/>
              <a:defRPr sz="1180">
                <a:solidFill>
                  <a:schemeClr val="tx1">
                    <a:tint val="75000"/>
                  </a:schemeClr>
                </a:solidFill>
              </a:defRPr>
            </a:lvl8pPr>
            <a:lvl9pPr marL="2700020" indent="0">
              <a:buNone/>
              <a:defRPr sz="11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 altLang="zh-CN"/>
            </a:fld>
            <a:endParaRPr lang="zh-CN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900113" y="1584325"/>
            <a:ext cx="3563445" cy="380206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09005" y="1584325"/>
            <a:ext cx="3563445" cy="380206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 altLang="zh-CN"/>
            </a:fld>
            <a:endParaRPr lang="zh-CN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19912" y="306637"/>
            <a:ext cx="7762375" cy="1113227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76049" y="1493559"/>
            <a:ext cx="3597561" cy="691934"/>
          </a:xfrm>
        </p:spPr>
        <p:txBody>
          <a:bodyPr anchor="ctr" anchorCtr="0"/>
          <a:lstStyle>
            <a:lvl1pPr marL="0" indent="0">
              <a:buNone/>
              <a:defRPr sz="2065"/>
            </a:lvl1pPr>
            <a:lvl2pPr marL="337185" indent="0">
              <a:buNone/>
              <a:defRPr sz="1770"/>
            </a:lvl2pPr>
            <a:lvl3pPr marL="675005" indent="0">
              <a:buNone/>
              <a:defRPr sz="1475"/>
            </a:lvl3pPr>
            <a:lvl4pPr marL="1012190" indent="0">
              <a:buNone/>
              <a:defRPr sz="1330"/>
            </a:lvl4pPr>
            <a:lvl5pPr marL="1350010" indent="0">
              <a:buNone/>
              <a:defRPr sz="1330"/>
            </a:lvl5pPr>
            <a:lvl6pPr marL="1687195" indent="0">
              <a:buNone/>
              <a:defRPr sz="1330"/>
            </a:lvl6pPr>
            <a:lvl7pPr marL="2025015" indent="0">
              <a:buNone/>
              <a:defRPr sz="1330"/>
            </a:lvl7pPr>
            <a:lvl8pPr marL="2362200" indent="0">
              <a:buNone/>
              <a:defRPr sz="1330"/>
            </a:lvl8pPr>
            <a:lvl9pPr marL="2700020" indent="0">
              <a:buNone/>
              <a:defRPr sz="133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76049" y="2238425"/>
            <a:ext cx="3597561" cy="2959746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18728" y="1493559"/>
            <a:ext cx="3615278" cy="691934"/>
          </a:xfrm>
        </p:spPr>
        <p:txBody>
          <a:bodyPr anchor="ctr" anchorCtr="0"/>
          <a:lstStyle>
            <a:lvl1pPr marL="0" indent="0">
              <a:buNone/>
              <a:defRPr sz="2065"/>
            </a:lvl1pPr>
            <a:lvl2pPr marL="337185" indent="0">
              <a:buNone/>
              <a:defRPr sz="1770"/>
            </a:lvl2pPr>
            <a:lvl3pPr marL="675005" indent="0">
              <a:buNone/>
              <a:defRPr sz="1475"/>
            </a:lvl3pPr>
            <a:lvl4pPr marL="1012190" indent="0">
              <a:buNone/>
              <a:defRPr sz="1330"/>
            </a:lvl4pPr>
            <a:lvl5pPr marL="1350010" indent="0">
              <a:buNone/>
              <a:defRPr sz="1330"/>
            </a:lvl5pPr>
            <a:lvl6pPr marL="1687195" indent="0">
              <a:buNone/>
              <a:defRPr sz="1330"/>
            </a:lvl6pPr>
            <a:lvl7pPr marL="2025015" indent="0">
              <a:buNone/>
              <a:defRPr sz="1330"/>
            </a:lvl7pPr>
            <a:lvl8pPr marL="2362200" indent="0">
              <a:buNone/>
              <a:defRPr sz="1330"/>
            </a:lvl8pPr>
            <a:lvl9pPr marL="2700020" indent="0">
              <a:buNone/>
              <a:defRPr sz="133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18728" y="2238425"/>
            <a:ext cx="3615278" cy="2959746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 altLang="zh-CN"/>
            </a:fld>
            <a:endParaRPr lang="zh-CN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 altLang="zh-CN"/>
            </a:fld>
            <a:endParaRPr lang="zh-CN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 altLang="zh-CN"/>
            </a:fld>
            <a:endParaRPr lang="zh-CN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19912" y="383963"/>
            <a:ext cx="2902687" cy="1343872"/>
          </a:xfrm>
        </p:spPr>
        <p:txBody>
          <a:bodyPr anchor="b"/>
          <a:lstStyle>
            <a:lvl1pPr>
              <a:defRPr sz="236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26111" y="829254"/>
            <a:ext cx="4556177" cy="4092942"/>
          </a:xfrm>
        </p:spPr>
        <p:txBody>
          <a:bodyPr/>
          <a:lstStyle>
            <a:lvl1pPr>
              <a:defRPr sz="2360"/>
            </a:lvl1pPr>
            <a:lvl2pPr>
              <a:defRPr sz="2065"/>
            </a:lvl2pPr>
            <a:lvl3pPr>
              <a:defRPr sz="1770"/>
            </a:lvl3pPr>
            <a:lvl4pPr>
              <a:defRPr sz="1475"/>
            </a:lvl4pPr>
            <a:lvl5pPr>
              <a:defRPr sz="1475"/>
            </a:lvl5pPr>
            <a:lvl6pPr>
              <a:defRPr sz="1475"/>
            </a:lvl6pPr>
            <a:lvl7pPr>
              <a:defRPr sz="1475"/>
            </a:lvl7pPr>
            <a:lvl8pPr>
              <a:defRPr sz="1475"/>
            </a:lvl8pPr>
            <a:lvl9pPr>
              <a:defRPr sz="1475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19912" y="1727835"/>
            <a:ext cx="2902687" cy="3201028"/>
          </a:xfrm>
        </p:spPr>
        <p:txBody>
          <a:bodyPr/>
          <a:lstStyle>
            <a:lvl1pPr marL="0" indent="0">
              <a:buNone/>
              <a:defRPr sz="1180"/>
            </a:lvl1pPr>
            <a:lvl2pPr marL="337185" indent="0">
              <a:buNone/>
              <a:defRPr sz="1035"/>
            </a:lvl2pPr>
            <a:lvl3pPr marL="675005" indent="0">
              <a:buNone/>
              <a:defRPr sz="885"/>
            </a:lvl3pPr>
            <a:lvl4pPr marL="1012190" indent="0">
              <a:buNone/>
              <a:defRPr sz="740"/>
            </a:lvl4pPr>
            <a:lvl5pPr marL="1350010" indent="0">
              <a:buNone/>
              <a:defRPr sz="740"/>
            </a:lvl5pPr>
            <a:lvl6pPr marL="1687195" indent="0">
              <a:buNone/>
              <a:defRPr sz="740"/>
            </a:lvl6pPr>
            <a:lvl7pPr marL="2025015" indent="0">
              <a:buNone/>
              <a:defRPr sz="740"/>
            </a:lvl7pPr>
            <a:lvl8pPr marL="2362200" indent="0">
              <a:buNone/>
              <a:defRPr sz="740"/>
            </a:lvl8pPr>
            <a:lvl9pPr marL="2700020" indent="0">
              <a:buNone/>
              <a:defRPr sz="74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 altLang="zh-CN"/>
            </a:fld>
            <a:endParaRPr lang="zh-C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 altLang="zh-CN"/>
            </a:fld>
            <a:endParaRPr lang="zh-CN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19912" y="383963"/>
            <a:ext cx="3074765" cy="1343872"/>
          </a:xfrm>
        </p:spPr>
        <p:txBody>
          <a:bodyPr anchor="b"/>
          <a:lstStyle>
            <a:lvl1pPr>
              <a:defRPr sz="236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26111" y="383964"/>
            <a:ext cx="4556177" cy="4538233"/>
          </a:xfrm>
        </p:spPr>
        <p:txBody>
          <a:bodyPr/>
          <a:lstStyle>
            <a:lvl1pPr marL="0" indent="0">
              <a:buNone/>
              <a:defRPr sz="2360"/>
            </a:lvl1pPr>
            <a:lvl2pPr marL="337185" indent="0">
              <a:buNone/>
              <a:defRPr sz="2065"/>
            </a:lvl2pPr>
            <a:lvl3pPr marL="675005" indent="0">
              <a:buNone/>
              <a:defRPr sz="1770"/>
            </a:lvl3pPr>
            <a:lvl4pPr marL="1012190" indent="0">
              <a:buNone/>
              <a:defRPr sz="1475"/>
            </a:lvl4pPr>
            <a:lvl5pPr marL="1350010" indent="0">
              <a:buNone/>
              <a:defRPr sz="1475"/>
            </a:lvl5pPr>
            <a:lvl6pPr marL="1687195" indent="0">
              <a:buNone/>
              <a:defRPr sz="1475"/>
            </a:lvl6pPr>
            <a:lvl7pPr marL="2025015" indent="0">
              <a:buNone/>
              <a:defRPr sz="1475"/>
            </a:lvl7pPr>
            <a:lvl8pPr marL="2362200" indent="0">
              <a:buNone/>
              <a:defRPr sz="1475"/>
            </a:lvl8pPr>
            <a:lvl9pPr marL="2700020" indent="0">
              <a:buNone/>
              <a:defRPr sz="147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19912" y="1727835"/>
            <a:ext cx="3074765" cy="3201028"/>
          </a:xfrm>
        </p:spPr>
        <p:txBody>
          <a:bodyPr/>
          <a:lstStyle>
            <a:lvl1pPr marL="0" indent="0">
              <a:buNone/>
              <a:defRPr sz="1475"/>
            </a:lvl1pPr>
            <a:lvl2pPr marL="337185" indent="0">
              <a:buNone/>
              <a:defRPr sz="1330"/>
            </a:lvl2pPr>
            <a:lvl3pPr marL="675005" indent="0">
              <a:buNone/>
              <a:defRPr sz="1180"/>
            </a:lvl3pPr>
            <a:lvl4pPr marL="1012190" indent="0">
              <a:buNone/>
              <a:defRPr sz="1035"/>
            </a:lvl4pPr>
            <a:lvl5pPr marL="1350010" indent="0">
              <a:buNone/>
              <a:defRPr sz="1035"/>
            </a:lvl5pPr>
            <a:lvl6pPr marL="1687195" indent="0">
              <a:buNone/>
              <a:defRPr sz="1035"/>
            </a:lvl6pPr>
            <a:lvl7pPr marL="2025015" indent="0">
              <a:buNone/>
              <a:defRPr sz="1035"/>
            </a:lvl7pPr>
            <a:lvl8pPr marL="2362200" indent="0">
              <a:buNone/>
              <a:defRPr sz="1035"/>
            </a:lvl8pPr>
            <a:lvl9pPr marL="2700020" indent="0">
              <a:buNone/>
              <a:defRPr sz="1035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 altLang="zh-CN"/>
            </a:fld>
            <a:endParaRPr lang="zh-CN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 altLang="zh-CN"/>
            </a:fld>
            <a:endParaRPr lang="zh-CN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354366" y="471488"/>
            <a:ext cx="1818084" cy="4914900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900113" y="471488"/>
            <a:ext cx="5348857" cy="4914900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 altLang="zh-CN"/>
            </a:fld>
            <a:endParaRPr lang="zh-CN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PhAnim="0" showMasterSp="0">
  <p:cSld name="标题幻灯片"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图片 2049" descr="1副本副本"/>
          <p:cNvPicPr>
            <a:picLocks noChangeAspect="1"/>
          </p:cNvPicPr>
          <p:nvPr/>
        </p:nvPicPr>
        <p:blipFill>
          <a:blip r:embed="rId2" cstate="print"/>
          <a:srcRect b="28847"/>
          <a:stretch>
            <a:fillRect/>
          </a:stretch>
        </p:blipFill>
        <p:spPr>
          <a:xfrm>
            <a:off x="3175" y="1588"/>
            <a:ext cx="9069388" cy="59023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标题 2050"/>
          <p:cNvSpPr>
            <a:spLocks noGrp="1"/>
          </p:cNvSpPr>
          <p:nvPr>
            <p:ph type="ctrTitle"/>
          </p:nvPr>
        </p:nvSpPr>
        <p:spPr>
          <a:xfrm>
            <a:off x="1162050" y="1709738"/>
            <a:ext cx="6821488" cy="658812"/>
          </a:xfrm>
          <a:prstGeom prst="rect">
            <a:avLst/>
          </a:prstGeom>
          <a:noFill/>
          <a:ln w="9525">
            <a:noFill/>
          </a:ln>
        </p:spPr>
        <p:txBody>
          <a:bodyPr lIns="96194" tIns="48097" rIns="96194" bIns="48097" anchor="ctr"/>
          <a:lstStyle>
            <a:lvl1pPr lvl="0" algn="ctr">
              <a:defRPr kern="1200"/>
            </a:lvl1pPr>
          </a:lstStyle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2052" name="副标题 2051"/>
          <p:cNvSpPr>
            <a:spLocks noGrp="1"/>
          </p:cNvSpPr>
          <p:nvPr>
            <p:ph type="subTitle" idx="1"/>
          </p:nvPr>
        </p:nvSpPr>
        <p:spPr>
          <a:xfrm>
            <a:off x="1835150" y="2519363"/>
            <a:ext cx="5618163" cy="785812"/>
          </a:xfrm>
          <a:prstGeom prst="rect">
            <a:avLst/>
          </a:prstGeom>
          <a:noFill/>
          <a:ln w="9525">
            <a:noFill/>
          </a:ln>
        </p:spPr>
        <p:txBody>
          <a:bodyPr lIns="96194" tIns="48097" rIns="96194" bIns="48097" anchor="t"/>
          <a:lstStyle>
            <a:lvl1pPr marL="0" lvl="0" indent="0" algn="ctr">
              <a:buNone/>
              <a:defRPr kern="1200"/>
            </a:lvl1pPr>
            <a:lvl2pPr marL="481330" lvl="1" indent="-481330" algn="ctr">
              <a:buNone/>
              <a:defRPr kern="1200"/>
            </a:lvl2pPr>
            <a:lvl3pPr marL="962025" lvl="2" indent="-962025" algn="ctr">
              <a:buNone/>
              <a:defRPr kern="1200"/>
            </a:lvl3pPr>
            <a:lvl4pPr marL="1443355" lvl="3" indent="-1443355" algn="ctr">
              <a:buNone/>
              <a:defRPr kern="1200"/>
            </a:lvl4pPr>
            <a:lvl5pPr marL="1924050" lvl="4" indent="-1924050" algn="ctr">
              <a:buNone/>
              <a:defRPr kern="1200"/>
            </a:lvl5pPr>
          </a:lstStyle>
          <a:p>
            <a:pPr lvl="0"/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2053" name="日期占位符 2052"/>
          <p:cNvSpPr>
            <a:spLocks noGrp="1"/>
          </p:cNvSpPr>
          <p:nvPr>
            <p:ph type="dt" sz="half" idx="2"/>
          </p:nvPr>
        </p:nvSpPr>
        <p:spPr>
          <a:xfrm>
            <a:off x="450850" y="5245100"/>
            <a:ext cx="2098675" cy="400050"/>
          </a:xfrm>
          <a:prstGeom prst="rect">
            <a:avLst/>
          </a:prstGeom>
          <a:noFill/>
          <a:ln w="9525">
            <a:noFill/>
          </a:ln>
        </p:spPr>
        <p:txBody>
          <a:bodyPr lIns="96194" tIns="48097" rIns="96194" bIns="48097" anchor="t"/>
          <a:lstStyle/>
          <a:p>
            <a:endParaRPr lang="zh-CN" altLang="en-US" dirty="0"/>
          </a:p>
        </p:txBody>
      </p:sp>
      <p:sp>
        <p:nvSpPr>
          <p:cNvPr id="2054" name="页脚占位符 2053"/>
          <p:cNvSpPr>
            <a:spLocks noGrp="1"/>
          </p:cNvSpPr>
          <p:nvPr>
            <p:ph type="ftr" sz="quarter" idx="3"/>
          </p:nvPr>
        </p:nvSpPr>
        <p:spPr>
          <a:xfrm>
            <a:off x="3074988" y="5245100"/>
            <a:ext cx="2849562" cy="400050"/>
          </a:xfrm>
          <a:prstGeom prst="rect">
            <a:avLst/>
          </a:prstGeom>
          <a:noFill/>
          <a:ln w="9525">
            <a:noFill/>
          </a:ln>
        </p:spPr>
        <p:txBody>
          <a:bodyPr lIns="96194" tIns="48097" rIns="96194" bIns="48097" anchor="t"/>
          <a:lstStyle/>
          <a:p>
            <a:endParaRPr lang="zh-CN" altLang="en-US" dirty="0"/>
          </a:p>
        </p:txBody>
      </p:sp>
      <p:sp>
        <p:nvSpPr>
          <p:cNvPr id="2055" name="灯片编号占位符 2054"/>
          <p:cNvSpPr>
            <a:spLocks noGrp="1"/>
          </p:cNvSpPr>
          <p:nvPr>
            <p:ph type="sldNum" sz="quarter" idx="4"/>
          </p:nvPr>
        </p:nvSpPr>
        <p:spPr>
          <a:xfrm>
            <a:off x="6450013" y="5245100"/>
            <a:ext cx="2100262" cy="400050"/>
          </a:xfrm>
          <a:prstGeom prst="rect">
            <a:avLst/>
          </a:prstGeom>
          <a:noFill/>
          <a:ln w="9525">
            <a:noFill/>
          </a:ln>
        </p:spPr>
        <p:txBody>
          <a:bodyPr lIns="96194" tIns="48097" rIns="96194" bIns="48097" anchor="t"/>
          <a:lstStyle/>
          <a:p>
            <a:fld id="{9A0DB2DC-4C9A-4742-B13C-FB6460FD3503}" type="slidenum">
              <a:rPr lang="en-US" altLang="zh-CN"/>
            </a:fld>
            <a:endParaRPr lang="zh-CN"/>
          </a:p>
        </p:txBody>
      </p:sp>
    </p:spTree>
  </p:cSld>
  <p:clrMapOvr>
    <a:masterClrMapping/>
  </p:clrMapOvr>
  <p:hf sldNum="0"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 altLang="zh-CN"/>
            </a:fld>
            <a:endParaRPr lang="zh-CN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14053" y="1435863"/>
            <a:ext cx="7762375" cy="2395771"/>
          </a:xfrm>
        </p:spPr>
        <p:txBody>
          <a:bodyPr anchor="b"/>
          <a:lstStyle>
            <a:lvl1pPr>
              <a:defRPr sz="443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14053" y="3854299"/>
            <a:ext cx="7762375" cy="1259879"/>
          </a:xfrm>
        </p:spPr>
        <p:txBody>
          <a:bodyPr/>
          <a:lstStyle>
            <a:lvl1pPr marL="0" indent="0">
              <a:buNone/>
              <a:defRPr sz="1770">
                <a:solidFill>
                  <a:schemeClr val="tx1">
                    <a:tint val="75000"/>
                  </a:schemeClr>
                </a:solidFill>
              </a:defRPr>
            </a:lvl1pPr>
            <a:lvl2pPr marL="337185" indent="0">
              <a:buNone/>
              <a:defRPr sz="1475">
                <a:solidFill>
                  <a:schemeClr val="tx1">
                    <a:tint val="75000"/>
                  </a:schemeClr>
                </a:solidFill>
              </a:defRPr>
            </a:lvl2pPr>
            <a:lvl3pPr marL="675005" indent="0">
              <a:buNone/>
              <a:defRPr sz="1330">
                <a:solidFill>
                  <a:schemeClr val="tx1">
                    <a:tint val="75000"/>
                  </a:schemeClr>
                </a:solidFill>
              </a:defRPr>
            </a:lvl3pPr>
            <a:lvl4pPr marL="1012190" indent="0">
              <a:buNone/>
              <a:defRPr sz="1180">
                <a:solidFill>
                  <a:schemeClr val="tx1">
                    <a:tint val="75000"/>
                  </a:schemeClr>
                </a:solidFill>
              </a:defRPr>
            </a:lvl4pPr>
            <a:lvl5pPr marL="1350010" indent="0">
              <a:buNone/>
              <a:defRPr sz="1180">
                <a:solidFill>
                  <a:schemeClr val="tx1">
                    <a:tint val="75000"/>
                  </a:schemeClr>
                </a:solidFill>
              </a:defRPr>
            </a:lvl5pPr>
            <a:lvl6pPr marL="1687195" indent="0">
              <a:buNone/>
              <a:defRPr sz="1180">
                <a:solidFill>
                  <a:schemeClr val="tx1">
                    <a:tint val="75000"/>
                  </a:schemeClr>
                </a:solidFill>
              </a:defRPr>
            </a:lvl6pPr>
            <a:lvl7pPr marL="2025015" indent="0">
              <a:buNone/>
              <a:defRPr sz="1180">
                <a:solidFill>
                  <a:schemeClr val="tx1">
                    <a:tint val="75000"/>
                  </a:schemeClr>
                </a:solidFill>
              </a:defRPr>
            </a:lvl7pPr>
            <a:lvl8pPr marL="2362200" indent="0">
              <a:buNone/>
              <a:defRPr sz="1180">
                <a:solidFill>
                  <a:schemeClr val="tx1">
                    <a:tint val="75000"/>
                  </a:schemeClr>
                </a:solidFill>
              </a:defRPr>
            </a:lvl8pPr>
            <a:lvl9pPr marL="2700020" indent="0">
              <a:buNone/>
              <a:defRPr sz="11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 altLang="zh-CN"/>
            </a:fld>
            <a:endParaRPr lang="zh-CN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836738" y="1511300"/>
            <a:ext cx="2963704" cy="360045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921409" y="1511300"/>
            <a:ext cx="2963704" cy="360045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 altLang="zh-CN"/>
            </a:fld>
            <a:endParaRPr lang="zh-CN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19912" y="306637"/>
            <a:ext cx="7762375" cy="1113227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76049" y="1493559"/>
            <a:ext cx="3597561" cy="691934"/>
          </a:xfrm>
        </p:spPr>
        <p:txBody>
          <a:bodyPr anchor="ctr" anchorCtr="0"/>
          <a:lstStyle>
            <a:lvl1pPr marL="0" indent="0">
              <a:buNone/>
              <a:defRPr sz="2065"/>
            </a:lvl1pPr>
            <a:lvl2pPr marL="337185" indent="0">
              <a:buNone/>
              <a:defRPr sz="1770"/>
            </a:lvl2pPr>
            <a:lvl3pPr marL="675005" indent="0">
              <a:buNone/>
              <a:defRPr sz="1475"/>
            </a:lvl3pPr>
            <a:lvl4pPr marL="1012190" indent="0">
              <a:buNone/>
              <a:defRPr sz="1330"/>
            </a:lvl4pPr>
            <a:lvl5pPr marL="1350010" indent="0">
              <a:buNone/>
              <a:defRPr sz="1330"/>
            </a:lvl5pPr>
            <a:lvl6pPr marL="1687195" indent="0">
              <a:buNone/>
              <a:defRPr sz="1330"/>
            </a:lvl6pPr>
            <a:lvl7pPr marL="2025015" indent="0">
              <a:buNone/>
              <a:defRPr sz="1330"/>
            </a:lvl7pPr>
            <a:lvl8pPr marL="2362200" indent="0">
              <a:buNone/>
              <a:defRPr sz="1330"/>
            </a:lvl8pPr>
            <a:lvl9pPr marL="2700020" indent="0">
              <a:buNone/>
              <a:defRPr sz="133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76049" y="2238425"/>
            <a:ext cx="3597561" cy="2959746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18728" y="1493559"/>
            <a:ext cx="3615278" cy="691934"/>
          </a:xfrm>
        </p:spPr>
        <p:txBody>
          <a:bodyPr anchor="ctr" anchorCtr="0"/>
          <a:lstStyle>
            <a:lvl1pPr marL="0" indent="0">
              <a:buNone/>
              <a:defRPr sz="2065"/>
            </a:lvl1pPr>
            <a:lvl2pPr marL="337185" indent="0">
              <a:buNone/>
              <a:defRPr sz="1770"/>
            </a:lvl2pPr>
            <a:lvl3pPr marL="675005" indent="0">
              <a:buNone/>
              <a:defRPr sz="1475"/>
            </a:lvl3pPr>
            <a:lvl4pPr marL="1012190" indent="0">
              <a:buNone/>
              <a:defRPr sz="1330"/>
            </a:lvl4pPr>
            <a:lvl5pPr marL="1350010" indent="0">
              <a:buNone/>
              <a:defRPr sz="1330"/>
            </a:lvl5pPr>
            <a:lvl6pPr marL="1687195" indent="0">
              <a:buNone/>
              <a:defRPr sz="1330"/>
            </a:lvl6pPr>
            <a:lvl7pPr marL="2025015" indent="0">
              <a:buNone/>
              <a:defRPr sz="1330"/>
            </a:lvl7pPr>
            <a:lvl8pPr marL="2362200" indent="0">
              <a:buNone/>
              <a:defRPr sz="1330"/>
            </a:lvl8pPr>
            <a:lvl9pPr marL="2700020" indent="0">
              <a:buNone/>
              <a:defRPr sz="133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18728" y="2238425"/>
            <a:ext cx="3615278" cy="2959746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 altLang="zh-CN"/>
            </a:fld>
            <a:endParaRPr lang="zh-CN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 altLang="zh-CN"/>
            </a:fld>
            <a:endParaRPr lang="zh-CN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 altLang="zh-CN"/>
            </a:fld>
            <a:endParaRPr lang="zh-C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14053" y="1435863"/>
            <a:ext cx="7762375" cy="2395771"/>
          </a:xfrm>
        </p:spPr>
        <p:txBody>
          <a:bodyPr anchor="b"/>
          <a:lstStyle>
            <a:lvl1pPr>
              <a:defRPr sz="443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14053" y="3854299"/>
            <a:ext cx="7762375" cy="1259879"/>
          </a:xfrm>
        </p:spPr>
        <p:txBody>
          <a:bodyPr/>
          <a:lstStyle>
            <a:lvl1pPr marL="0" indent="0">
              <a:buNone/>
              <a:defRPr sz="1770">
                <a:solidFill>
                  <a:schemeClr val="tx1">
                    <a:tint val="75000"/>
                  </a:schemeClr>
                </a:solidFill>
              </a:defRPr>
            </a:lvl1pPr>
            <a:lvl2pPr marL="337185" indent="0">
              <a:buNone/>
              <a:defRPr sz="1475">
                <a:solidFill>
                  <a:schemeClr val="tx1">
                    <a:tint val="75000"/>
                  </a:schemeClr>
                </a:solidFill>
              </a:defRPr>
            </a:lvl2pPr>
            <a:lvl3pPr marL="675005" indent="0">
              <a:buNone/>
              <a:defRPr sz="1330">
                <a:solidFill>
                  <a:schemeClr val="tx1">
                    <a:tint val="75000"/>
                  </a:schemeClr>
                </a:solidFill>
              </a:defRPr>
            </a:lvl3pPr>
            <a:lvl4pPr marL="1012190" indent="0">
              <a:buNone/>
              <a:defRPr sz="1180">
                <a:solidFill>
                  <a:schemeClr val="tx1">
                    <a:tint val="75000"/>
                  </a:schemeClr>
                </a:solidFill>
              </a:defRPr>
            </a:lvl4pPr>
            <a:lvl5pPr marL="1350010" indent="0">
              <a:buNone/>
              <a:defRPr sz="1180">
                <a:solidFill>
                  <a:schemeClr val="tx1">
                    <a:tint val="75000"/>
                  </a:schemeClr>
                </a:solidFill>
              </a:defRPr>
            </a:lvl5pPr>
            <a:lvl6pPr marL="1687195" indent="0">
              <a:buNone/>
              <a:defRPr sz="1180">
                <a:solidFill>
                  <a:schemeClr val="tx1">
                    <a:tint val="75000"/>
                  </a:schemeClr>
                </a:solidFill>
              </a:defRPr>
            </a:lvl6pPr>
            <a:lvl7pPr marL="2025015" indent="0">
              <a:buNone/>
              <a:defRPr sz="1180">
                <a:solidFill>
                  <a:schemeClr val="tx1">
                    <a:tint val="75000"/>
                  </a:schemeClr>
                </a:solidFill>
              </a:defRPr>
            </a:lvl7pPr>
            <a:lvl8pPr marL="2362200" indent="0">
              <a:buNone/>
              <a:defRPr sz="1180">
                <a:solidFill>
                  <a:schemeClr val="tx1">
                    <a:tint val="75000"/>
                  </a:schemeClr>
                </a:solidFill>
              </a:defRPr>
            </a:lvl8pPr>
            <a:lvl9pPr marL="2700020" indent="0">
              <a:buNone/>
              <a:defRPr sz="11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 altLang="zh-CN"/>
            </a:fld>
            <a:endParaRPr lang="zh-CN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19912" y="383963"/>
            <a:ext cx="2902687" cy="1343872"/>
          </a:xfrm>
        </p:spPr>
        <p:txBody>
          <a:bodyPr anchor="b"/>
          <a:lstStyle>
            <a:lvl1pPr>
              <a:defRPr sz="236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26111" y="829254"/>
            <a:ext cx="4556177" cy="4092942"/>
          </a:xfrm>
        </p:spPr>
        <p:txBody>
          <a:bodyPr/>
          <a:lstStyle>
            <a:lvl1pPr>
              <a:defRPr sz="2360"/>
            </a:lvl1pPr>
            <a:lvl2pPr>
              <a:defRPr sz="2065"/>
            </a:lvl2pPr>
            <a:lvl3pPr>
              <a:defRPr sz="1770"/>
            </a:lvl3pPr>
            <a:lvl4pPr>
              <a:defRPr sz="1475"/>
            </a:lvl4pPr>
            <a:lvl5pPr>
              <a:defRPr sz="1475"/>
            </a:lvl5pPr>
            <a:lvl6pPr>
              <a:defRPr sz="1475"/>
            </a:lvl6pPr>
            <a:lvl7pPr>
              <a:defRPr sz="1475"/>
            </a:lvl7pPr>
            <a:lvl8pPr>
              <a:defRPr sz="1475"/>
            </a:lvl8pPr>
            <a:lvl9pPr>
              <a:defRPr sz="1475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19912" y="1727835"/>
            <a:ext cx="2902687" cy="3201028"/>
          </a:xfrm>
        </p:spPr>
        <p:txBody>
          <a:bodyPr/>
          <a:lstStyle>
            <a:lvl1pPr marL="0" indent="0">
              <a:buNone/>
              <a:defRPr sz="1180"/>
            </a:lvl1pPr>
            <a:lvl2pPr marL="337185" indent="0">
              <a:buNone/>
              <a:defRPr sz="1035"/>
            </a:lvl2pPr>
            <a:lvl3pPr marL="675005" indent="0">
              <a:buNone/>
              <a:defRPr sz="885"/>
            </a:lvl3pPr>
            <a:lvl4pPr marL="1012190" indent="0">
              <a:buNone/>
              <a:defRPr sz="740"/>
            </a:lvl4pPr>
            <a:lvl5pPr marL="1350010" indent="0">
              <a:buNone/>
              <a:defRPr sz="740"/>
            </a:lvl5pPr>
            <a:lvl6pPr marL="1687195" indent="0">
              <a:buNone/>
              <a:defRPr sz="740"/>
            </a:lvl6pPr>
            <a:lvl7pPr marL="2025015" indent="0">
              <a:buNone/>
              <a:defRPr sz="740"/>
            </a:lvl7pPr>
            <a:lvl8pPr marL="2362200" indent="0">
              <a:buNone/>
              <a:defRPr sz="740"/>
            </a:lvl8pPr>
            <a:lvl9pPr marL="2700020" indent="0">
              <a:buNone/>
              <a:defRPr sz="74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 altLang="zh-CN"/>
            </a:fld>
            <a:endParaRPr lang="zh-CN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19912" y="383963"/>
            <a:ext cx="3074765" cy="1343872"/>
          </a:xfrm>
        </p:spPr>
        <p:txBody>
          <a:bodyPr anchor="b"/>
          <a:lstStyle>
            <a:lvl1pPr>
              <a:defRPr sz="236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26111" y="383964"/>
            <a:ext cx="4556177" cy="4538233"/>
          </a:xfrm>
        </p:spPr>
        <p:txBody>
          <a:bodyPr/>
          <a:lstStyle>
            <a:lvl1pPr marL="0" indent="0">
              <a:buNone/>
              <a:defRPr sz="2360"/>
            </a:lvl1pPr>
            <a:lvl2pPr marL="337185" indent="0">
              <a:buNone/>
              <a:defRPr sz="2065"/>
            </a:lvl2pPr>
            <a:lvl3pPr marL="675005" indent="0">
              <a:buNone/>
              <a:defRPr sz="1770"/>
            </a:lvl3pPr>
            <a:lvl4pPr marL="1012190" indent="0">
              <a:buNone/>
              <a:defRPr sz="1475"/>
            </a:lvl4pPr>
            <a:lvl5pPr marL="1350010" indent="0">
              <a:buNone/>
              <a:defRPr sz="1475"/>
            </a:lvl5pPr>
            <a:lvl6pPr marL="1687195" indent="0">
              <a:buNone/>
              <a:defRPr sz="1475"/>
            </a:lvl6pPr>
            <a:lvl7pPr marL="2025015" indent="0">
              <a:buNone/>
              <a:defRPr sz="1475"/>
            </a:lvl7pPr>
            <a:lvl8pPr marL="2362200" indent="0">
              <a:buNone/>
              <a:defRPr sz="1475"/>
            </a:lvl8pPr>
            <a:lvl9pPr marL="2700020" indent="0">
              <a:buNone/>
              <a:defRPr sz="147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19912" y="1727835"/>
            <a:ext cx="3074765" cy="3201028"/>
          </a:xfrm>
        </p:spPr>
        <p:txBody>
          <a:bodyPr/>
          <a:lstStyle>
            <a:lvl1pPr marL="0" indent="0">
              <a:buNone/>
              <a:defRPr sz="1475"/>
            </a:lvl1pPr>
            <a:lvl2pPr marL="337185" indent="0">
              <a:buNone/>
              <a:defRPr sz="1330"/>
            </a:lvl2pPr>
            <a:lvl3pPr marL="675005" indent="0">
              <a:buNone/>
              <a:defRPr sz="1180"/>
            </a:lvl3pPr>
            <a:lvl4pPr marL="1012190" indent="0">
              <a:buNone/>
              <a:defRPr sz="1035"/>
            </a:lvl4pPr>
            <a:lvl5pPr marL="1350010" indent="0">
              <a:buNone/>
              <a:defRPr sz="1035"/>
            </a:lvl5pPr>
            <a:lvl6pPr marL="1687195" indent="0">
              <a:buNone/>
              <a:defRPr sz="1035"/>
            </a:lvl6pPr>
            <a:lvl7pPr marL="2025015" indent="0">
              <a:buNone/>
              <a:defRPr sz="1035"/>
            </a:lvl7pPr>
            <a:lvl8pPr marL="2362200" indent="0">
              <a:buNone/>
              <a:defRPr sz="1035"/>
            </a:lvl8pPr>
            <a:lvl9pPr marL="2700020" indent="0">
              <a:buNone/>
              <a:defRPr sz="1035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 altLang="zh-CN"/>
            </a:fld>
            <a:endParaRPr lang="zh-CN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 altLang="zh-CN"/>
            </a:fld>
            <a:endParaRPr lang="zh-CN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373019" y="792163"/>
            <a:ext cx="1512094" cy="4319587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836738" y="792163"/>
            <a:ext cx="4448624" cy="4319587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 altLang="zh-CN"/>
            </a:fld>
            <a:endParaRPr lang="zh-C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836738" y="1511300"/>
            <a:ext cx="2963704" cy="360045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921409" y="1511300"/>
            <a:ext cx="2963704" cy="360045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 altLang="zh-CN"/>
            </a:fld>
            <a:endParaRPr lang="zh-C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19912" y="306637"/>
            <a:ext cx="7762375" cy="1113227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76049" y="1493559"/>
            <a:ext cx="3597561" cy="691934"/>
          </a:xfrm>
        </p:spPr>
        <p:txBody>
          <a:bodyPr anchor="ctr" anchorCtr="0"/>
          <a:lstStyle>
            <a:lvl1pPr marL="0" indent="0">
              <a:buNone/>
              <a:defRPr sz="2065"/>
            </a:lvl1pPr>
            <a:lvl2pPr marL="337185" indent="0">
              <a:buNone/>
              <a:defRPr sz="1770"/>
            </a:lvl2pPr>
            <a:lvl3pPr marL="675005" indent="0">
              <a:buNone/>
              <a:defRPr sz="1475"/>
            </a:lvl3pPr>
            <a:lvl4pPr marL="1012190" indent="0">
              <a:buNone/>
              <a:defRPr sz="1330"/>
            </a:lvl4pPr>
            <a:lvl5pPr marL="1350010" indent="0">
              <a:buNone/>
              <a:defRPr sz="1330"/>
            </a:lvl5pPr>
            <a:lvl6pPr marL="1687195" indent="0">
              <a:buNone/>
              <a:defRPr sz="1330"/>
            </a:lvl6pPr>
            <a:lvl7pPr marL="2025015" indent="0">
              <a:buNone/>
              <a:defRPr sz="1330"/>
            </a:lvl7pPr>
            <a:lvl8pPr marL="2362200" indent="0">
              <a:buNone/>
              <a:defRPr sz="1330"/>
            </a:lvl8pPr>
            <a:lvl9pPr marL="2700020" indent="0">
              <a:buNone/>
              <a:defRPr sz="133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76049" y="2238425"/>
            <a:ext cx="3597561" cy="2959746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18728" y="1493559"/>
            <a:ext cx="3615278" cy="691934"/>
          </a:xfrm>
        </p:spPr>
        <p:txBody>
          <a:bodyPr anchor="ctr" anchorCtr="0"/>
          <a:lstStyle>
            <a:lvl1pPr marL="0" indent="0">
              <a:buNone/>
              <a:defRPr sz="2065"/>
            </a:lvl1pPr>
            <a:lvl2pPr marL="337185" indent="0">
              <a:buNone/>
              <a:defRPr sz="1770"/>
            </a:lvl2pPr>
            <a:lvl3pPr marL="675005" indent="0">
              <a:buNone/>
              <a:defRPr sz="1475"/>
            </a:lvl3pPr>
            <a:lvl4pPr marL="1012190" indent="0">
              <a:buNone/>
              <a:defRPr sz="1330"/>
            </a:lvl4pPr>
            <a:lvl5pPr marL="1350010" indent="0">
              <a:buNone/>
              <a:defRPr sz="1330"/>
            </a:lvl5pPr>
            <a:lvl6pPr marL="1687195" indent="0">
              <a:buNone/>
              <a:defRPr sz="1330"/>
            </a:lvl6pPr>
            <a:lvl7pPr marL="2025015" indent="0">
              <a:buNone/>
              <a:defRPr sz="1330"/>
            </a:lvl7pPr>
            <a:lvl8pPr marL="2362200" indent="0">
              <a:buNone/>
              <a:defRPr sz="1330"/>
            </a:lvl8pPr>
            <a:lvl9pPr marL="2700020" indent="0">
              <a:buNone/>
              <a:defRPr sz="133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18728" y="2238425"/>
            <a:ext cx="3615278" cy="2959746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 altLang="zh-CN"/>
            </a:fld>
            <a:endParaRPr lang="zh-C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 altLang="zh-CN"/>
            </a:fld>
            <a:endParaRPr lang="zh-C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 altLang="zh-CN"/>
            </a:fld>
            <a:endParaRPr lang="zh-C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19912" y="383963"/>
            <a:ext cx="2902687" cy="1343872"/>
          </a:xfrm>
        </p:spPr>
        <p:txBody>
          <a:bodyPr anchor="b"/>
          <a:lstStyle>
            <a:lvl1pPr>
              <a:defRPr sz="236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26111" y="829254"/>
            <a:ext cx="4556177" cy="4092942"/>
          </a:xfrm>
        </p:spPr>
        <p:txBody>
          <a:bodyPr/>
          <a:lstStyle>
            <a:lvl1pPr>
              <a:defRPr sz="2360"/>
            </a:lvl1pPr>
            <a:lvl2pPr>
              <a:defRPr sz="2065"/>
            </a:lvl2pPr>
            <a:lvl3pPr>
              <a:defRPr sz="1770"/>
            </a:lvl3pPr>
            <a:lvl4pPr>
              <a:defRPr sz="1475"/>
            </a:lvl4pPr>
            <a:lvl5pPr>
              <a:defRPr sz="1475"/>
            </a:lvl5pPr>
            <a:lvl6pPr>
              <a:defRPr sz="1475"/>
            </a:lvl6pPr>
            <a:lvl7pPr>
              <a:defRPr sz="1475"/>
            </a:lvl7pPr>
            <a:lvl8pPr>
              <a:defRPr sz="1475"/>
            </a:lvl8pPr>
            <a:lvl9pPr>
              <a:defRPr sz="1475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19912" y="1727835"/>
            <a:ext cx="2902687" cy="3201028"/>
          </a:xfrm>
        </p:spPr>
        <p:txBody>
          <a:bodyPr/>
          <a:lstStyle>
            <a:lvl1pPr marL="0" indent="0">
              <a:buNone/>
              <a:defRPr sz="1180"/>
            </a:lvl1pPr>
            <a:lvl2pPr marL="337185" indent="0">
              <a:buNone/>
              <a:defRPr sz="1035"/>
            </a:lvl2pPr>
            <a:lvl3pPr marL="675005" indent="0">
              <a:buNone/>
              <a:defRPr sz="885"/>
            </a:lvl3pPr>
            <a:lvl4pPr marL="1012190" indent="0">
              <a:buNone/>
              <a:defRPr sz="740"/>
            </a:lvl4pPr>
            <a:lvl5pPr marL="1350010" indent="0">
              <a:buNone/>
              <a:defRPr sz="740"/>
            </a:lvl5pPr>
            <a:lvl6pPr marL="1687195" indent="0">
              <a:buNone/>
              <a:defRPr sz="740"/>
            </a:lvl6pPr>
            <a:lvl7pPr marL="2025015" indent="0">
              <a:buNone/>
              <a:defRPr sz="740"/>
            </a:lvl7pPr>
            <a:lvl8pPr marL="2362200" indent="0">
              <a:buNone/>
              <a:defRPr sz="740"/>
            </a:lvl8pPr>
            <a:lvl9pPr marL="2700020" indent="0">
              <a:buNone/>
              <a:defRPr sz="74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 altLang="zh-CN"/>
            </a:fld>
            <a:endParaRPr lang="zh-C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19912" y="383963"/>
            <a:ext cx="3074765" cy="1343872"/>
          </a:xfrm>
        </p:spPr>
        <p:txBody>
          <a:bodyPr anchor="b"/>
          <a:lstStyle>
            <a:lvl1pPr>
              <a:defRPr sz="236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26111" y="383964"/>
            <a:ext cx="4556177" cy="4538233"/>
          </a:xfrm>
        </p:spPr>
        <p:txBody>
          <a:bodyPr/>
          <a:lstStyle>
            <a:lvl1pPr marL="0" indent="0">
              <a:buNone/>
              <a:defRPr sz="2360"/>
            </a:lvl1pPr>
            <a:lvl2pPr marL="337185" indent="0">
              <a:buNone/>
              <a:defRPr sz="2065"/>
            </a:lvl2pPr>
            <a:lvl3pPr marL="675005" indent="0">
              <a:buNone/>
              <a:defRPr sz="1770"/>
            </a:lvl3pPr>
            <a:lvl4pPr marL="1012190" indent="0">
              <a:buNone/>
              <a:defRPr sz="1475"/>
            </a:lvl4pPr>
            <a:lvl5pPr marL="1350010" indent="0">
              <a:buNone/>
              <a:defRPr sz="1475"/>
            </a:lvl5pPr>
            <a:lvl6pPr marL="1687195" indent="0">
              <a:buNone/>
              <a:defRPr sz="1475"/>
            </a:lvl6pPr>
            <a:lvl7pPr marL="2025015" indent="0">
              <a:buNone/>
              <a:defRPr sz="1475"/>
            </a:lvl7pPr>
            <a:lvl8pPr marL="2362200" indent="0">
              <a:buNone/>
              <a:defRPr sz="1475"/>
            </a:lvl8pPr>
            <a:lvl9pPr marL="2700020" indent="0">
              <a:buNone/>
              <a:defRPr sz="147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19912" y="1727835"/>
            <a:ext cx="3074765" cy="3201028"/>
          </a:xfrm>
        </p:spPr>
        <p:txBody>
          <a:bodyPr/>
          <a:lstStyle>
            <a:lvl1pPr marL="0" indent="0">
              <a:buNone/>
              <a:defRPr sz="1475"/>
            </a:lvl1pPr>
            <a:lvl2pPr marL="337185" indent="0">
              <a:buNone/>
              <a:defRPr sz="1330"/>
            </a:lvl2pPr>
            <a:lvl3pPr marL="675005" indent="0">
              <a:buNone/>
              <a:defRPr sz="1180"/>
            </a:lvl3pPr>
            <a:lvl4pPr marL="1012190" indent="0">
              <a:buNone/>
              <a:defRPr sz="1035"/>
            </a:lvl4pPr>
            <a:lvl5pPr marL="1350010" indent="0">
              <a:buNone/>
              <a:defRPr sz="1035"/>
            </a:lvl5pPr>
            <a:lvl6pPr marL="1687195" indent="0">
              <a:buNone/>
              <a:defRPr sz="1035"/>
            </a:lvl6pPr>
            <a:lvl7pPr marL="2025015" indent="0">
              <a:buNone/>
              <a:defRPr sz="1035"/>
            </a:lvl7pPr>
            <a:lvl8pPr marL="2362200" indent="0">
              <a:buNone/>
              <a:defRPr sz="1035"/>
            </a:lvl8pPr>
            <a:lvl9pPr marL="2700020" indent="0">
              <a:buNone/>
              <a:defRPr sz="1035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 altLang="zh-CN"/>
            </a:fld>
            <a:endParaRPr lang="zh-C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2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3" Type="http://schemas.openxmlformats.org/officeDocument/2006/relationships/theme" Target="../theme/theme2.xml"/><Relationship Id="rId12" Type="http://schemas.openxmlformats.org/officeDocument/2006/relationships/image" Target="../media/image3.jpeg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0.xml"/><Relationship Id="rId7" Type="http://schemas.openxmlformats.org/officeDocument/2006/relationships/slideLayout" Target="../slideLayouts/slideLayout29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3" Type="http://schemas.openxmlformats.org/officeDocument/2006/relationships/theme" Target="../theme/theme3.xml"/><Relationship Id="rId12" Type="http://schemas.openxmlformats.org/officeDocument/2006/relationships/image" Target="../media/image2.jpeg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图片 1025" descr="2副本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0" y="0"/>
            <a:ext cx="8997950" cy="57610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7" name="标题 1026"/>
          <p:cNvSpPr>
            <a:spLocks noGrp="1"/>
          </p:cNvSpPr>
          <p:nvPr>
            <p:ph type="title"/>
          </p:nvPr>
        </p:nvSpPr>
        <p:spPr>
          <a:xfrm>
            <a:off x="3348038" y="792163"/>
            <a:ext cx="4392612" cy="647700"/>
          </a:xfrm>
          <a:prstGeom prst="rect">
            <a:avLst/>
          </a:prstGeom>
          <a:noFill/>
          <a:ln w="9525">
            <a:noFill/>
          </a:ln>
        </p:spPr>
        <p:txBody>
          <a:bodyPr lIns="96194" tIns="48097" rIns="96194" bIns="48097" anchor="ctr"/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28" name="文本占位符 1027"/>
          <p:cNvSpPr>
            <a:spLocks noGrp="1"/>
          </p:cNvSpPr>
          <p:nvPr>
            <p:ph type="body" idx="1"/>
          </p:nvPr>
        </p:nvSpPr>
        <p:spPr>
          <a:xfrm>
            <a:off x="1836738" y="1511300"/>
            <a:ext cx="6048375" cy="3600450"/>
          </a:xfrm>
          <a:prstGeom prst="rect">
            <a:avLst/>
          </a:prstGeom>
          <a:noFill/>
          <a:ln w="9525">
            <a:noFill/>
          </a:ln>
        </p:spPr>
        <p:txBody>
          <a:bodyPr lIns="96194" tIns="48097" rIns="96194" bIns="48097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029" name="日期占位符 1028"/>
          <p:cNvSpPr>
            <a:spLocks noGrp="1"/>
          </p:cNvSpPr>
          <p:nvPr>
            <p:ph type="dt" sz="half" idx="2"/>
          </p:nvPr>
        </p:nvSpPr>
        <p:spPr>
          <a:xfrm>
            <a:off x="450850" y="5245100"/>
            <a:ext cx="2098675" cy="400050"/>
          </a:xfrm>
          <a:prstGeom prst="rect">
            <a:avLst/>
          </a:prstGeom>
          <a:noFill/>
          <a:ln w="9525">
            <a:noFill/>
          </a:ln>
        </p:spPr>
        <p:txBody>
          <a:bodyPr lIns="96194" tIns="48097" rIns="96194" bIns="48097"/>
          <a:lstStyle>
            <a:lvl1pPr>
              <a:defRPr sz="1400"/>
            </a:lvl1pPr>
          </a:lstStyle>
          <a:p>
            <a:pPr lvl="0"/>
            <a:endParaRPr lang="zh-CN" altLang="en-US"/>
          </a:p>
        </p:txBody>
      </p:sp>
      <p:sp>
        <p:nvSpPr>
          <p:cNvPr id="1030" name="页脚占位符 1029"/>
          <p:cNvSpPr>
            <a:spLocks noGrp="1"/>
          </p:cNvSpPr>
          <p:nvPr>
            <p:ph type="ftr" sz="quarter" idx="3"/>
          </p:nvPr>
        </p:nvSpPr>
        <p:spPr>
          <a:xfrm>
            <a:off x="3074988" y="5245100"/>
            <a:ext cx="2849562" cy="400050"/>
          </a:xfrm>
          <a:prstGeom prst="rect">
            <a:avLst/>
          </a:prstGeom>
          <a:noFill/>
          <a:ln w="9525">
            <a:noFill/>
          </a:ln>
        </p:spPr>
        <p:txBody>
          <a:bodyPr lIns="96194" tIns="48097" rIns="96194" bIns="48097"/>
          <a:lstStyle>
            <a:lvl1pPr algn="ctr">
              <a:defRPr sz="1400"/>
            </a:lvl1pPr>
          </a:lstStyle>
          <a:p>
            <a:pPr lvl="0"/>
            <a:endParaRPr lang="zh-CN"/>
          </a:p>
        </p:txBody>
      </p:sp>
      <p:sp>
        <p:nvSpPr>
          <p:cNvPr id="1031" name="灯片编号占位符 1030"/>
          <p:cNvSpPr>
            <a:spLocks noGrp="1"/>
          </p:cNvSpPr>
          <p:nvPr>
            <p:ph type="sldNum" sz="quarter" idx="4"/>
          </p:nvPr>
        </p:nvSpPr>
        <p:spPr>
          <a:xfrm>
            <a:off x="6450013" y="5245100"/>
            <a:ext cx="2100262" cy="400050"/>
          </a:xfrm>
          <a:prstGeom prst="rect">
            <a:avLst/>
          </a:prstGeom>
          <a:noFill/>
          <a:ln w="9525">
            <a:noFill/>
          </a:ln>
        </p:spPr>
        <p:txBody>
          <a:bodyPr lIns="96194" tIns="48097" rIns="96194" bIns="48097"/>
          <a:lstStyle>
            <a:lvl1pPr algn="r">
              <a:defRPr sz="1400"/>
            </a:lvl1pPr>
          </a:lstStyle>
          <a:p>
            <a:pPr lvl="0"/>
            <a:fld id="{9A0DB2DC-4C9A-4742-B13C-FB6460FD3503}" type="slidenum">
              <a:rPr lang="en-US" altLang="zh-CN"/>
            </a:fld>
            <a:endParaRPr 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marL="0" lvl="0" indent="0" algn="r" defTabSz="96202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2600" b="1" i="0" u="none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60680" lvl="0" indent="-360680" algn="l" defTabSz="96202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100" b="0" i="0" u="none" kern="1200" baseline="0">
          <a:solidFill>
            <a:schemeClr val="bg1"/>
          </a:solidFill>
          <a:latin typeface="+mn-lt"/>
          <a:ea typeface="+mn-ea"/>
          <a:cs typeface="+mn-cs"/>
        </a:defRPr>
      </a:lvl1pPr>
      <a:lvl2pPr marL="781050" lvl="1" indent="-299720" algn="l" defTabSz="96202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1700" b="0" i="0" u="none" kern="1200" baseline="0">
          <a:solidFill>
            <a:schemeClr val="bg1"/>
          </a:solidFill>
          <a:latin typeface="+mn-lt"/>
          <a:ea typeface="+mn-ea"/>
          <a:cs typeface="+mn-cs"/>
        </a:defRPr>
      </a:lvl2pPr>
      <a:lvl3pPr marL="1203325" lvl="2" indent="-241300" algn="l" defTabSz="96202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1500" b="0" i="0" u="none" kern="1200" baseline="0">
          <a:solidFill>
            <a:schemeClr val="bg1"/>
          </a:solidFill>
          <a:latin typeface="+mn-lt"/>
          <a:ea typeface="+mn-ea"/>
          <a:cs typeface="+mn-cs"/>
        </a:defRPr>
      </a:lvl3pPr>
      <a:lvl4pPr marL="1682750" lvl="3" indent="-239395" algn="l" defTabSz="96202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1300" b="0" i="0" u="none" kern="1200" baseline="0">
          <a:solidFill>
            <a:schemeClr val="bg1"/>
          </a:solidFill>
          <a:latin typeface="+mn-lt"/>
          <a:ea typeface="+mn-ea"/>
          <a:cs typeface="+mn-cs"/>
        </a:defRPr>
      </a:lvl4pPr>
      <a:lvl5pPr marL="2164080" lvl="4" indent="-240030" algn="l" defTabSz="96202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300" b="0" i="0" u="none" kern="1200" baseline="0">
          <a:solidFill>
            <a:schemeClr val="bg1"/>
          </a:solidFill>
          <a:latin typeface="+mn-lt"/>
          <a:ea typeface="+mn-ea"/>
          <a:cs typeface="+mn-cs"/>
        </a:defRPr>
      </a:lvl5pPr>
      <a:lvl6pPr marL="2514600" lvl="5" indent="-228600" algn="l" defTabSz="96202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300" b="0" i="0" u="none" kern="1200" baseline="0">
          <a:solidFill>
            <a:schemeClr val="bg1"/>
          </a:solidFill>
          <a:latin typeface="+mn-lt"/>
          <a:ea typeface="+mn-ea"/>
          <a:cs typeface="+mn-cs"/>
        </a:defRPr>
      </a:lvl6pPr>
      <a:lvl7pPr marL="2971800" lvl="6" indent="-228600" algn="l" defTabSz="96202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300" b="0" i="0" u="none" kern="1200" baseline="0">
          <a:solidFill>
            <a:schemeClr val="bg1"/>
          </a:solidFill>
          <a:latin typeface="+mn-lt"/>
          <a:ea typeface="+mn-ea"/>
          <a:cs typeface="+mn-cs"/>
        </a:defRPr>
      </a:lvl7pPr>
      <a:lvl8pPr marL="3429000" lvl="7" indent="-228600" algn="l" defTabSz="96202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300" b="0" i="0" u="none" kern="1200" baseline="0">
          <a:solidFill>
            <a:schemeClr val="bg1"/>
          </a:solidFill>
          <a:latin typeface="+mn-lt"/>
          <a:ea typeface="+mn-ea"/>
          <a:cs typeface="+mn-cs"/>
        </a:defRPr>
      </a:lvl8pPr>
      <a:lvl9pPr marL="3886200" lvl="8" indent="-228600" algn="l" defTabSz="96202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300" b="0" i="0" u="none" kern="1200" baseline="0">
          <a:solidFill>
            <a:schemeClr val="bg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图片 3073" descr="3"/>
          <p:cNvPicPr>
            <a:picLocks noChangeAspect="1"/>
          </p:cNvPicPr>
          <p:nvPr/>
        </p:nvPicPr>
        <p:blipFill>
          <a:blip r:embed="rId12" cstate="print"/>
          <a:srcRect b="17754"/>
          <a:stretch>
            <a:fillRect/>
          </a:stretch>
        </p:blipFill>
        <p:spPr>
          <a:xfrm>
            <a:off x="0" y="-214312"/>
            <a:ext cx="8997950" cy="60023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75" name="标题 3074"/>
          <p:cNvSpPr>
            <a:spLocks noGrp="1"/>
          </p:cNvSpPr>
          <p:nvPr>
            <p:ph type="title"/>
          </p:nvPr>
        </p:nvSpPr>
        <p:spPr>
          <a:xfrm>
            <a:off x="900113" y="471488"/>
            <a:ext cx="7272337" cy="960437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076" name="文本占位符 3075"/>
          <p:cNvSpPr>
            <a:spLocks noGrp="1"/>
          </p:cNvSpPr>
          <p:nvPr>
            <p:ph type="body" idx="1"/>
          </p:nvPr>
        </p:nvSpPr>
        <p:spPr>
          <a:xfrm>
            <a:off x="900113" y="1584325"/>
            <a:ext cx="7272337" cy="38020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3077" name="日期占位符 3076"/>
          <p:cNvSpPr>
            <a:spLocks noGrp="1"/>
          </p:cNvSpPr>
          <p:nvPr>
            <p:ph type="dt" sz="half" idx="2"/>
          </p:nvPr>
        </p:nvSpPr>
        <p:spPr>
          <a:xfrm>
            <a:off x="450850" y="5245100"/>
            <a:ext cx="2098675" cy="4000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lvl="0"/>
            <a:endParaRPr lang="zh-CN" altLang="en-US"/>
          </a:p>
        </p:txBody>
      </p:sp>
      <p:sp>
        <p:nvSpPr>
          <p:cNvPr id="3078" name="页脚占位符 3077"/>
          <p:cNvSpPr>
            <a:spLocks noGrp="1"/>
          </p:cNvSpPr>
          <p:nvPr>
            <p:ph type="ftr" sz="quarter" idx="3"/>
          </p:nvPr>
        </p:nvSpPr>
        <p:spPr>
          <a:xfrm>
            <a:off x="3074988" y="5245100"/>
            <a:ext cx="2849562" cy="4000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lvl="0"/>
            <a:endParaRPr lang="zh-CN"/>
          </a:p>
        </p:txBody>
      </p:sp>
      <p:sp>
        <p:nvSpPr>
          <p:cNvPr id="3079" name="灯片编号占位符 3078"/>
          <p:cNvSpPr>
            <a:spLocks noGrp="1"/>
          </p:cNvSpPr>
          <p:nvPr>
            <p:ph type="sldNum" sz="quarter" idx="4"/>
          </p:nvPr>
        </p:nvSpPr>
        <p:spPr>
          <a:xfrm>
            <a:off x="6450013" y="5245100"/>
            <a:ext cx="2100262" cy="4000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lvl="0"/>
            <a:fld id="{9A0DB2DC-4C9A-4742-B13C-FB6460FD3503}" type="slidenum">
              <a:rPr lang="en-US" altLang="zh-CN"/>
            </a:fld>
            <a:endParaRPr 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3200" b="0" i="0" u="none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000" b="0" i="0" u="none" kern="1200" baseline="0">
          <a:solidFill>
            <a:schemeClr val="bg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1800" b="0" i="0" u="none" kern="1200" baseline="0">
          <a:solidFill>
            <a:schemeClr val="bg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1600" b="0" i="0" u="none" kern="1200" baseline="0">
          <a:solidFill>
            <a:schemeClr val="bg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1400" b="0" i="0" u="none" kern="1200" baseline="0">
          <a:solidFill>
            <a:schemeClr val="bg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400" b="0" i="0" u="none" kern="1200" baseline="0">
          <a:solidFill>
            <a:schemeClr val="bg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400" b="0" i="0" u="none" kern="1200" baseline="0">
          <a:solidFill>
            <a:schemeClr val="bg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400" b="0" i="0" u="none" kern="1200" baseline="0">
          <a:solidFill>
            <a:schemeClr val="bg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400" b="0" i="0" u="none" kern="1200" baseline="0">
          <a:solidFill>
            <a:schemeClr val="bg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400" b="0" i="0" u="none" kern="1200" baseline="0">
          <a:solidFill>
            <a:schemeClr val="bg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图片 1025" descr="2副本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0" y="0"/>
            <a:ext cx="8997950" cy="57610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7" name="标题 1026"/>
          <p:cNvSpPr>
            <a:spLocks noGrp="1"/>
          </p:cNvSpPr>
          <p:nvPr>
            <p:ph type="title"/>
          </p:nvPr>
        </p:nvSpPr>
        <p:spPr>
          <a:xfrm>
            <a:off x="3348038" y="792163"/>
            <a:ext cx="4392612" cy="647700"/>
          </a:xfrm>
          <a:prstGeom prst="rect">
            <a:avLst/>
          </a:prstGeom>
          <a:noFill/>
          <a:ln w="9525">
            <a:noFill/>
          </a:ln>
        </p:spPr>
        <p:txBody>
          <a:bodyPr lIns="96194" tIns="48097" rIns="96194" bIns="48097" anchor="ctr"/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28" name="文本占位符 1027"/>
          <p:cNvSpPr>
            <a:spLocks noGrp="1"/>
          </p:cNvSpPr>
          <p:nvPr>
            <p:ph type="body" idx="1"/>
          </p:nvPr>
        </p:nvSpPr>
        <p:spPr>
          <a:xfrm>
            <a:off x="1836738" y="1511300"/>
            <a:ext cx="6048375" cy="3600450"/>
          </a:xfrm>
          <a:prstGeom prst="rect">
            <a:avLst/>
          </a:prstGeom>
          <a:noFill/>
          <a:ln w="9525">
            <a:noFill/>
          </a:ln>
        </p:spPr>
        <p:txBody>
          <a:bodyPr lIns="96194" tIns="48097" rIns="96194" bIns="48097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029" name="日期占位符 1028"/>
          <p:cNvSpPr>
            <a:spLocks noGrp="1"/>
          </p:cNvSpPr>
          <p:nvPr>
            <p:ph type="dt" sz="half" idx="2"/>
          </p:nvPr>
        </p:nvSpPr>
        <p:spPr>
          <a:xfrm>
            <a:off x="450850" y="5245100"/>
            <a:ext cx="2098675" cy="400050"/>
          </a:xfrm>
          <a:prstGeom prst="rect">
            <a:avLst/>
          </a:prstGeom>
          <a:noFill/>
          <a:ln w="9525">
            <a:noFill/>
          </a:ln>
        </p:spPr>
        <p:txBody>
          <a:bodyPr lIns="96194" tIns="48097" rIns="96194" bIns="48097"/>
          <a:lstStyle>
            <a:lvl1pPr>
              <a:defRPr sz="1400"/>
            </a:lvl1pPr>
          </a:lstStyle>
          <a:p>
            <a:pPr lvl="0"/>
            <a:endParaRPr lang="zh-CN" altLang="en-US"/>
          </a:p>
        </p:txBody>
      </p:sp>
      <p:sp>
        <p:nvSpPr>
          <p:cNvPr id="1030" name="页脚占位符 1029"/>
          <p:cNvSpPr>
            <a:spLocks noGrp="1"/>
          </p:cNvSpPr>
          <p:nvPr>
            <p:ph type="ftr" sz="quarter" idx="3"/>
          </p:nvPr>
        </p:nvSpPr>
        <p:spPr>
          <a:xfrm>
            <a:off x="3074988" y="5245100"/>
            <a:ext cx="2849562" cy="400050"/>
          </a:xfrm>
          <a:prstGeom prst="rect">
            <a:avLst/>
          </a:prstGeom>
          <a:noFill/>
          <a:ln w="9525">
            <a:noFill/>
          </a:ln>
        </p:spPr>
        <p:txBody>
          <a:bodyPr lIns="96194" tIns="48097" rIns="96194" bIns="48097"/>
          <a:lstStyle>
            <a:lvl1pPr algn="ctr">
              <a:defRPr sz="1400"/>
            </a:lvl1pPr>
          </a:lstStyle>
          <a:p>
            <a:pPr lvl="0"/>
            <a:endParaRPr lang="zh-CN"/>
          </a:p>
        </p:txBody>
      </p:sp>
      <p:sp>
        <p:nvSpPr>
          <p:cNvPr id="1031" name="灯片编号占位符 1030"/>
          <p:cNvSpPr>
            <a:spLocks noGrp="1"/>
          </p:cNvSpPr>
          <p:nvPr>
            <p:ph type="sldNum" sz="quarter" idx="4"/>
          </p:nvPr>
        </p:nvSpPr>
        <p:spPr>
          <a:xfrm>
            <a:off x="6450013" y="5245100"/>
            <a:ext cx="2100262" cy="400050"/>
          </a:xfrm>
          <a:prstGeom prst="rect">
            <a:avLst/>
          </a:prstGeom>
          <a:noFill/>
          <a:ln w="9525">
            <a:noFill/>
          </a:ln>
        </p:spPr>
        <p:txBody>
          <a:bodyPr lIns="96194" tIns="48097" rIns="96194" bIns="48097"/>
          <a:lstStyle>
            <a:lvl1pPr algn="r">
              <a:defRPr sz="1400"/>
            </a:lvl1pPr>
          </a:lstStyle>
          <a:p>
            <a:pPr lvl="0"/>
            <a:fld id="{9A0DB2DC-4C9A-4742-B13C-FB6460FD3503}" type="slidenum">
              <a:rPr lang="en-US" altLang="zh-CN"/>
            </a:fld>
            <a:endParaRPr 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lvl1pPr marL="0" lvl="0" indent="0" algn="r" defTabSz="96202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2600" b="1" i="0" u="none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60680" lvl="0" indent="-360680" algn="l" defTabSz="96202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100" b="0" i="0" u="none" kern="1200" baseline="0">
          <a:solidFill>
            <a:schemeClr val="bg1"/>
          </a:solidFill>
          <a:latin typeface="+mn-lt"/>
          <a:ea typeface="+mn-ea"/>
          <a:cs typeface="+mn-cs"/>
        </a:defRPr>
      </a:lvl1pPr>
      <a:lvl2pPr marL="781050" lvl="1" indent="-299720" algn="l" defTabSz="96202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1700" b="0" i="0" u="none" kern="1200" baseline="0">
          <a:solidFill>
            <a:schemeClr val="bg1"/>
          </a:solidFill>
          <a:latin typeface="+mn-lt"/>
          <a:ea typeface="+mn-ea"/>
          <a:cs typeface="+mn-cs"/>
        </a:defRPr>
      </a:lvl2pPr>
      <a:lvl3pPr marL="1203325" lvl="2" indent="-241300" algn="l" defTabSz="96202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1500" b="0" i="0" u="none" kern="1200" baseline="0">
          <a:solidFill>
            <a:schemeClr val="bg1"/>
          </a:solidFill>
          <a:latin typeface="+mn-lt"/>
          <a:ea typeface="+mn-ea"/>
          <a:cs typeface="+mn-cs"/>
        </a:defRPr>
      </a:lvl3pPr>
      <a:lvl4pPr marL="1682750" lvl="3" indent="-239395" algn="l" defTabSz="96202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1300" b="0" i="0" u="none" kern="1200" baseline="0">
          <a:solidFill>
            <a:schemeClr val="bg1"/>
          </a:solidFill>
          <a:latin typeface="+mn-lt"/>
          <a:ea typeface="+mn-ea"/>
          <a:cs typeface="+mn-cs"/>
        </a:defRPr>
      </a:lvl4pPr>
      <a:lvl5pPr marL="2164080" lvl="4" indent="-240030" algn="l" defTabSz="96202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300" b="0" i="0" u="none" kern="1200" baseline="0">
          <a:solidFill>
            <a:schemeClr val="bg1"/>
          </a:solidFill>
          <a:latin typeface="+mn-lt"/>
          <a:ea typeface="+mn-ea"/>
          <a:cs typeface="+mn-cs"/>
        </a:defRPr>
      </a:lvl5pPr>
      <a:lvl6pPr marL="2514600" lvl="5" indent="-228600" algn="l" defTabSz="96202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300" b="0" i="0" u="none" kern="1200" baseline="0">
          <a:solidFill>
            <a:schemeClr val="bg1"/>
          </a:solidFill>
          <a:latin typeface="+mn-lt"/>
          <a:ea typeface="+mn-ea"/>
          <a:cs typeface="+mn-cs"/>
        </a:defRPr>
      </a:lvl6pPr>
      <a:lvl7pPr marL="2971800" lvl="6" indent="-228600" algn="l" defTabSz="96202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300" b="0" i="0" u="none" kern="1200" baseline="0">
          <a:solidFill>
            <a:schemeClr val="bg1"/>
          </a:solidFill>
          <a:latin typeface="+mn-lt"/>
          <a:ea typeface="+mn-ea"/>
          <a:cs typeface="+mn-cs"/>
        </a:defRPr>
      </a:lvl7pPr>
      <a:lvl8pPr marL="3429000" lvl="7" indent="-228600" algn="l" defTabSz="96202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300" b="0" i="0" u="none" kern="1200" baseline="0">
          <a:solidFill>
            <a:schemeClr val="bg1"/>
          </a:solidFill>
          <a:latin typeface="+mn-lt"/>
          <a:ea typeface="+mn-ea"/>
          <a:cs typeface="+mn-cs"/>
        </a:defRPr>
      </a:lvl8pPr>
      <a:lvl9pPr marL="3886200" lvl="8" indent="-228600" algn="l" defTabSz="96202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300" b="0" i="0" u="none" kern="1200" baseline="0">
          <a:solidFill>
            <a:schemeClr val="bg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image" Target="../media/image4.png"/><Relationship Id="rId1" Type="http://schemas.openxmlformats.org/officeDocument/2006/relationships/image" Target="../media/image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image" Target="../media/image4.png"/><Relationship Id="rId1" Type="http://schemas.openxmlformats.org/officeDocument/2006/relationships/image" Target="../media/image5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1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1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image" Target="../media/image4.png"/><Relationship Id="rId1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image" Target="../media/image4.png"/><Relationship Id="rId1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image" Target="../media/image4.png"/><Relationship Id="rId1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image" Target="../media/image4.png"/><Relationship Id="rId1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image" Target="../media/image4.png"/><Relationship Id="rId1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image" Target="../media/image4.png"/><Relationship Id="rId1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标题 5121"/>
          <p:cNvSpPr>
            <a:spLocks noGrp="1"/>
          </p:cNvSpPr>
          <p:nvPr>
            <p:ph type="ctrTitle"/>
          </p:nvPr>
        </p:nvSpPr>
        <p:spPr>
          <a:xfrm rot="21300000">
            <a:off x="1162050" y="1709738"/>
            <a:ext cx="6821488" cy="658812"/>
          </a:xfrm>
        </p:spPr>
        <p:txBody>
          <a:bodyPr lIns="96194" tIns="48097" rIns="96194" bIns="48097" anchor="ctr"/>
          <a:lstStyle/>
          <a:p>
            <a:pPr defTabSz="962025">
              <a:buNone/>
            </a:pPr>
            <a:r>
              <a:rPr lang="zh-CN" altLang="en-US" sz="4000" baseline="0" dirty="0">
                <a:solidFill>
                  <a:schemeClr val="bg1"/>
                </a:solidFill>
                <a:uFillTx/>
                <a:latin typeface="字体管家糖果" panose="00020600040101010101" charset="-122"/>
                <a:ea typeface="字体管家糖果" panose="00020600040101010101" charset="-122"/>
              </a:rPr>
              <a:t>青少年英语学习</a:t>
            </a:r>
            <a:endParaRPr lang="zh-CN" altLang="en-US" sz="4000" baseline="0" dirty="0">
              <a:solidFill>
                <a:schemeClr val="bg1"/>
              </a:solidFill>
              <a:uFillTx/>
              <a:latin typeface="字体管家糖果" panose="00020600040101010101" charset="-122"/>
              <a:ea typeface="字体管家糖果" panose="00020600040101010101" charset="-122"/>
            </a:endParaRPr>
          </a:p>
        </p:txBody>
      </p:sp>
      <p:sp>
        <p:nvSpPr>
          <p:cNvPr id="5123" name="副标题 5122"/>
          <p:cNvSpPr>
            <a:spLocks noGrp="1"/>
          </p:cNvSpPr>
          <p:nvPr>
            <p:ph type="subTitle" idx="1"/>
          </p:nvPr>
        </p:nvSpPr>
        <p:spPr>
          <a:xfrm>
            <a:off x="1836738" y="3095625"/>
            <a:ext cx="5616575" cy="785813"/>
          </a:xfrm>
        </p:spPr>
        <p:txBody>
          <a:bodyPr lIns="96194" tIns="48097" rIns="96194" bIns="48097" anchor="t"/>
          <a:lstStyle/>
          <a:p>
            <a:pPr defTabSz="962025">
              <a:buNone/>
            </a:pPr>
            <a:r>
              <a:rPr lang="zh-CN" kern="1200" baseline="0">
                <a:latin typeface="Arial" panose="020B0604020202020204" pitchFamily="34" charset="0"/>
                <a:ea typeface="微软雅黑" panose="020B0503020204020204" charset="-122"/>
              </a:rPr>
              <a:t>没有规划就没有成功</a:t>
            </a:r>
            <a:endParaRPr lang="zh-CN" kern="1200" baseline="0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pic>
        <p:nvPicPr>
          <p:cNvPr id="5" name="Picture 2" descr="D:\百度云同步盘\单位文件\2016年工作\20160425“数字图书馆深度游”活动相关\20160523活动方案\讲座或沙龙\7.2超星\2016深度游logo-738×286.png"/>
          <p:cNvPicPr>
            <a:picLocks noChangeAspect="1" noChangeArrowheads="1"/>
          </p:cNvPicPr>
          <p:nvPr/>
        </p:nvPicPr>
        <p:blipFill>
          <a:blip r:embed="rId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371977" y="0"/>
            <a:ext cx="2838450" cy="1100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标题 6145"/>
          <p:cNvSpPr>
            <a:spLocks noGrp="1"/>
          </p:cNvSpPr>
          <p:nvPr>
            <p:ph type="title"/>
          </p:nvPr>
        </p:nvSpPr>
        <p:spPr/>
        <p:txBody>
          <a:bodyPr lIns="96194" tIns="48097" rIns="96194" bIns="48097" anchor="ctr"/>
          <a:lstStyle/>
          <a:p>
            <a:r>
              <a:rPr lang="zh-CN"/>
              <a:t>如何进行阅读练习</a:t>
            </a:r>
            <a:endParaRPr lang="zh-CN"/>
          </a:p>
        </p:txBody>
      </p:sp>
      <p:sp>
        <p:nvSpPr>
          <p:cNvPr id="6147" name="文本占位符 6146"/>
          <p:cNvSpPr>
            <a:spLocks noGrp="1"/>
          </p:cNvSpPr>
          <p:nvPr>
            <p:ph type="body" idx="1"/>
          </p:nvPr>
        </p:nvSpPr>
        <p:spPr>
          <a:xfrm>
            <a:off x="1857693" y="1685925"/>
            <a:ext cx="6048375" cy="3600450"/>
          </a:xfrm>
        </p:spPr>
        <p:txBody>
          <a:bodyPr lIns="96194" tIns="48097" rIns="96194" bIns="48097"/>
          <a:lstStyle/>
          <a:p>
            <a:r>
              <a:rPr lang="zh-CN" sz="3200">
                <a:latin typeface="字体管家娜娜体" panose="00020600040101010101" charset="-122"/>
                <a:ea typeface="字体管家娜娜体" panose="00020600040101010101" charset="-122"/>
              </a:rPr>
              <a:t>难度与能力匹配</a:t>
            </a:r>
            <a:endParaRPr lang="zh-CN" sz="3200">
              <a:latin typeface="字体管家娜娜体" panose="00020600040101010101" charset="-122"/>
              <a:ea typeface="字体管家娜娜体" panose="00020600040101010101" charset="-122"/>
            </a:endParaRPr>
          </a:p>
          <a:p>
            <a:r>
              <a:rPr lang="zh-CN" sz="3200">
                <a:latin typeface="字体管家娜娜体" panose="00020600040101010101" charset="-122"/>
                <a:ea typeface="字体管家娜娜体" panose="00020600040101010101" charset="-122"/>
              </a:rPr>
              <a:t>最好与课堂知识同步</a:t>
            </a:r>
            <a:endParaRPr lang="zh-CN" sz="3200">
              <a:latin typeface="字体管家娜娜体" panose="00020600040101010101" charset="-122"/>
              <a:ea typeface="字体管家娜娜体" panose="00020600040101010101" charset="-122"/>
            </a:endParaRPr>
          </a:p>
          <a:p>
            <a:r>
              <a:rPr lang="zh-CN" sz="3200">
                <a:latin typeface="字体管家娜娜体" panose="00020600040101010101" charset="-122"/>
                <a:ea typeface="字体管家娜娜体" panose="00020600040101010101" charset="-122"/>
              </a:rPr>
              <a:t>闯关式趣味阅读</a:t>
            </a:r>
            <a:endParaRPr lang="zh-CN" sz="3200">
              <a:latin typeface="字体管家娜娜体" panose="00020600040101010101" charset="-122"/>
              <a:ea typeface="字体管家娜娜体" panose="00020600040101010101" charset="-122"/>
            </a:endParaRPr>
          </a:p>
          <a:p>
            <a:r>
              <a:rPr lang="zh-CN" sz="3200">
                <a:latin typeface="字体管家娜娜体" panose="00020600040101010101" charset="-122"/>
                <a:ea typeface="字体管家娜娜体" panose="00020600040101010101" charset="-122"/>
              </a:rPr>
              <a:t>阅读后带着问题复读</a:t>
            </a:r>
            <a:endParaRPr lang="zh-CN" sz="3200">
              <a:latin typeface="字体管家娜娜体" panose="00020600040101010101" charset="-122"/>
              <a:ea typeface="字体管家娜娜体" panose="00020600040101010101" charset="-122"/>
            </a:endParaRPr>
          </a:p>
          <a:p>
            <a:r>
              <a:rPr lang="zh-CN" sz="3200">
                <a:latin typeface="字体管家娜娜体" panose="00020600040101010101" charset="-122"/>
                <a:ea typeface="字体管家娜娜体" panose="00020600040101010101" charset="-122"/>
              </a:rPr>
              <a:t>没理解的部分需要复习</a:t>
            </a:r>
            <a:endParaRPr lang="zh-CN" sz="3200">
              <a:latin typeface="字体管家娜娜体" panose="00020600040101010101" charset="-122"/>
              <a:ea typeface="字体管家娜娜体" panose="0002060004010101010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 rot="21300000">
            <a:off x="2217420" y="369570"/>
            <a:ext cx="1706880" cy="107061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6000">
                <a:blipFill>
                  <a:blip r:embed="rId1"/>
                  <a:stretch>
                    <a:fillRect/>
                  </a:stretch>
                </a:blip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  <a:sym typeface="+mn-ea"/>
              </a:rPr>
              <a:t>成功</a:t>
            </a:r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 rot="20820000">
            <a:off x="124460" y="880745"/>
            <a:ext cx="1706880" cy="107061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/>
            <a:r>
              <a:rPr lang="zh-CN" altLang="en-US" sz="6000">
                <a:blipFill>
                  <a:blip r:embed="rId1"/>
                  <a:stretch>
                    <a:fillRect/>
                  </a:stretch>
                </a:blip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  <a:sym typeface="+mn-ea"/>
              </a:rPr>
              <a:t>规划</a:t>
            </a:r>
            <a:endParaRPr lang="zh-CN" altLang="en-US"/>
          </a:p>
        </p:txBody>
      </p:sp>
      <p:pic>
        <p:nvPicPr>
          <p:cNvPr id="7" name="Picture 2" descr="D:\百度云同步盘\单位文件\2016年工作\20160425“数字图书馆深度游”活动相关\20160523活动方案\讲座或沙龙\7.2超星\2016深度游logo-738×286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371977" y="0"/>
            <a:ext cx="2838450" cy="1100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标题 6145"/>
          <p:cNvSpPr>
            <a:spLocks noGrp="1"/>
          </p:cNvSpPr>
          <p:nvPr>
            <p:ph type="title"/>
          </p:nvPr>
        </p:nvSpPr>
        <p:spPr/>
        <p:txBody>
          <a:bodyPr lIns="96194" tIns="48097" rIns="96194" bIns="48097" anchor="ctr"/>
          <a:lstStyle/>
          <a:p>
            <a:r>
              <a:rPr lang="zh-CN"/>
              <a:t>家长的作用</a:t>
            </a:r>
            <a:endParaRPr lang="zh-CN"/>
          </a:p>
        </p:txBody>
      </p:sp>
      <p:sp>
        <p:nvSpPr>
          <p:cNvPr id="6147" name="文本占位符 6146"/>
          <p:cNvSpPr>
            <a:spLocks noGrp="1"/>
          </p:cNvSpPr>
          <p:nvPr>
            <p:ph type="body" idx="1"/>
          </p:nvPr>
        </p:nvSpPr>
        <p:spPr/>
        <p:txBody>
          <a:bodyPr lIns="96194" tIns="48097" rIns="96194" bIns="48097"/>
          <a:lstStyle/>
          <a:p>
            <a:r>
              <a:rPr lang="zh-CN" sz="4000">
                <a:latin typeface="字体管家娜娜体" panose="00020600040101010101" charset="-122"/>
                <a:ea typeface="字体管家娜娜体" panose="00020600040101010101" charset="-122"/>
              </a:rPr>
              <a:t>陪伴</a:t>
            </a:r>
            <a:endParaRPr lang="zh-CN" sz="4000">
              <a:latin typeface="字体管家娜娜体" panose="00020600040101010101" charset="-122"/>
              <a:ea typeface="字体管家娜娜体" panose="00020600040101010101" charset="-122"/>
            </a:endParaRPr>
          </a:p>
          <a:p>
            <a:r>
              <a:rPr lang="zh-CN" sz="4000">
                <a:latin typeface="字体管家娜娜体" panose="00020600040101010101" charset="-122"/>
                <a:ea typeface="字体管家娜娜体" panose="00020600040101010101" charset="-122"/>
              </a:rPr>
              <a:t>鼓励</a:t>
            </a:r>
            <a:endParaRPr lang="zh-CN" sz="4000">
              <a:latin typeface="字体管家娜娜体" panose="00020600040101010101" charset="-122"/>
              <a:ea typeface="字体管家娜娜体" panose="00020600040101010101" charset="-122"/>
            </a:endParaRPr>
          </a:p>
          <a:p>
            <a:r>
              <a:rPr lang="zh-CN" sz="4000">
                <a:latin typeface="字体管家娜娜体" panose="00020600040101010101" charset="-122"/>
                <a:ea typeface="字体管家娜娜体" panose="00020600040101010101" charset="-122"/>
              </a:rPr>
              <a:t>引领</a:t>
            </a:r>
            <a:endParaRPr lang="zh-CN" sz="4000">
              <a:latin typeface="字体管家娜娜体" panose="00020600040101010101" charset="-122"/>
              <a:ea typeface="字体管家娜娜体" panose="0002060004010101010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 rot="20820000">
            <a:off x="124460" y="892810"/>
            <a:ext cx="1706880" cy="107061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/>
            <a:r>
              <a:rPr lang="zh-CN" altLang="en-US" sz="6000">
                <a:blipFill>
                  <a:blip r:embed="rId1"/>
                  <a:stretch>
                    <a:fillRect/>
                  </a:stretch>
                </a:blip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  <a:sym typeface="+mn-ea"/>
              </a:rPr>
              <a:t>规划</a:t>
            </a:r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 rot="21300000">
            <a:off x="2206625" y="368300"/>
            <a:ext cx="1706880" cy="107061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6000">
                <a:blipFill>
                  <a:blip r:embed="rId1"/>
                  <a:stretch>
                    <a:fillRect/>
                  </a:stretch>
                </a:blip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  <a:sym typeface="+mn-ea"/>
              </a:rPr>
              <a:t>成功</a:t>
            </a:r>
            <a:endParaRPr lang="zh-CN" altLang="en-US"/>
          </a:p>
        </p:txBody>
      </p:sp>
      <p:pic>
        <p:nvPicPr>
          <p:cNvPr id="7" name="Picture 2" descr="D:\百度云同步盘\单位文件\2016年工作\20160425“数字图书馆深度游”活动相关\20160523活动方案\讲座或沙龙\7.2超星\2016深度游logo-738×286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371977" y="0"/>
            <a:ext cx="2838450" cy="1100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矩形 7169"/>
          <p:cNvSpPr/>
          <p:nvPr/>
        </p:nvSpPr>
        <p:spPr>
          <a:xfrm>
            <a:off x="2413000" y="1943100"/>
            <a:ext cx="4114800" cy="6032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97500" lnSpcReduction="10000"/>
          </a:bodyPr>
          <a:lstStyle/>
          <a:p>
            <a:pPr algn="ctr"/>
            <a:r>
              <a:rPr lang="zh-CN" altLang="en-US" sz="3600" b="1">
                <a:solidFill>
                  <a:schemeClr val="bg1">
                    <a:alpha val="100000"/>
                  </a:schemeClr>
                </a:solidFill>
                <a:latin typeface="字体管家糖果" panose="00020600040101010101" charset="-122"/>
                <a:ea typeface="字体管家糖果" panose="00020600040101010101" charset="-122"/>
              </a:rPr>
              <a:t>讲座结束！谢谢欣赏</a:t>
            </a:r>
            <a:endParaRPr lang="zh-CN" altLang="en-US" sz="3600" b="1">
              <a:solidFill>
                <a:schemeClr val="bg1">
                  <a:alpha val="100000"/>
                </a:schemeClr>
              </a:solidFill>
              <a:latin typeface="字体管家糖果" panose="00020600040101010101" charset="-122"/>
              <a:ea typeface="字体管家糖果" panose="00020600040101010101" charset="-122"/>
            </a:endParaRPr>
          </a:p>
        </p:txBody>
      </p:sp>
      <p:pic>
        <p:nvPicPr>
          <p:cNvPr id="4" name="Picture 2" descr="D:\百度云同步盘\单位文件\2016年工作\20160425“数字图书馆深度游”活动相关\20160523活动方案\讲座或沙龙\7.2超星\2016深度游logo-738×286.png"/>
          <p:cNvPicPr>
            <a:picLocks noChangeAspect="1" noChangeArrowheads="1"/>
          </p:cNvPicPr>
          <p:nvPr/>
        </p:nvPicPr>
        <p:blipFill>
          <a:blip r:embed="rId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61088" y="-216619"/>
            <a:ext cx="2838450" cy="1100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标题 6145"/>
          <p:cNvSpPr>
            <a:spLocks noGrp="1"/>
          </p:cNvSpPr>
          <p:nvPr>
            <p:ph type="title"/>
          </p:nvPr>
        </p:nvSpPr>
        <p:spPr/>
        <p:txBody>
          <a:bodyPr lIns="96194" tIns="48097" rIns="96194" bIns="48097" anchor="ctr"/>
          <a:lstStyle/>
          <a:p>
            <a:r>
              <a:rPr lang="zh-CN"/>
              <a:t>目录</a:t>
            </a:r>
            <a:endParaRPr lang="zh-CN"/>
          </a:p>
        </p:txBody>
      </p:sp>
      <p:sp>
        <p:nvSpPr>
          <p:cNvPr id="6147" name="文本占位符 6146"/>
          <p:cNvSpPr>
            <a:spLocks noGrp="1"/>
          </p:cNvSpPr>
          <p:nvPr>
            <p:ph type="body" idx="1"/>
          </p:nvPr>
        </p:nvSpPr>
        <p:spPr>
          <a:xfrm>
            <a:off x="1836738" y="1593850"/>
            <a:ext cx="6048375" cy="3600450"/>
          </a:xfrm>
        </p:spPr>
        <p:txBody>
          <a:bodyPr lIns="96194" tIns="48097" rIns="96194" bIns="48097"/>
          <a:lstStyle/>
          <a:p>
            <a:r>
              <a:rPr lang="zh-CN" sz="4000" dirty="0">
                <a:latin typeface="字体管家娜娜体" panose="00020600040101010101" charset="-122"/>
                <a:ea typeface="字体管家娜娜体" panose="00020600040101010101" charset="-122"/>
              </a:rPr>
              <a:t>汉字与英文的区别</a:t>
            </a:r>
            <a:endParaRPr lang="zh-CN" sz="4000" dirty="0">
              <a:latin typeface="字体管家娜娜体" panose="00020600040101010101" charset="-122"/>
              <a:ea typeface="字体管家娜娜体" panose="00020600040101010101" charset="-122"/>
            </a:endParaRPr>
          </a:p>
          <a:p>
            <a:r>
              <a:rPr lang="zh-CN" sz="4000" dirty="0">
                <a:latin typeface="字体管家娜娜体" panose="00020600040101010101" charset="-122"/>
                <a:ea typeface="字体管家娜娜体" panose="00020600040101010101" charset="-122"/>
              </a:rPr>
              <a:t>认识英语</a:t>
            </a:r>
            <a:endParaRPr lang="zh-CN" sz="4000" dirty="0">
              <a:latin typeface="字体管家娜娜体" panose="00020600040101010101" charset="-122"/>
              <a:ea typeface="字体管家娜娜体" panose="00020600040101010101" charset="-122"/>
            </a:endParaRPr>
          </a:p>
          <a:p>
            <a:r>
              <a:rPr lang="zh-CN" sz="4000" dirty="0">
                <a:latin typeface="字体管家娜娜体" panose="00020600040101010101" charset="-122"/>
                <a:ea typeface="字体管家娜娜体" panose="00020600040101010101" charset="-122"/>
              </a:rPr>
              <a:t>规划阶段</a:t>
            </a:r>
            <a:endParaRPr lang="zh-CN" sz="4000" dirty="0">
              <a:latin typeface="字体管家娜娜体" panose="00020600040101010101" charset="-122"/>
              <a:ea typeface="字体管家娜娜体" panose="00020600040101010101" charset="-122"/>
            </a:endParaRPr>
          </a:p>
          <a:p>
            <a:r>
              <a:rPr lang="zh-CN" sz="4000" dirty="0">
                <a:latin typeface="字体管家娜娜体" panose="00020600040101010101" charset="-122"/>
                <a:ea typeface="字体管家娜娜体" panose="00020600040101010101" charset="-122"/>
              </a:rPr>
              <a:t>家长的作用</a:t>
            </a:r>
            <a:endParaRPr lang="zh-CN" sz="4000" dirty="0">
              <a:latin typeface="字体管家娜娜体" panose="00020600040101010101" charset="-122"/>
              <a:ea typeface="字体管家娜娜体" panose="00020600040101010101" charset="-122"/>
            </a:endParaRPr>
          </a:p>
        </p:txBody>
      </p:sp>
      <p:sp>
        <p:nvSpPr>
          <p:cNvPr id="2" name="矩形 1"/>
          <p:cNvSpPr/>
          <p:nvPr/>
        </p:nvSpPr>
        <p:spPr>
          <a:xfrm rot="20820000">
            <a:off x="-81915" y="945515"/>
            <a:ext cx="2117090" cy="100584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6000" b="1">
                <a:blipFill>
                  <a:blip r:embed="rId1"/>
                  <a:stretch>
                    <a:fillRect/>
                  </a:stretch>
                </a:blip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规划</a:t>
            </a:r>
            <a:endParaRPr lang="zh-CN" altLang="en-US" sz="6000" b="1">
              <a:blipFill>
                <a:blip r:embed="rId1"/>
                <a:stretch>
                  <a:fillRect/>
                </a:stretch>
              </a:blip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矩形 2"/>
          <p:cNvSpPr/>
          <p:nvPr/>
        </p:nvSpPr>
        <p:spPr>
          <a:xfrm rot="21300000">
            <a:off x="2162175" y="359410"/>
            <a:ext cx="1764665" cy="100584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6000" b="1">
                <a:blipFill>
                  <a:blip r:embed="rId1"/>
                  <a:stretch>
                    <a:fillRect/>
                  </a:stretch>
                </a:blip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成功</a:t>
            </a:r>
            <a:endParaRPr lang="zh-CN" altLang="en-US" sz="6000" b="1">
              <a:blipFill>
                <a:blip r:embed="rId1"/>
                <a:stretch>
                  <a:fillRect/>
                </a:stretch>
              </a:blip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7" name="Picture 2" descr="D:\百度云同步盘\单位文件\2016年工作\20160425“数字图书馆深度游”活动相关\20160523活动方案\讲座或沙龙\7.2超星\2016深度游logo-738×286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371977" y="0"/>
            <a:ext cx="2838450" cy="1100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标题 6145"/>
          <p:cNvSpPr>
            <a:spLocks noGrp="1"/>
          </p:cNvSpPr>
          <p:nvPr>
            <p:ph type="title"/>
          </p:nvPr>
        </p:nvSpPr>
        <p:spPr/>
        <p:txBody>
          <a:bodyPr lIns="96194" tIns="48097" rIns="96194" bIns="48097" anchor="ctr"/>
          <a:lstStyle/>
          <a:p>
            <a:r>
              <a:rPr lang="zh-CN"/>
              <a:t>汉字与英文的区别</a:t>
            </a:r>
            <a:endParaRPr lang="zh-CN"/>
          </a:p>
        </p:txBody>
      </p:sp>
      <p:sp>
        <p:nvSpPr>
          <p:cNvPr id="3" name="文本框 2"/>
          <p:cNvSpPr txBox="1"/>
          <p:nvPr/>
        </p:nvSpPr>
        <p:spPr>
          <a:xfrm>
            <a:off x="1639570" y="1819910"/>
            <a:ext cx="2223135" cy="3086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9600">
                <a:solidFill>
                  <a:schemeClr val="bg1"/>
                </a:solidFill>
                <a:latin typeface="字体管家娜娜体" panose="00020600040101010101" charset="-122"/>
                <a:ea typeface="字体管家娜娜体" panose="00020600040101010101" charset="-122"/>
              </a:rPr>
              <a:t>妈</a:t>
            </a:r>
            <a:endParaRPr lang="zh-CN" altLang="en-US" sz="9600">
              <a:solidFill>
                <a:schemeClr val="bg1"/>
              </a:solidFill>
              <a:latin typeface="字体管家娜娜体" panose="00020600040101010101" charset="-122"/>
              <a:ea typeface="字体管家娜娜体" panose="00020600040101010101" charset="-122"/>
            </a:endParaRPr>
          </a:p>
          <a:p>
            <a:r>
              <a:rPr lang="zh-CN" altLang="en-US" sz="9600">
                <a:solidFill>
                  <a:schemeClr val="bg1"/>
                </a:solidFill>
                <a:latin typeface="字体管家娜娜体" panose="00020600040101010101" charset="-122"/>
                <a:ea typeface="字体管家娜娜体" panose="00020600040101010101" charset="-122"/>
              </a:rPr>
              <a:t>羊</a:t>
            </a:r>
            <a:endParaRPr lang="zh-CN" altLang="en-US" sz="9600">
              <a:solidFill>
                <a:schemeClr val="bg1"/>
              </a:solidFill>
              <a:latin typeface="字体管家娜娜体" panose="00020600040101010101" charset="-122"/>
              <a:ea typeface="字体管家娜娜体" panose="0002060004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933825" y="2066290"/>
            <a:ext cx="3662680" cy="2534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200">
                <a:solidFill>
                  <a:schemeClr val="bg1"/>
                </a:solidFill>
                <a:latin typeface="Segoe Print" panose="02000600000000000000" charset="0"/>
              </a:rPr>
              <a:t>mother</a:t>
            </a:r>
            <a:endParaRPr lang="en-US" altLang="zh-CN" sz="7200">
              <a:solidFill>
                <a:schemeClr val="bg1"/>
              </a:solidFill>
              <a:latin typeface="Segoe Print" panose="02000600000000000000" charset="0"/>
            </a:endParaRPr>
          </a:p>
          <a:p>
            <a:r>
              <a:rPr lang="en-US" altLang="zh-CN" sz="7200">
                <a:solidFill>
                  <a:schemeClr val="bg1"/>
                </a:solidFill>
                <a:latin typeface="Segoe Print" panose="02000600000000000000" charset="0"/>
              </a:rPr>
              <a:t>sheep</a:t>
            </a:r>
            <a:endParaRPr lang="en-US" altLang="zh-CN" sz="7200">
              <a:solidFill>
                <a:schemeClr val="bg1"/>
              </a:solidFill>
              <a:latin typeface="Segoe Print" panose="02000600000000000000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 rot="20820000">
            <a:off x="63500" y="937895"/>
            <a:ext cx="1816100" cy="10058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6000" b="1">
                <a:blipFill>
                  <a:blip r:embed="rId1"/>
                  <a:stretch>
                    <a:fillRect/>
                  </a:stretch>
                </a:blip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规划</a:t>
            </a:r>
            <a:endParaRPr lang="zh-CN" altLang="en-US" sz="6000"/>
          </a:p>
        </p:txBody>
      </p:sp>
      <p:sp>
        <p:nvSpPr>
          <p:cNvPr id="5" name="文本框 4"/>
          <p:cNvSpPr txBox="1"/>
          <p:nvPr/>
        </p:nvSpPr>
        <p:spPr>
          <a:xfrm rot="21300000">
            <a:off x="1930400" y="325120"/>
            <a:ext cx="2232660" cy="1280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6000" b="1">
                <a:blipFill>
                  <a:blip r:embed="rId1"/>
                  <a:stretch>
                    <a:fillRect/>
                  </a:stretch>
                </a:blip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成功</a:t>
            </a:r>
            <a:endParaRPr lang="zh-CN" altLang="en-US" sz="6000" b="1">
              <a:blipFill>
                <a:blip r:embed="rId1"/>
                <a:stretch>
                  <a:fillRect/>
                </a:stretch>
              </a:blip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sym typeface="+mn-ea"/>
            </a:endParaRPr>
          </a:p>
          <a:p>
            <a:pPr algn="ctr"/>
            <a:endParaRPr lang="zh-CN" altLang="en-US"/>
          </a:p>
        </p:txBody>
      </p:sp>
      <p:pic>
        <p:nvPicPr>
          <p:cNvPr id="8" name="Picture 2" descr="D:\百度云同步盘\单位文件\2016年工作\20160425“数字图书馆深度游”活动相关\20160523活动方案\讲座或沙龙\7.2超星\2016深度游logo-738×286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371977" y="0"/>
            <a:ext cx="2838450" cy="1100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规划阶段</a:t>
            </a:r>
            <a:endParaRPr lang="zh-CN" altLang="en-US"/>
          </a:p>
        </p:txBody>
      </p:sp>
      <p:sp>
        <p:nvSpPr>
          <p:cNvPr id="6147" name="文本占位符 6146"/>
          <p:cNvSpPr>
            <a:spLocks noGrp="1"/>
          </p:cNvSpPr>
          <p:nvPr>
            <p:ph type="body" idx="1"/>
          </p:nvPr>
        </p:nvSpPr>
        <p:spPr>
          <a:xfrm>
            <a:off x="1816418" y="2056765"/>
            <a:ext cx="6048375" cy="3600450"/>
          </a:xfrm>
        </p:spPr>
        <p:txBody>
          <a:bodyPr lIns="96194" tIns="48097" rIns="96194" bIns="48097"/>
          <a:lstStyle/>
          <a:p>
            <a:r>
              <a:rPr lang="zh-CN" sz="5400">
                <a:latin typeface="字体管家娜娜体" panose="00020600040101010101" charset="-122"/>
                <a:ea typeface="字体管家娜娜体" panose="00020600040101010101" charset="-122"/>
              </a:rPr>
              <a:t>启蒙阶段</a:t>
            </a:r>
            <a:endParaRPr lang="zh-CN" sz="5400">
              <a:latin typeface="字体管家娜娜体" panose="00020600040101010101" charset="-122"/>
              <a:ea typeface="字体管家娜娜体" panose="00020600040101010101" charset="-122"/>
            </a:endParaRPr>
          </a:p>
          <a:p>
            <a:r>
              <a:rPr lang="zh-CN" sz="5400">
                <a:latin typeface="字体管家娜娜体" panose="00020600040101010101" charset="-122"/>
                <a:ea typeface="字体管家娜娜体" panose="00020600040101010101" charset="-122"/>
              </a:rPr>
              <a:t>成长阶段</a:t>
            </a:r>
            <a:endParaRPr lang="zh-CN" sz="5400">
              <a:latin typeface="字体管家娜娜体" panose="00020600040101010101" charset="-122"/>
              <a:ea typeface="字体管家娜娜体" panose="0002060004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 rot="21300000">
            <a:off x="2211070" y="434340"/>
            <a:ext cx="1713230" cy="100584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6000" b="1">
                <a:blipFill>
                  <a:blip r:embed="rId1"/>
                  <a:stretch>
                    <a:fillRect/>
                  </a:stretch>
                </a:blip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成功</a:t>
            </a:r>
            <a:endParaRPr lang="zh-CN" altLang="en-US" sz="6000"/>
          </a:p>
        </p:txBody>
      </p:sp>
      <p:sp>
        <p:nvSpPr>
          <p:cNvPr id="4" name="文本框 3"/>
          <p:cNvSpPr txBox="1"/>
          <p:nvPr/>
        </p:nvSpPr>
        <p:spPr>
          <a:xfrm rot="20760000">
            <a:off x="99695" y="984885"/>
            <a:ext cx="1713230" cy="100584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/>
            <a:r>
              <a:rPr lang="zh-CN" altLang="en-US" sz="6000" b="1">
                <a:blipFill>
                  <a:blip r:embed="rId1"/>
                  <a:stretch>
                    <a:fillRect/>
                  </a:stretch>
                </a:blip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规划</a:t>
            </a:r>
            <a:endParaRPr lang="zh-CN" altLang="en-US" sz="6000"/>
          </a:p>
        </p:txBody>
      </p:sp>
      <p:pic>
        <p:nvPicPr>
          <p:cNvPr id="7" name="Picture 2" descr="D:\百度云同步盘\单位文件\2016年工作\20160425“数字图书馆深度游”活动相关\20160523活动方案\讲座或沙龙\7.2超星\2016深度游logo-738×286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371977" y="0"/>
            <a:ext cx="2838450" cy="1100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标题 6145"/>
          <p:cNvSpPr>
            <a:spLocks noGrp="1"/>
          </p:cNvSpPr>
          <p:nvPr>
            <p:ph type="title"/>
          </p:nvPr>
        </p:nvSpPr>
        <p:spPr/>
        <p:txBody>
          <a:bodyPr lIns="96194" tIns="48097" rIns="96194" bIns="48097" anchor="ctr"/>
          <a:lstStyle/>
          <a:p>
            <a:r>
              <a:rPr lang="zh-CN"/>
              <a:t>启蒙阶段</a:t>
            </a:r>
            <a:r>
              <a:rPr lang="en-US" altLang="zh-CN"/>
              <a:t>—3~6</a:t>
            </a:r>
            <a:r>
              <a:rPr lang="zh-CN" altLang="en-US"/>
              <a:t>岁</a:t>
            </a:r>
            <a:endParaRPr lang="zh-CN" altLang="en-US"/>
          </a:p>
        </p:txBody>
      </p:sp>
      <p:sp>
        <p:nvSpPr>
          <p:cNvPr id="6147" name="文本占位符 6146"/>
          <p:cNvSpPr>
            <a:spLocks noGrp="1"/>
          </p:cNvSpPr>
          <p:nvPr>
            <p:ph type="body" idx="1"/>
          </p:nvPr>
        </p:nvSpPr>
        <p:spPr>
          <a:xfrm>
            <a:off x="1878648" y="2096770"/>
            <a:ext cx="6048375" cy="3600450"/>
          </a:xfrm>
        </p:spPr>
        <p:txBody>
          <a:bodyPr lIns="96194" tIns="48097" rIns="96194" bIns="48097"/>
          <a:lstStyle/>
          <a:p>
            <a:r>
              <a:rPr lang="en-US" altLang="zh-CN" sz="3200">
                <a:latin typeface="字体管家娜娜体" panose="00020600040101010101" charset="-122"/>
                <a:ea typeface="字体管家娜娜体" panose="00020600040101010101" charset="-122"/>
              </a:rPr>
              <a:t>“</a:t>
            </a:r>
            <a:r>
              <a:rPr lang="zh-CN" altLang="en-US" sz="3200">
                <a:latin typeface="字体管家娜娜体" panose="00020600040101010101" charset="-122"/>
                <a:ea typeface="字体管家娜娜体" panose="00020600040101010101" charset="-122"/>
              </a:rPr>
              <a:t>习得</a:t>
            </a:r>
            <a:r>
              <a:rPr lang="en-US" altLang="zh-CN" sz="3200">
                <a:latin typeface="字体管家娜娜体" panose="00020600040101010101" charset="-122"/>
                <a:ea typeface="字体管家娜娜体" panose="00020600040101010101" charset="-122"/>
              </a:rPr>
              <a:t>”</a:t>
            </a:r>
            <a:r>
              <a:rPr lang="zh-CN" altLang="en-US" sz="3200">
                <a:latin typeface="字体管家娜娜体" panose="00020600040101010101" charset="-122"/>
                <a:ea typeface="字体管家娜娜体" panose="00020600040101010101" charset="-122"/>
              </a:rPr>
              <a:t>英语而非</a:t>
            </a:r>
            <a:r>
              <a:rPr lang="en-US" altLang="zh-CN" sz="3200">
                <a:latin typeface="字体管家娜娜体" panose="00020600040101010101" charset="-122"/>
                <a:ea typeface="字体管家娜娜体" panose="00020600040101010101" charset="-122"/>
              </a:rPr>
              <a:t>“</a:t>
            </a:r>
            <a:r>
              <a:rPr lang="zh-CN" altLang="en-US" sz="3200">
                <a:latin typeface="字体管家娜娜体" panose="00020600040101010101" charset="-122"/>
                <a:ea typeface="字体管家娜娜体" panose="00020600040101010101" charset="-122"/>
              </a:rPr>
              <a:t>学得</a:t>
            </a:r>
            <a:r>
              <a:rPr lang="en-US" altLang="zh-CN" sz="3200">
                <a:latin typeface="字体管家娜娜体" panose="00020600040101010101" charset="-122"/>
                <a:ea typeface="字体管家娜娜体" panose="00020600040101010101" charset="-122"/>
              </a:rPr>
              <a:t>”</a:t>
            </a:r>
            <a:r>
              <a:rPr lang="zh-CN" altLang="en-US" sz="3200">
                <a:latin typeface="字体管家娜娜体" panose="00020600040101010101" charset="-122"/>
                <a:ea typeface="字体管家娜娜体" panose="00020600040101010101" charset="-122"/>
              </a:rPr>
              <a:t>英语</a:t>
            </a:r>
            <a:endParaRPr lang="zh-CN" altLang="en-US" sz="3200">
              <a:latin typeface="字体管家娜娜体" panose="00020600040101010101" charset="-122"/>
              <a:ea typeface="字体管家娜娜体" panose="00020600040101010101" charset="-122"/>
            </a:endParaRPr>
          </a:p>
          <a:p>
            <a:r>
              <a:rPr lang="zh-CN" sz="3200">
                <a:latin typeface="字体管家娜娜体" panose="00020600040101010101" charset="-122"/>
                <a:ea typeface="字体管家娜娜体" panose="00020600040101010101" charset="-122"/>
              </a:rPr>
              <a:t>建立齐备的英语对话情景</a:t>
            </a:r>
            <a:endParaRPr lang="zh-CN" sz="3200">
              <a:latin typeface="字体管家娜娜体" panose="00020600040101010101" charset="-122"/>
              <a:ea typeface="字体管家娜娜体" panose="00020600040101010101" charset="-122"/>
            </a:endParaRPr>
          </a:p>
          <a:p>
            <a:r>
              <a:rPr lang="zh-CN" sz="3200">
                <a:latin typeface="字体管家娜娜体" panose="00020600040101010101" charset="-122"/>
                <a:ea typeface="字体管家娜娜体" panose="00020600040101010101" charset="-122"/>
              </a:rPr>
              <a:t>保证大量有趣的输入</a:t>
            </a:r>
            <a:endParaRPr lang="zh-CN" sz="3200">
              <a:latin typeface="字体管家娜娜体" panose="00020600040101010101" charset="-122"/>
              <a:ea typeface="字体管家娜娜体" panose="0002060004010101010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 rot="20880000">
            <a:off x="76200" y="929640"/>
            <a:ext cx="1713230" cy="100584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/>
            <a:r>
              <a:rPr lang="zh-CN" altLang="en-US" sz="6000" b="1">
                <a:blipFill>
                  <a:blip r:embed="rId1"/>
                  <a:stretch>
                    <a:fillRect/>
                  </a:stretch>
                </a:blip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规划</a:t>
            </a:r>
            <a:endParaRPr lang="zh-CN" altLang="en-US" sz="6000"/>
          </a:p>
        </p:txBody>
      </p:sp>
      <p:sp>
        <p:nvSpPr>
          <p:cNvPr id="3" name="文本框 2"/>
          <p:cNvSpPr txBox="1"/>
          <p:nvPr/>
        </p:nvSpPr>
        <p:spPr>
          <a:xfrm rot="21300000">
            <a:off x="2222500" y="434340"/>
            <a:ext cx="1713230" cy="100584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6000" b="1">
                <a:blipFill>
                  <a:blip r:embed="rId1"/>
                  <a:stretch>
                    <a:fillRect/>
                  </a:stretch>
                </a:blip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成功</a:t>
            </a:r>
            <a:endParaRPr lang="zh-CN" altLang="en-US" sz="6000"/>
          </a:p>
        </p:txBody>
      </p:sp>
      <p:pic>
        <p:nvPicPr>
          <p:cNvPr id="7" name="Picture 2" descr="D:\百度云同步盘\单位文件\2016年工作\20160425“数字图书馆深度游”活动相关\20160523活动方案\讲座或沙龙\7.2超星\2016深度游logo-738×286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371977" y="0"/>
            <a:ext cx="2838450" cy="1100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标题 6145"/>
          <p:cNvSpPr>
            <a:spLocks noGrp="1"/>
          </p:cNvSpPr>
          <p:nvPr>
            <p:ph type="title"/>
          </p:nvPr>
        </p:nvSpPr>
        <p:spPr/>
        <p:txBody>
          <a:bodyPr lIns="96194" tIns="48097" rIns="96194" bIns="48097" anchor="ctr"/>
          <a:lstStyle/>
          <a:p>
            <a:r>
              <a:rPr lang="zh-CN"/>
              <a:t>成长阶段</a:t>
            </a:r>
            <a:r>
              <a:rPr lang="en-US" altLang="zh-CN"/>
              <a:t>—6~12</a:t>
            </a:r>
            <a:r>
              <a:rPr lang="zh-CN" altLang="en-US"/>
              <a:t>岁</a:t>
            </a:r>
            <a:endParaRPr lang="zh-CN" altLang="en-US"/>
          </a:p>
        </p:txBody>
      </p:sp>
      <p:sp>
        <p:nvSpPr>
          <p:cNvPr id="6147" name="文本占位符 6146"/>
          <p:cNvSpPr>
            <a:spLocks noGrp="1"/>
          </p:cNvSpPr>
          <p:nvPr>
            <p:ph type="body" idx="1"/>
          </p:nvPr>
        </p:nvSpPr>
        <p:spPr>
          <a:xfrm>
            <a:off x="1857058" y="2077085"/>
            <a:ext cx="6048375" cy="3600450"/>
          </a:xfrm>
        </p:spPr>
        <p:txBody>
          <a:bodyPr lIns="96194" tIns="48097" rIns="96194" bIns="48097"/>
          <a:lstStyle/>
          <a:p>
            <a:r>
              <a:rPr lang="zh-CN" sz="5400">
                <a:latin typeface="字体管家娜娜体" panose="00020600040101010101" charset="-122"/>
                <a:ea typeface="字体管家娜娜体" panose="00020600040101010101" charset="-122"/>
              </a:rPr>
              <a:t>听说部分</a:t>
            </a:r>
            <a:endParaRPr lang="zh-CN" sz="5400">
              <a:latin typeface="字体管家娜娜体" panose="00020600040101010101" charset="-122"/>
              <a:ea typeface="字体管家娜娜体" panose="00020600040101010101" charset="-122"/>
            </a:endParaRPr>
          </a:p>
          <a:p>
            <a:r>
              <a:rPr lang="zh-CN" sz="5400">
                <a:latin typeface="字体管家娜娜体" panose="00020600040101010101" charset="-122"/>
                <a:ea typeface="字体管家娜娜体" panose="00020600040101010101" charset="-122"/>
              </a:rPr>
              <a:t>读写部分</a:t>
            </a:r>
            <a:endParaRPr lang="zh-CN" sz="5400">
              <a:latin typeface="字体管家娜娜体" panose="00020600040101010101" charset="-122"/>
              <a:ea typeface="字体管家娜娜体" panose="0002060004010101010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 rot="21300000">
            <a:off x="2221230" y="361950"/>
            <a:ext cx="1713230" cy="100584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6000" b="1">
                <a:blipFill>
                  <a:blip r:embed="rId1"/>
                  <a:stretch>
                    <a:fillRect/>
                  </a:stretch>
                </a:blip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成功</a:t>
            </a:r>
            <a:endParaRPr lang="zh-CN" altLang="en-US" sz="6000"/>
          </a:p>
        </p:txBody>
      </p:sp>
      <p:sp>
        <p:nvSpPr>
          <p:cNvPr id="3" name="文本框 2"/>
          <p:cNvSpPr txBox="1"/>
          <p:nvPr/>
        </p:nvSpPr>
        <p:spPr>
          <a:xfrm rot="20820000">
            <a:off x="121285" y="891540"/>
            <a:ext cx="1713230" cy="100584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/>
            <a:r>
              <a:rPr lang="zh-CN" altLang="en-US" sz="6000" b="1">
                <a:blipFill>
                  <a:blip r:embed="rId1"/>
                  <a:stretch>
                    <a:fillRect/>
                  </a:stretch>
                </a:blip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规划</a:t>
            </a:r>
            <a:endParaRPr lang="zh-CN" altLang="en-US" sz="6000"/>
          </a:p>
        </p:txBody>
      </p:sp>
      <p:pic>
        <p:nvPicPr>
          <p:cNvPr id="7" name="Picture 2" descr="D:\百度云同步盘\单位文件\2016年工作\20160425“数字图书馆深度游”活动相关\20160523活动方案\讲座或沙龙\7.2超星\2016深度游logo-738×286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371977" y="0"/>
            <a:ext cx="2838450" cy="1100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标题 6145"/>
          <p:cNvSpPr>
            <a:spLocks noGrp="1"/>
          </p:cNvSpPr>
          <p:nvPr>
            <p:ph type="title"/>
          </p:nvPr>
        </p:nvSpPr>
        <p:spPr/>
        <p:txBody>
          <a:bodyPr lIns="96194" tIns="48097" rIns="96194" bIns="48097" anchor="ctr"/>
          <a:lstStyle/>
          <a:p>
            <a:r>
              <a:rPr lang="zh-CN"/>
              <a:t>听说部分</a:t>
            </a:r>
            <a:endParaRPr lang="zh-CN"/>
          </a:p>
        </p:txBody>
      </p:sp>
      <p:sp>
        <p:nvSpPr>
          <p:cNvPr id="6147" name="文本占位符 6146"/>
          <p:cNvSpPr>
            <a:spLocks noGrp="1"/>
          </p:cNvSpPr>
          <p:nvPr>
            <p:ph type="body" idx="1"/>
          </p:nvPr>
        </p:nvSpPr>
        <p:spPr>
          <a:xfrm>
            <a:off x="1857058" y="1881505"/>
            <a:ext cx="6048375" cy="3600450"/>
          </a:xfrm>
        </p:spPr>
        <p:txBody>
          <a:bodyPr lIns="96194" tIns="48097" rIns="96194" bIns="48097"/>
          <a:lstStyle/>
          <a:p>
            <a:r>
              <a:rPr lang="zh-CN" sz="4000">
                <a:latin typeface="字体管家娜娜体" panose="00020600040101010101" charset="-122"/>
                <a:ea typeface="字体管家娜娜体" panose="00020600040101010101" charset="-122"/>
              </a:rPr>
              <a:t>母语教学理念</a:t>
            </a:r>
            <a:endParaRPr lang="zh-CN" sz="4000">
              <a:latin typeface="字体管家娜娜体" panose="00020600040101010101" charset="-122"/>
              <a:ea typeface="字体管家娜娜体" panose="00020600040101010101" charset="-122"/>
            </a:endParaRPr>
          </a:p>
          <a:p>
            <a:r>
              <a:rPr lang="zh-CN" sz="4000">
                <a:latin typeface="字体管家娜娜体" panose="00020600040101010101" charset="-122"/>
                <a:ea typeface="字体管家娜娜体" panose="00020600040101010101" charset="-122"/>
              </a:rPr>
              <a:t>高效听力输入</a:t>
            </a:r>
            <a:endParaRPr lang="zh-CN" sz="4000">
              <a:latin typeface="字体管家娜娜体" panose="00020600040101010101" charset="-122"/>
              <a:ea typeface="字体管家娜娜体" panose="00020600040101010101" charset="-122"/>
            </a:endParaRPr>
          </a:p>
          <a:p>
            <a:r>
              <a:rPr lang="zh-CN" sz="4000">
                <a:latin typeface="字体管家娜娜体" panose="00020600040101010101" charset="-122"/>
                <a:ea typeface="字体管家娜娜体" panose="00020600040101010101" charset="-122"/>
              </a:rPr>
              <a:t>不能错过的最佳时间</a:t>
            </a:r>
            <a:endParaRPr lang="zh-CN" sz="4000">
              <a:latin typeface="字体管家娜娜体" panose="00020600040101010101" charset="-122"/>
              <a:ea typeface="字体管家娜娜体" panose="0002060004010101010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 rot="20820000">
            <a:off x="121285" y="972185"/>
            <a:ext cx="1713230" cy="100584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/>
            <a:r>
              <a:rPr lang="zh-CN" altLang="en-US" sz="6000" b="1">
                <a:blipFill>
                  <a:blip r:embed="rId1"/>
                  <a:stretch>
                    <a:fillRect/>
                  </a:stretch>
                </a:blip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规划</a:t>
            </a:r>
            <a:endParaRPr lang="zh-CN" altLang="en-US" sz="6000"/>
          </a:p>
        </p:txBody>
      </p:sp>
      <p:sp>
        <p:nvSpPr>
          <p:cNvPr id="3" name="文本框 2"/>
          <p:cNvSpPr txBox="1"/>
          <p:nvPr/>
        </p:nvSpPr>
        <p:spPr>
          <a:xfrm rot="21240000">
            <a:off x="2244090" y="434340"/>
            <a:ext cx="1713230" cy="100584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6000" b="1">
                <a:blipFill>
                  <a:blip r:embed="rId1"/>
                  <a:stretch>
                    <a:fillRect/>
                  </a:stretch>
                </a:blip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成功</a:t>
            </a:r>
            <a:endParaRPr lang="zh-CN" altLang="en-US" sz="6000"/>
          </a:p>
        </p:txBody>
      </p:sp>
      <p:pic>
        <p:nvPicPr>
          <p:cNvPr id="7" name="Picture 2" descr="D:\百度云同步盘\单位文件\2016年工作\20160425“数字图书馆深度游”活动相关\20160523活动方案\讲座或沙龙\7.2超星\2016深度游logo-738×286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371977" y="0"/>
            <a:ext cx="2838450" cy="1100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标题 6145"/>
          <p:cNvSpPr>
            <a:spLocks noGrp="1"/>
          </p:cNvSpPr>
          <p:nvPr>
            <p:ph type="title"/>
          </p:nvPr>
        </p:nvSpPr>
        <p:spPr/>
        <p:txBody>
          <a:bodyPr lIns="96194" tIns="48097" rIns="96194" bIns="48097" anchor="ctr"/>
          <a:lstStyle/>
          <a:p>
            <a:r>
              <a:rPr lang="zh-CN"/>
              <a:t>读写部分</a:t>
            </a:r>
            <a:endParaRPr lang="zh-CN"/>
          </a:p>
        </p:txBody>
      </p:sp>
      <p:sp>
        <p:nvSpPr>
          <p:cNvPr id="6147" name="文本占位符 6146"/>
          <p:cNvSpPr>
            <a:spLocks noGrp="1"/>
          </p:cNvSpPr>
          <p:nvPr>
            <p:ph type="body" idx="1"/>
          </p:nvPr>
        </p:nvSpPr>
        <p:spPr>
          <a:xfrm>
            <a:off x="1815783" y="1727200"/>
            <a:ext cx="6048375" cy="3600450"/>
          </a:xfrm>
        </p:spPr>
        <p:txBody>
          <a:bodyPr lIns="96194" tIns="48097" rIns="96194" bIns="48097"/>
          <a:lstStyle/>
          <a:p>
            <a:r>
              <a:rPr lang="zh-CN" sz="4000">
                <a:latin typeface="字体管家娜娜体" panose="00020600040101010101" charset="-122"/>
                <a:ea typeface="字体管家娜娜体" panose="00020600040101010101" charset="-122"/>
              </a:rPr>
              <a:t>长期不阅读的危害</a:t>
            </a:r>
            <a:endParaRPr lang="zh-CN" sz="4000">
              <a:latin typeface="字体管家娜娜体" panose="00020600040101010101" charset="-122"/>
              <a:ea typeface="字体管家娜娜体" panose="00020600040101010101" charset="-122"/>
            </a:endParaRPr>
          </a:p>
          <a:p>
            <a:r>
              <a:rPr lang="zh-CN" sz="4000">
                <a:latin typeface="字体管家娜娜体" panose="00020600040101010101" charset="-122"/>
                <a:ea typeface="字体管家娜娜体" panose="00020600040101010101" charset="-122"/>
              </a:rPr>
              <a:t>应该如何进行阅读练习</a:t>
            </a:r>
            <a:endParaRPr lang="zh-CN" sz="4000">
              <a:latin typeface="字体管家娜娜体" panose="00020600040101010101" charset="-122"/>
              <a:ea typeface="字体管家娜娜体" panose="00020600040101010101" charset="-122"/>
            </a:endParaRPr>
          </a:p>
          <a:p>
            <a:r>
              <a:rPr lang="zh-CN" sz="4000">
                <a:latin typeface="字体管家娜娜体" panose="00020600040101010101" charset="-122"/>
                <a:ea typeface="字体管家娜娜体" panose="00020600040101010101" charset="-122"/>
              </a:rPr>
              <a:t>如何给孩子挑选读物</a:t>
            </a:r>
            <a:endParaRPr lang="zh-CN" sz="4000">
              <a:latin typeface="字体管家娜娜体" panose="00020600040101010101" charset="-122"/>
              <a:ea typeface="字体管家娜娜体" panose="0002060004010101010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 rot="21300000">
            <a:off x="2244725" y="440690"/>
            <a:ext cx="1713230" cy="100584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6000" b="1">
                <a:blipFill>
                  <a:blip r:embed="rId1"/>
                  <a:stretch>
                    <a:fillRect/>
                  </a:stretch>
                </a:blip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成功</a:t>
            </a:r>
            <a:endParaRPr lang="zh-CN" altLang="en-US" sz="6000"/>
          </a:p>
        </p:txBody>
      </p:sp>
      <p:sp>
        <p:nvSpPr>
          <p:cNvPr id="3" name="文本框 2"/>
          <p:cNvSpPr txBox="1"/>
          <p:nvPr/>
        </p:nvSpPr>
        <p:spPr>
          <a:xfrm rot="20700000">
            <a:off x="109855" y="959485"/>
            <a:ext cx="1713230" cy="100584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/>
            <a:r>
              <a:rPr lang="zh-CN" altLang="en-US" sz="6000" b="1">
                <a:blipFill>
                  <a:blip r:embed="rId1"/>
                  <a:stretch>
                    <a:fillRect/>
                  </a:stretch>
                </a:blip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规划</a:t>
            </a:r>
            <a:endParaRPr lang="zh-CN" altLang="en-US" sz="6000"/>
          </a:p>
        </p:txBody>
      </p:sp>
      <p:pic>
        <p:nvPicPr>
          <p:cNvPr id="7" name="Picture 2" descr="D:\百度云同步盘\单位文件\2016年工作\20160425“数字图书馆深度游”活动相关\20160523活动方案\讲座或沙龙\7.2超星\2016深度游logo-738×286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371977" y="0"/>
            <a:ext cx="2838450" cy="1100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标题 6145"/>
          <p:cNvSpPr>
            <a:spLocks noGrp="1"/>
          </p:cNvSpPr>
          <p:nvPr>
            <p:ph type="title"/>
          </p:nvPr>
        </p:nvSpPr>
        <p:spPr/>
        <p:txBody>
          <a:bodyPr lIns="96194" tIns="48097" rIns="96194" bIns="48097" anchor="ctr"/>
          <a:lstStyle/>
          <a:p>
            <a:r>
              <a:rPr lang="zh-CN"/>
              <a:t>长期不做阅读的危害</a:t>
            </a:r>
            <a:endParaRPr lang="zh-CN"/>
          </a:p>
        </p:txBody>
      </p:sp>
      <p:sp>
        <p:nvSpPr>
          <p:cNvPr id="6147" name="文本占位符 6146"/>
          <p:cNvSpPr>
            <a:spLocks noGrp="1"/>
          </p:cNvSpPr>
          <p:nvPr>
            <p:ph type="body" idx="1"/>
          </p:nvPr>
        </p:nvSpPr>
        <p:spPr>
          <a:xfrm>
            <a:off x="1846898" y="1932940"/>
            <a:ext cx="6048375" cy="3600450"/>
          </a:xfrm>
        </p:spPr>
        <p:txBody>
          <a:bodyPr lIns="96194" tIns="48097" rIns="96194" bIns="48097"/>
          <a:lstStyle/>
          <a:p>
            <a:r>
              <a:rPr lang="zh-CN" sz="3600">
                <a:latin typeface="字体管家娜娜体" panose="00020600040101010101" charset="-122"/>
                <a:ea typeface="字体管家娜娜体" panose="00020600040101010101" charset="-122"/>
              </a:rPr>
              <a:t>只知道词汇，知识松散</a:t>
            </a:r>
            <a:endParaRPr lang="zh-CN" sz="3600">
              <a:latin typeface="字体管家娜娜体" panose="00020600040101010101" charset="-122"/>
              <a:ea typeface="字体管家娜娜体" panose="00020600040101010101" charset="-122"/>
            </a:endParaRPr>
          </a:p>
          <a:p>
            <a:r>
              <a:rPr lang="zh-CN" sz="3600">
                <a:latin typeface="字体管家娜娜体" panose="00020600040101010101" charset="-122"/>
                <a:ea typeface="字体管家娜娜体" panose="00020600040101010101" charset="-122"/>
              </a:rPr>
              <a:t>语法紊乱，语感不强</a:t>
            </a:r>
            <a:endParaRPr lang="zh-CN" sz="3600">
              <a:latin typeface="字体管家娜娜体" panose="00020600040101010101" charset="-122"/>
              <a:ea typeface="字体管家娜娜体" panose="00020600040101010101" charset="-122"/>
            </a:endParaRPr>
          </a:p>
          <a:p>
            <a:r>
              <a:rPr lang="zh-CN" sz="3600">
                <a:latin typeface="字体管家娜娜体" panose="00020600040101010101" charset="-122"/>
                <a:ea typeface="字体管家娜娜体" panose="00020600040101010101" charset="-122"/>
              </a:rPr>
              <a:t>阅读困难，影响后续学习</a:t>
            </a:r>
            <a:endParaRPr lang="zh-CN" sz="3600">
              <a:latin typeface="字体管家娜娜体" panose="00020600040101010101" charset="-122"/>
              <a:ea typeface="字体管家娜娜体" panose="0002060004010101010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 rot="20880000">
            <a:off x="127000" y="959485"/>
            <a:ext cx="1713230" cy="10058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6000" b="1">
                <a:blipFill>
                  <a:blip r:embed="rId1"/>
                  <a:stretch>
                    <a:fillRect/>
                  </a:stretch>
                </a:blip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规划</a:t>
            </a:r>
            <a:endParaRPr lang="zh-CN" altLang="en-US" sz="6000"/>
          </a:p>
        </p:txBody>
      </p:sp>
      <p:sp>
        <p:nvSpPr>
          <p:cNvPr id="3" name="文本框 2"/>
          <p:cNvSpPr txBox="1"/>
          <p:nvPr/>
        </p:nvSpPr>
        <p:spPr>
          <a:xfrm rot="21300000">
            <a:off x="2228850" y="369570"/>
            <a:ext cx="1706880" cy="107061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6000">
                <a:blipFill>
                  <a:blip r:embed="rId1"/>
                  <a:stretch>
                    <a:fillRect/>
                  </a:stretch>
                </a:blip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  <a:sym typeface="+mn-ea"/>
              </a:rPr>
              <a:t>成功</a:t>
            </a:r>
            <a:endParaRPr lang="zh-CN" altLang="en-US" sz="6000">
              <a:blipFill>
                <a:blip r:embed="rId1"/>
                <a:stretch>
                  <a:fillRect/>
                </a:stretch>
              </a:blip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lt"/>
              <a:ea typeface="+mn-ea"/>
              <a:cs typeface="+mn-cs"/>
              <a:sym typeface="+mn-ea"/>
            </a:endParaRPr>
          </a:p>
        </p:txBody>
      </p:sp>
      <p:pic>
        <p:nvPicPr>
          <p:cNvPr id="7" name="Picture 2" descr="D:\百度云同步盘\单位文件\2016年工作\20160425“数字图书馆深度游”活动相关\20160523活动方案\讲座或沙龙\7.2超星\2016深度游logo-738×286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371977" y="0"/>
            <a:ext cx="2838450" cy="1100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5B8CC1"/>
      </a:accent1>
      <a:accent2>
        <a:srgbClr val="2A5682"/>
      </a:accent2>
      <a:accent3>
        <a:srgbClr val="FFFFFF"/>
      </a:accent3>
      <a:accent4>
        <a:srgbClr val="000000"/>
      </a:accent4>
      <a:accent5>
        <a:srgbClr val="B6C5DC"/>
      </a:accent5>
      <a:accent6>
        <a:srgbClr val="254C74"/>
      </a:accent6>
      <a:hlink>
        <a:srgbClr val="002850"/>
      </a:hlink>
      <a:folHlink>
        <a:srgbClr val="2A94FE"/>
      </a:folHlink>
    </a:clrScheme>
    <a:fontScheme name="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F59B8"/>
        </a:accent1>
        <a:accent2>
          <a:srgbClr val="884183"/>
        </a:accent2>
        <a:accent3>
          <a:srgbClr val="FFFFFF"/>
        </a:accent3>
        <a:accent4>
          <a:srgbClr val="000000"/>
        </a:accent4>
        <a:accent5>
          <a:srgbClr val="DBB5D8"/>
        </a:accent5>
        <a:accent6>
          <a:srgbClr val="793A75"/>
        </a:accent6>
        <a:hlink>
          <a:srgbClr val="371535"/>
        </a:hlink>
        <a:folHlink>
          <a:srgbClr val="C468B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D0000F"/>
        </a:accent1>
        <a:accent2>
          <a:srgbClr val="BC000D"/>
        </a:accent2>
        <a:accent3>
          <a:srgbClr val="FFFFFF"/>
        </a:accent3>
        <a:accent4>
          <a:srgbClr val="000000"/>
        </a:accent4>
        <a:accent5>
          <a:srgbClr val="E4AAAA"/>
        </a:accent5>
        <a:accent6>
          <a:srgbClr val="A8000B"/>
        </a:accent6>
        <a:hlink>
          <a:srgbClr val="3A0004"/>
        </a:hlink>
        <a:folHlink>
          <a:srgbClr val="DA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E9E0BE"/>
        </a:accent1>
        <a:accent2>
          <a:srgbClr val="D1D467"/>
        </a:accent2>
        <a:accent3>
          <a:srgbClr val="FFFFFF"/>
        </a:accent3>
        <a:accent4>
          <a:srgbClr val="000000"/>
        </a:accent4>
        <a:accent5>
          <a:srgbClr val="F2EDDB"/>
        </a:accent5>
        <a:accent6>
          <a:srgbClr val="BBBE5C"/>
        </a:accent6>
        <a:hlink>
          <a:srgbClr val="3A3B11"/>
        </a:hlink>
        <a:folHlink>
          <a:srgbClr val="C4DF9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2B2B2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D5D5D5"/>
        </a:accent5>
        <a:accent6>
          <a:srgbClr val="555555"/>
        </a:accent6>
        <a:hlink>
          <a:srgbClr val="3A3B11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9021"/>
        </a:accent1>
        <a:accent2>
          <a:srgbClr val="DA5800"/>
        </a:accent2>
        <a:accent3>
          <a:srgbClr val="FFFFFF"/>
        </a:accent3>
        <a:accent4>
          <a:srgbClr val="000000"/>
        </a:accent4>
        <a:accent5>
          <a:srgbClr val="FFC7AB"/>
        </a:accent5>
        <a:accent6>
          <a:srgbClr val="C34E00"/>
        </a:accent6>
        <a:hlink>
          <a:srgbClr val="963D00"/>
        </a:hlink>
        <a:folHlink>
          <a:srgbClr val="FFAD5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5B8CC1"/>
        </a:accent1>
        <a:accent2>
          <a:srgbClr val="2A5682"/>
        </a:accent2>
        <a:accent3>
          <a:srgbClr val="FFFFFF"/>
        </a:accent3>
        <a:accent4>
          <a:srgbClr val="000000"/>
        </a:accent4>
        <a:accent5>
          <a:srgbClr val="B6C5DC"/>
        </a:accent5>
        <a:accent6>
          <a:srgbClr val="254C74"/>
        </a:accent6>
        <a:hlink>
          <a:srgbClr val="002850"/>
        </a:hlink>
        <a:folHlink>
          <a:srgbClr val="2A94F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00"/>
        </a:accent1>
        <a:accent2>
          <a:srgbClr val="FF9933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E5892D"/>
        </a:accent6>
        <a:hlink>
          <a:srgbClr val="463900"/>
        </a:hlink>
        <a:folHlink>
          <a:srgbClr val="FFE67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6FCC00"/>
        </a:accent1>
        <a:accent2>
          <a:srgbClr val="4F7913"/>
        </a:accent2>
        <a:accent3>
          <a:srgbClr val="FFFFFF"/>
        </a:accent3>
        <a:accent4>
          <a:srgbClr val="000000"/>
        </a:accent4>
        <a:accent5>
          <a:srgbClr val="BBE2AA"/>
        </a:accent5>
        <a:accent6>
          <a:srgbClr val="466C10"/>
        </a:accent6>
        <a:hlink>
          <a:srgbClr val="26420A"/>
        </a:hlink>
        <a:folHlink>
          <a:srgbClr val="7BD52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338</Words>
  <Application>WPS 演示</Application>
  <PresentationFormat>自定义</PresentationFormat>
  <Paragraphs>110</Paragraphs>
  <Slides>12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12</vt:i4>
      </vt:variant>
    </vt:vector>
  </HeadingPairs>
  <TitlesOfParts>
    <vt:vector size="23" baseType="lpstr">
      <vt:lpstr>Arial</vt:lpstr>
      <vt:lpstr>宋体</vt:lpstr>
      <vt:lpstr>Wingdings</vt:lpstr>
      <vt:lpstr>字体管家糖果</vt:lpstr>
      <vt:lpstr>微软雅黑</vt:lpstr>
      <vt:lpstr>字体管家娜娜体</vt:lpstr>
      <vt:lpstr>Segoe Print</vt:lpstr>
      <vt:lpstr>Calibri</vt:lpstr>
      <vt:lpstr>默认设计模板</vt:lpstr>
      <vt:lpstr>自定义设计方案</vt:lpstr>
      <vt:lpstr>1_默认设计模板</vt:lpstr>
      <vt:lpstr>青少年英语学习</vt:lpstr>
      <vt:lpstr>目录</vt:lpstr>
      <vt:lpstr>汉字与英文的区别</vt:lpstr>
      <vt:lpstr>规划阶段</vt:lpstr>
      <vt:lpstr>启蒙阶段—3~6岁</vt:lpstr>
      <vt:lpstr>成长阶段—6~12岁</vt:lpstr>
      <vt:lpstr>听说部分</vt:lpstr>
      <vt:lpstr>读写部分</vt:lpstr>
      <vt:lpstr>长期不做阅读的危害</vt:lpstr>
      <vt:lpstr>如何进行阅读练习</vt:lpstr>
      <vt:lpstr>家长的作用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青少年英语学习</dc:title>
  <dc:creator/>
  <cp:lastModifiedBy>Administrator</cp:lastModifiedBy>
  <cp:revision>14</cp:revision>
  <dcterms:created xsi:type="dcterms:W3CDTF">2010-09-01T21:02:00Z</dcterms:created>
  <dcterms:modified xsi:type="dcterms:W3CDTF">2016-12-14T01:53:15Z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2052-10.1.0.6065</vt:lpwstr>
  </property>
</Properties>
</file>