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24C"/>
    <a:srgbClr val="0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56301-F4A8-4BF9-8F63-2E62D2ED29B6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55957DD9-E871-4503-A663-9BEEC41E09FC}">
      <dgm:prSet phldrT="[文本]" custT="1"/>
      <dgm:spPr/>
      <dgm:t>
        <a:bodyPr/>
        <a:lstStyle/>
        <a:p>
          <a:r>
            <a:rPr lang="zh-CN" altLang="en-US" sz="2800" b="0" dirty="0" smtClean="0">
              <a:latin typeface="Adobe 仿宋 Std R" pitchFamily="18" charset="-122"/>
              <a:ea typeface="Adobe 仿宋 Std R" pitchFamily="18" charset="-122"/>
            </a:rPr>
            <a:t>天津图书馆官网首页</a:t>
          </a:r>
          <a:endParaRPr lang="zh-CN" altLang="en-US" sz="2800" b="0" dirty="0">
            <a:latin typeface="Adobe 仿宋 Std R" pitchFamily="18" charset="-122"/>
            <a:ea typeface="Adobe 仿宋 Std R" pitchFamily="18" charset="-122"/>
          </a:endParaRPr>
        </a:p>
      </dgm:t>
    </dgm:pt>
    <dgm:pt modelId="{DCC1C241-B473-41AB-975C-F5D3A06D5FA7}" type="parTrans" cxnId="{9DE022F3-7DC9-4128-926D-4C0C8E42F255}">
      <dgm:prSet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2096D647-DFB6-4AD4-A0B8-2B1ADFC15C1F}" type="sibTrans" cxnId="{9DE022F3-7DC9-4128-926D-4C0C8E42F255}">
      <dgm:prSet custT="1"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5A70A099-7FE9-41D1-AEA2-FB168705EC0E}">
      <dgm:prSet phldrT="[文本]" custT="1"/>
      <dgm:spPr/>
      <dgm:t>
        <a:bodyPr/>
        <a:lstStyle/>
        <a:p>
          <a:r>
            <a:rPr lang="zh-CN" altLang="en-US" sz="2800" b="0" dirty="0" smtClean="0">
              <a:latin typeface="Adobe 仿宋 Std R" pitchFamily="18" charset="-122"/>
              <a:ea typeface="Adobe 仿宋 Std R" pitchFamily="18" charset="-122"/>
            </a:rPr>
            <a:t>数字资源</a:t>
          </a:r>
          <a:endParaRPr lang="zh-CN" altLang="en-US" sz="2800" b="0" dirty="0">
            <a:latin typeface="Adobe 仿宋 Std R" pitchFamily="18" charset="-122"/>
            <a:ea typeface="Adobe 仿宋 Std R" pitchFamily="18" charset="-122"/>
          </a:endParaRPr>
        </a:p>
      </dgm:t>
    </dgm:pt>
    <dgm:pt modelId="{704C2850-EEAD-4AFC-8462-DCB56841C5E8}" type="parTrans" cxnId="{791B2067-A99C-49F1-B0D7-CD68D5070521}">
      <dgm:prSet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82E989B2-FFEB-4D95-A7AC-EF1D2CCB6085}" type="sibTrans" cxnId="{791B2067-A99C-49F1-B0D7-CD68D5070521}">
      <dgm:prSet custT="1"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DCF45DD3-280B-49D4-87EF-7B49F70C0C28}">
      <dgm:prSet phldrT="[文本]" custT="1"/>
      <dgm:spPr/>
      <dgm:t>
        <a:bodyPr/>
        <a:lstStyle/>
        <a:p>
          <a:r>
            <a:rPr lang="zh-CN" altLang="en-US" sz="2800" b="0" dirty="0" smtClean="0">
              <a:latin typeface="Adobe 仿宋 Std R" pitchFamily="18" charset="-122"/>
              <a:ea typeface="Adobe 仿宋 Std R" pitchFamily="18" charset="-122"/>
            </a:rPr>
            <a:t>数据事实</a:t>
          </a:r>
          <a:endParaRPr lang="zh-CN" altLang="en-US" sz="2800" b="0" dirty="0">
            <a:latin typeface="Adobe 仿宋 Std R" pitchFamily="18" charset="-122"/>
            <a:ea typeface="Adobe 仿宋 Std R" pitchFamily="18" charset="-122"/>
          </a:endParaRPr>
        </a:p>
      </dgm:t>
    </dgm:pt>
    <dgm:pt modelId="{66848368-C349-475C-9B01-C5616CB0A486}" type="parTrans" cxnId="{FCFBDD98-D55B-494F-82D2-9D8D81770B42}">
      <dgm:prSet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9D1685CB-2478-459F-B99C-434E8F55F829}" type="sibTrans" cxnId="{FCFBDD98-D55B-494F-82D2-9D8D81770B42}">
      <dgm:prSet custT="1"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EBC73F23-DB45-4744-B510-E3557E013C70}">
      <dgm:prSet custT="1"/>
      <dgm:spPr/>
      <dgm:t>
        <a:bodyPr/>
        <a:lstStyle/>
        <a:p>
          <a:r>
            <a:rPr lang="zh-CN" altLang="en-US" sz="2800" b="0" dirty="0" smtClean="0">
              <a:latin typeface="Adobe 仿宋 Std R" pitchFamily="18" charset="-122"/>
              <a:ea typeface="Adobe 仿宋 Std R" pitchFamily="18" charset="-122"/>
            </a:rPr>
            <a:t>森途公共就业知识服务平台</a:t>
          </a:r>
          <a:endParaRPr lang="zh-CN" altLang="en-US" sz="2800" b="0" dirty="0">
            <a:latin typeface="Adobe 仿宋 Std R" pitchFamily="18" charset="-122"/>
            <a:ea typeface="Adobe 仿宋 Std R" pitchFamily="18" charset="-122"/>
          </a:endParaRPr>
        </a:p>
      </dgm:t>
    </dgm:pt>
    <dgm:pt modelId="{5AA85E1C-FE0F-4E78-AD8D-D06BDFAE6A3E}" type="parTrans" cxnId="{06B7B20E-1274-4F12-8FEA-49A3E7D16586}">
      <dgm:prSet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D81725E1-E2BB-49B4-A0B5-4312DC23D6BA}" type="sibTrans" cxnId="{06B7B20E-1274-4F12-8FEA-49A3E7D16586}">
      <dgm:prSet/>
      <dgm:spPr/>
      <dgm:t>
        <a:bodyPr/>
        <a:lstStyle/>
        <a:p>
          <a:endParaRPr lang="zh-CN" altLang="en-US" sz="2800" b="0">
            <a:latin typeface="Adobe 仿宋 Std R" pitchFamily="18" charset="-122"/>
            <a:ea typeface="Adobe 仿宋 Std R" pitchFamily="18" charset="-122"/>
          </a:endParaRPr>
        </a:p>
      </dgm:t>
    </dgm:pt>
    <dgm:pt modelId="{07F99A14-82F4-4D58-9757-D616AD589ECC}" type="pres">
      <dgm:prSet presAssocID="{2BE56301-F4A8-4BF9-8F63-2E62D2ED29B6}" presName="linearFlow" presStyleCnt="0">
        <dgm:presLayoutVars>
          <dgm:resizeHandles val="exact"/>
        </dgm:presLayoutVars>
      </dgm:prSet>
      <dgm:spPr/>
    </dgm:pt>
    <dgm:pt modelId="{B3FFAC26-FBD6-462C-9C3B-2BDE9F29E092}" type="pres">
      <dgm:prSet presAssocID="{55957DD9-E871-4503-A663-9BEEC41E09FC}" presName="node" presStyleLbl="node1" presStyleIdx="0" presStyleCnt="4" custScaleX="918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357B8C-4F6E-41D1-A39E-396D9078A32E}" type="pres">
      <dgm:prSet presAssocID="{2096D647-DFB6-4AD4-A0B8-2B1ADFC15C1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43866E3-4917-41F9-9BCD-17BC6CCA8F0A}" type="pres">
      <dgm:prSet presAssocID="{2096D647-DFB6-4AD4-A0B8-2B1ADFC15C1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984D8A4D-85F2-44ED-8BA6-A3B0179D9869}" type="pres">
      <dgm:prSet presAssocID="{5A70A099-7FE9-41D1-AEA2-FB168705EC0E}" presName="node" presStyleLbl="node1" presStyleIdx="1" presStyleCnt="4" custScaleX="477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48F707-C078-4174-8CE9-CC0579ECD958}" type="pres">
      <dgm:prSet presAssocID="{82E989B2-FFEB-4D95-A7AC-EF1D2CCB6085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8520C99C-048C-4052-A4CE-BE592B2D5F62}" type="pres">
      <dgm:prSet presAssocID="{82E989B2-FFEB-4D95-A7AC-EF1D2CCB6085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61DCDFEC-348A-4066-B961-18D930F8497E}" type="pres">
      <dgm:prSet presAssocID="{DCF45DD3-280B-49D4-87EF-7B49F70C0C28}" presName="node" presStyleLbl="node1" presStyleIdx="2" presStyleCnt="4" custScaleX="477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54C07E-AFDA-489F-B7A7-17A23334788C}" type="pres">
      <dgm:prSet presAssocID="{9D1685CB-2478-459F-B99C-434E8F55F829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08763DA3-A779-4C2C-9588-4677500FD79F}" type="pres">
      <dgm:prSet presAssocID="{9D1685CB-2478-459F-B99C-434E8F55F82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3821198D-3F17-4B00-B85B-CD3F1EB520FD}" type="pres">
      <dgm:prSet presAssocID="{EBC73F23-DB45-4744-B510-E3557E013C70}" presName="node" presStyleLbl="node1" presStyleIdx="3" presStyleCnt="4" custScaleX="1175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BE5E59E-422D-48C8-AAC1-488C37AC6F0E}" type="presOf" srcId="{9D1685CB-2478-459F-B99C-434E8F55F829}" destId="{08763DA3-A779-4C2C-9588-4677500FD79F}" srcOrd="1" destOrd="0" presId="urn:microsoft.com/office/officeart/2005/8/layout/process2"/>
    <dgm:cxn modelId="{66E7B72F-63E5-476B-9A53-749E64E70DF0}" type="presOf" srcId="{EBC73F23-DB45-4744-B510-E3557E013C70}" destId="{3821198D-3F17-4B00-B85B-CD3F1EB520FD}" srcOrd="0" destOrd="0" presId="urn:microsoft.com/office/officeart/2005/8/layout/process2"/>
    <dgm:cxn modelId="{13F3C4A5-42A2-4C3F-A600-39B61A019473}" type="presOf" srcId="{2BE56301-F4A8-4BF9-8F63-2E62D2ED29B6}" destId="{07F99A14-82F4-4D58-9757-D616AD589ECC}" srcOrd="0" destOrd="0" presId="urn:microsoft.com/office/officeart/2005/8/layout/process2"/>
    <dgm:cxn modelId="{791B2067-A99C-49F1-B0D7-CD68D5070521}" srcId="{2BE56301-F4A8-4BF9-8F63-2E62D2ED29B6}" destId="{5A70A099-7FE9-41D1-AEA2-FB168705EC0E}" srcOrd="1" destOrd="0" parTransId="{704C2850-EEAD-4AFC-8462-DCB56841C5E8}" sibTransId="{82E989B2-FFEB-4D95-A7AC-EF1D2CCB6085}"/>
    <dgm:cxn modelId="{99B71678-E88C-425F-BAC6-F895753E5D7E}" type="presOf" srcId="{DCF45DD3-280B-49D4-87EF-7B49F70C0C28}" destId="{61DCDFEC-348A-4066-B961-18D930F8497E}" srcOrd="0" destOrd="0" presId="urn:microsoft.com/office/officeart/2005/8/layout/process2"/>
    <dgm:cxn modelId="{9DFDD399-620A-4277-A3A5-04A41CA3A7C3}" type="presOf" srcId="{55957DD9-E871-4503-A663-9BEEC41E09FC}" destId="{B3FFAC26-FBD6-462C-9C3B-2BDE9F29E092}" srcOrd="0" destOrd="0" presId="urn:microsoft.com/office/officeart/2005/8/layout/process2"/>
    <dgm:cxn modelId="{FCFBDD98-D55B-494F-82D2-9D8D81770B42}" srcId="{2BE56301-F4A8-4BF9-8F63-2E62D2ED29B6}" destId="{DCF45DD3-280B-49D4-87EF-7B49F70C0C28}" srcOrd="2" destOrd="0" parTransId="{66848368-C349-475C-9B01-C5616CB0A486}" sibTransId="{9D1685CB-2478-459F-B99C-434E8F55F829}"/>
    <dgm:cxn modelId="{06B7B20E-1274-4F12-8FEA-49A3E7D16586}" srcId="{2BE56301-F4A8-4BF9-8F63-2E62D2ED29B6}" destId="{EBC73F23-DB45-4744-B510-E3557E013C70}" srcOrd="3" destOrd="0" parTransId="{5AA85E1C-FE0F-4E78-AD8D-D06BDFAE6A3E}" sibTransId="{D81725E1-E2BB-49B4-A0B5-4312DC23D6BA}"/>
    <dgm:cxn modelId="{EAC2B494-F23B-4D3B-8B9D-F81DB5B5C324}" type="presOf" srcId="{2096D647-DFB6-4AD4-A0B8-2B1ADFC15C1F}" destId="{B43866E3-4917-41F9-9BCD-17BC6CCA8F0A}" srcOrd="1" destOrd="0" presId="urn:microsoft.com/office/officeart/2005/8/layout/process2"/>
    <dgm:cxn modelId="{4AEC51FA-7B61-4C75-B203-1C49581A3338}" type="presOf" srcId="{5A70A099-7FE9-41D1-AEA2-FB168705EC0E}" destId="{984D8A4D-85F2-44ED-8BA6-A3B0179D9869}" srcOrd="0" destOrd="0" presId="urn:microsoft.com/office/officeart/2005/8/layout/process2"/>
    <dgm:cxn modelId="{3EDFE768-1EDD-4FDF-AE4C-E9E994A8940A}" type="presOf" srcId="{2096D647-DFB6-4AD4-A0B8-2B1ADFC15C1F}" destId="{C3357B8C-4F6E-41D1-A39E-396D9078A32E}" srcOrd="0" destOrd="0" presId="urn:microsoft.com/office/officeart/2005/8/layout/process2"/>
    <dgm:cxn modelId="{1AFD57E4-0C05-4E72-94F4-7DD60072303C}" type="presOf" srcId="{82E989B2-FFEB-4D95-A7AC-EF1D2CCB6085}" destId="{AE48F707-C078-4174-8CE9-CC0579ECD958}" srcOrd="0" destOrd="0" presId="urn:microsoft.com/office/officeart/2005/8/layout/process2"/>
    <dgm:cxn modelId="{59862996-21DC-4DC0-9F4D-057B93D438FA}" type="presOf" srcId="{9D1685CB-2478-459F-B99C-434E8F55F829}" destId="{8754C07E-AFDA-489F-B7A7-17A23334788C}" srcOrd="0" destOrd="0" presId="urn:microsoft.com/office/officeart/2005/8/layout/process2"/>
    <dgm:cxn modelId="{5287CF86-A874-4944-8158-3A520FB65CE3}" type="presOf" srcId="{82E989B2-FFEB-4D95-A7AC-EF1D2CCB6085}" destId="{8520C99C-048C-4052-A4CE-BE592B2D5F62}" srcOrd="1" destOrd="0" presId="urn:microsoft.com/office/officeart/2005/8/layout/process2"/>
    <dgm:cxn modelId="{9DE022F3-7DC9-4128-926D-4C0C8E42F255}" srcId="{2BE56301-F4A8-4BF9-8F63-2E62D2ED29B6}" destId="{55957DD9-E871-4503-A663-9BEEC41E09FC}" srcOrd="0" destOrd="0" parTransId="{DCC1C241-B473-41AB-975C-F5D3A06D5FA7}" sibTransId="{2096D647-DFB6-4AD4-A0B8-2B1ADFC15C1F}"/>
    <dgm:cxn modelId="{21F46A80-FFE3-4C51-A3C9-202D67B9A0BB}" type="presParOf" srcId="{07F99A14-82F4-4D58-9757-D616AD589ECC}" destId="{B3FFAC26-FBD6-462C-9C3B-2BDE9F29E092}" srcOrd="0" destOrd="0" presId="urn:microsoft.com/office/officeart/2005/8/layout/process2"/>
    <dgm:cxn modelId="{2FE28257-B3B8-414F-A355-B6067439C71A}" type="presParOf" srcId="{07F99A14-82F4-4D58-9757-D616AD589ECC}" destId="{C3357B8C-4F6E-41D1-A39E-396D9078A32E}" srcOrd="1" destOrd="0" presId="urn:microsoft.com/office/officeart/2005/8/layout/process2"/>
    <dgm:cxn modelId="{F3F27F4A-6501-4FC0-A82D-27F072EC1856}" type="presParOf" srcId="{C3357B8C-4F6E-41D1-A39E-396D9078A32E}" destId="{B43866E3-4917-41F9-9BCD-17BC6CCA8F0A}" srcOrd="0" destOrd="0" presId="urn:microsoft.com/office/officeart/2005/8/layout/process2"/>
    <dgm:cxn modelId="{ABF2B018-9883-4D2B-ABA6-4D5F35F2F7A5}" type="presParOf" srcId="{07F99A14-82F4-4D58-9757-D616AD589ECC}" destId="{984D8A4D-85F2-44ED-8BA6-A3B0179D9869}" srcOrd="2" destOrd="0" presId="urn:microsoft.com/office/officeart/2005/8/layout/process2"/>
    <dgm:cxn modelId="{DD04C498-D9CE-4641-A811-3271BF0B2DB1}" type="presParOf" srcId="{07F99A14-82F4-4D58-9757-D616AD589ECC}" destId="{AE48F707-C078-4174-8CE9-CC0579ECD958}" srcOrd="3" destOrd="0" presId="urn:microsoft.com/office/officeart/2005/8/layout/process2"/>
    <dgm:cxn modelId="{C6D517C0-ECD6-4BB1-B402-CB03000D4F36}" type="presParOf" srcId="{AE48F707-C078-4174-8CE9-CC0579ECD958}" destId="{8520C99C-048C-4052-A4CE-BE592B2D5F62}" srcOrd="0" destOrd="0" presId="urn:microsoft.com/office/officeart/2005/8/layout/process2"/>
    <dgm:cxn modelId="{C2E1D671-DDCD-452D-B6B8-98F8AB4C08BB}" type="presParOf" srcId="{07F99A14-82F4-4D58-9757-D616AD589ECC}" destId="{61DCDFEC-348A-4066-B961-18D930F8497E}" srcOrd="4" destOrd="0" presId="urn:microsoft.com/office/officeart/2005/8/layout/process2"/>
    <dgm:cxn modelId="{2DF3EBEE-4996-470B-8E66-FA0972679D34}" type="presParOf" srcId="{07F99A14-82F4-4D58-9757-D616AD589ECC}" destId="{8754C07E-AFDA-489F-B7A7-17A23334788C}" srcOrd="5" destOrd="0" presId="urn:microsoft.com/office/officeart/2005/8/layout/process2"/>
    <dgm:cxn modelId="{630B3404-CE9C-430E-A4F3-5A6828D9EB2D}" type="presParOf" srcId="{8754C07E-AFDA-489F-B7A7-17A23334788C}" destId="{08763DA3-A779-4C2C-9588-4677500FD79F}" srcOrd="0" destOrd="0" presId="urn:microsoft.com/office/officeart/2005/8/layout/process2"/>
    <dgm:cxn modelId="{28EE18D1-6CF6-4580-B5E7-2C2B63E02A46}" type="presParOf" srcId="{07F99A14-82F4-4D58-9757-D616AD589ECC}" destId="{3821198D-3F17-4B00-B85B-CD3F1EB520F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56301-F4A8-4BF9-8F63-2E62D2ED29B6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55957DD9-E871-4503-A663-9BEEC41E09FC}">
      <dgm:prSet phldrT="[文本]" custT="1"/>
      <dgm:spPr/>
      <dgm:t>
        <a:bodyPr/>
        <a:lstStyle/>
        <a:p>
          <a:r>
            <a:rPr lang="zh-CN" altLang="en-US" sz="2800" b="1" dirty="0" smtClean="0">
              <a:latin typeface="Adobe 仿宋 Std R" pitchFamily="18" charset="-122"/>
              <a:ea typeface="Adobe 仿宋 Std R" pitchFamily="18" charset="-122"/>
            </a:rPr>
            <a:t>天津图书馆官网首页及数字资源位置</a:t>
          </a:r>
          <a:endParaRPr lang="zh-CN" altLang="en-US" sz="2800" b="1" dirty="0">
            <a:latin typeface="Adobe 仿宋 Std R" pitchFamily="18" charset="-122"/>
            <a:ea typeface="Adobe 仿宋 Std R" pitchFamily="18" charset="-122"/>
          </a:endParaRPr>
        </a:p>
      </dgm:t>
    </dgm:pt>
    <dgm:pt modelId="{DCC1C241-B473-41AB-975C-F5D3A06D5FA7}" type="parTrans" cxnId="{9DE022F3-7DC9-4128-926D-4C0C8E42F255}">
      <dgm:prSet/>
      <dgm:spPr/>
      <dgm:t>
        <a:bodyPr/>
        <a:lstStyle/>
        <a:p>
          <a:endParaRPr lang="zh-CN" altLang="en-US" sz="2800"/>
        </a:p>
      </dgm:t>
    </dgm:pt>
    <dgm:pt modelId="{2096D647-DFB6-4AD4-A0B8-2B1ADFC15C1F}" type="sibTrans" cxnId="{9DE022F3-7DC9-4128-926D-4C0C8E42F255}">
      <dgm:prSet custT="1"/>
      <dgm:spPr/>
      <dgm:t>
        <a:bodyPr/>
        <a:lstStyle/>
        <a:p>
          <a:endParaRPr lang="zh-CN" altLang="en-US" sz="2800"/>
        </a:p>
      </dgm:t>
    </dgm:pt>
    <dgm:pt modelId="{07F99A14-82F4-4D58-9757-D616AD589ECC}" type="pres">
      <dgm:prSet presAssocID="{2BE56301-F4A8-4BF9-8F63-2E62D2ED29B6}" presName="linearFlow" presStyleCnt="0">
        <dgm:presLayoutVars>
          <dgm:resizeHandles val="exact"/>
        </dgm:presLayoutVars>
      </dgm:prSet>
      <dgm:spPr/>
    </dgm:pt>
    <dgm:pt modelId="{B3FFAC26-FBD6-462C-9C3B-2BDE9F29E092}" type="pres">
      <dgm:prSet presAssocID="{55957DD9-E871-4503-A663-9BEEC41E09FC}" presName="node" presStyleLbl="node1" presStyleIdx="0" presStyleCnt="1" custScaleX="200391" custLinFactNeighborY="84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D4A0F1-AD65-4031-9D4E-E0017D9015BF}" type="presOf" srcId="{55957DD9-E871-4503-A663-9BEEC41E09FC}" destId="{B3FFAC26-FBD6-462C-9C3B-2BDE9F29E092}" srcOrd="0" destOrd="0" presId="urn:microsoft.com/office/officeart/2005/8/layout/process2"/>
    <dgm:cxn modelId="{2E0F698A-2D96-4FCB-912C-ECE6708F7CA9}" type="presOf" srcId="{2BE56301-F4A8-4BF9-8F63-2E62D2ED29B6}" destId="{07F99A14-82F4-4D58-9757-D616AD589ECC}" srcOrd="0" destOrd="0" presId="urn:microsoft.com/office/officeart/2005/8/layout/process2"/>
    <dgm:cxn modelId="{9DE022F3-7DC9-4128-926D-4C0C8E42F255}" srcId="{2BE56301-F4A8-4BF9-8F63-2E62D2ED29B6}" destId="{55957DD9-E871-4503-A663-9BEEC41E09FC}" srcOrd="0" destOrd="0" parTransId="{DCC1C241-B473-41AB-975C-F5D3A06D5FA7}" sibTransId="{2096D647-DFB6-4AD4-A0B8-2B1ADFC15C1F}"/>
    <dgm:cxn modelId="{D8F434D5-3DC9-486A-85A7-75FC32A1F74A}" type="presParOf" srcId="{07F99A14-82F4-4D58-9757-D616AD589ECC}" destId="{B3FFAC26-FBD6-462C-9C3B-2BDE9F29E092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56301-F4A8-4BF9-8F63-2E62D2ED29B6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55957DD9-E871-4503-A663-9BEEC41E09FC}">
      <dgm:prSet phldrT="[文本]" custT="1"/>
      <dgm:spPr/>
      <dgm:t>
        <a:bodyPr/>
        <a:lstStyle/>
        <a:p>
          <a:r>
            <a:rPr lang="zh-CN" altLang="en-US" sz="2800" b="1" dirty="0" smtClean="0">
              <a:latin typeface="Adobe 仿宋 Std R" pitchFamily="18" charset="-122"/>
              <a:ea typeface="Adobe 仿宋 Std R" pitchFamily="18" charset="-122"/>
            </a:rPr>
            <a:t>数据事实及森途公共就业知识服务平台位置</a:t>
          </a:r>
          <a:endParaRPr lang="zh-CN" altLang="en-US" sz="2800" b="1" dirty="0">
            <a:latin typeface="Adobe 仿宋 Std R" pitchFamily="18" charset="-122"/>
            <a:ea typeface="Adobe 仿宋 Std R" pitchFamily="18" charset="-122"/>
          </a:endParaRPr>
        </a:p>
      </dgm:t>
    </dgm:pt>
    <dgm:pt modelId="{DCC1C241-B473-41AB-975C-F5D3A06D5FA7}" type="parTrans" cxnId="{9DE022F3-7DC9-4128-926D-4C0C8E42F255}">
      <dgm:prSet/>
      <dgm:spPr/>
      <dgm:t>
        <a:bodyPr/>
        <a:lstStyle/>
        <a:p>
          <a:endParaRPr lang="zh-CN" altLang="en-US" sz="2800"/>
        </a:p>
      </dgm:t>
    </dgm:pt>
    <dgm:pt modelId="{2096D647-DFB6-4AD4-A0B8-2B1ADFC15C1F}" type="sibTrans" cxnId="{9DE022F3-7DC9-4128-926D-4C0C8E42F255}">
      <dgm:prSet custT="1"/>
      <dgm:spPr/>
      <dgm:t>
        <a:bodyPr/>
        <a:lstStyle/>
        <a:p>
          <a:endParaRPr lang="zh-CN" altLang="en-US" sz="2800"/>
        </a:p>
      </dgm:t>
    </dgm:pt>
    <dgm:pt modelId="{07F99A14-82F4-4D58-9757-D616AD589ECC}" type="pres">
      <dgm:prSet presAssocID="{2BE56301-F4A8-4BF9-8F63-2E62D2ED29B6}" presName="linearFlow" presStyleCnt="0">
        <dgm:presLayoutVars>
          <dgm:resizeHandles val="exact"/>
        </dgm:presLayoutVars>
      </dgm:prSet>
      <dgm:spPr/>
    </dgm:pt>
    <dgm:pt modelId="{B3FFAC26-FBD6-462C-9C3B-2BDE9F29E092}" type="pres">
      <dgm:prSet presAssocID="{55957DD9-E871-4503-A663-9BEEC41E09FC}" presName="node" presStyleLbl="node1" presStyleIdx="0" presStyleCnt="1" custScaleX="212916" custLinFactNeighborY="84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4CB33D-3DA8-4CB3-A32D-4585E2AD5954}" type="presOf" srcId="{55957DD9-E871-4503-A663-9BEEC41E09FC}" destId="{B3FFAC26-FBD6-462C-9C3B-2BDE9F29E092}" srcOrd="0" destOrd="0" presId="urn:microsoft.com/office/officeart/2005/8/layout/process2"/>
    <dgm:cxn modelId="{9DE022F3-7DC9-4128-926D-4C0C8E42F255}" srcId="{2BE56301-F4A8-4BF9-8F63-2E62D2ED29B6}" destId="{55957DD9-E871-4503-A663-9BEEC41E09FC}" srcOrd="0" destOrd="0" parTransId="{DCC1C241-B473-41AB-975C-F5D3A06D5FA7}" sibTransId="{2096D647-DFB6-4AD4-A0B8-2B1ADFC15C1F}"/>
    <dgm:cxn modelId="{A3251139-9DE5-494F-9303-955BEE0B83F9}" type="presOf" srcId="{2BE56301-F4A8-4BF9-8F63-2E62D2ED29B6}" destId="{07F99A14-82F4-4D58-9757-D616AD589ECC}" srcOrd="0" destOrd="0" presId="urn:microsoft.com/office/officeart/2005/8/layout/process2"/>
    <dgm:cxn modelId="{F8C37231-F6EA-4CDD-A102-72060B784FC9}" type="presParOf" srcId="{07F99A14-82F4-4D58-9757-D616AD589ECC}" destId="{B3FFAC26-FBD6-462C-9C3B-2BDE9F29E092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56301-F4A8-4BF9-8F63-2E62D2ED29B6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55957DD9-E871-4503-A663-9BEEC41E09FC}">
      <dgm:prSet phldrT="[文本]" custT="1"/>
      <dgm:spPr/>
      <dgm:t>
        <a:bodyPr/>
        <a:lstStyle/>
        <a:p>
          <a:r>
            <a:rPr lang="zh-CN" altLang="en-US" sz="2800" b="1" dirty="0" smtClean="0">
              <a:latin typeface="Adobe 仿宋 Std R" pitchFamily="18" charset="-122"/>
              <a:ea typeface="Adobe 仿宋 Std R" pitchFamily="18" charset="-122"/>
            </a:rPr>
            <a:t>森途公共就业知识服务平台（就业数字图书馆）</a:t>
          </a:r>
          <a:endParaRPr lang="zh-CN" altLang="en-US" sz="2800" b="1" dirty="0">
            <a:latin typeface="Adobe 仿宋 Std R" pitchFamily="18" charset="-122"/>
            <a:ea typeface="Adobe 仿宋 Std R" pitchFamily="18" charset="-122"/>
          </a:endParaRPr>
        </a:p>
      </dgm:t>
    </dgm:pt>
    <dgm:pt modelId="{DCC1C241-B473-41AB-975C-F5D3A06D5FA7}" type="parTrans" cxnId="{9DE022F3-7DC9-4128-926D-4C0C8E42F255}">
      <dgm:prSet/>
      <dgm:spPr/>
      <dgm:t>
        <a:bodyPr/>
        <a:lstStyle/>
        <a:p>
          <a:endParaRPr lang="zh-CN" altLang="en-US" sz="2800"/>
        </a:p>
      </dgm:t>
    </dgm:pt>
    <dgm:pt modelId="{2096D647-DFB6-4AD4-A0B8-2B1ADFC15C1F}" type="sibTrans" cxnId="{9DE022F3-7DC9-4128-926D-4C0C8E42F255}">
      <dgm:prSet custT="1"/>
      <dgm:spPr/>
      <dgm:t>
        <a:bodyPr/>
        <a:lstStyle/>
        <a:p>
          <a:endParaRPr lang="zh-CN" altLang="en-US" sz="2800"/>
        </a:p>
      </dgm:t>
    </dgm:pt>
    <dgm:pt modelId="{07F99A14-82F4-4D58-9757-D616AD589ECC}" type="pres">
      <dgm:prSet presAssocID="{2BE56301-F4A8-4BF9-8F63-2E62D2ED29B6}" presName="linearFlow" presStyleCnt="0">
        <dgm:presLayoutVars>
          <dgm:resizeHandles val="exact"/>
        </dgm:presLayoutVars>
      </dgm:prSet>
      <dgm:spPr/>
    </dgm:pt>
    <dgm:pt modelId="{B3FFAC26-FBD6-462C-9C3B-2BDE9F29E092}" type="pres">
      <dgm:prSet presAssocID="{55957DD9-E871-4503-A663-9BEEC41E09FC}" presName="node" presStyleLbl="node1" presStyleIdx="0" presStyleCnt="1" custScaleX="221265" custLinFactNeighborY="84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9FC1CFD-90C7-4FEE-823F-57EA945AF1FB}" type="presOf" srcId="{2BE56301-F4A8-4BF9-8F63-2E62D2ED29B6}" destId="{07F99A14-82F4-4D58-9757-D616AD589ECC}" srcOrd="0" destOrd="0" presId="urn:microsoft.com/office/officeart/2005/8/layout/process2"/>
    <dgm:cxn modelId="{9DE022F3-7DC9-4128-926D-4C0C8E42F255}" srcId="{2BE56301-F4A8-4BF9-8F63-2E62D2ED29B6}" destId="{55957DD9-E871-4503-A663-9BEEC41E09FC}" srcOrd="0" destOrd="0" parTransId="{DCC1C241-B473-41AB-975C-F5D3A06D5FA7}" sibTransId="{2096D647-DFB6-4AD4-A0B8-2B1ADFC15C1F}"/>
    <dgm:cxn modelId="{4AAB5CF9-401B-4C1B-941D-28CF7E13546E}" type="presOf" srcId="{55957DD9-E871-4503-A663-9BEEC41E09FC}" destId="{B3FFAC26-FBD6-462C-9C3B-2BDE9F29E092}" srcOrd="0" destOrd="0" presId="urn:microsoft.com/office/officeart/2005/8/layout/process2"/>
    <dgm:cxn modelId="{AFA9024F-DF37-4481-B1B1-47C8189DFB32}" type="presParOf" srcId="{07F99A14-82F4-4D58-9757-D616AD589ECC}" destId="{B3FFAC26-FBD6-462C-9C3B-2BDE9F29E092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A8BC-73DA-442E-B580-FB8704C29EE1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AC7BB-C732-4EAD-8459-4C18DD796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眼见非脑见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大脑会偷懒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大脑倾向于发现规律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我们会不由自主地看向别人的眼睛所看的方向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物体会提示人应该如何使用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在很多日常使用的产品中都应用到了心理学原理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而设计这些产品的设计师则是使用心理学原理来设计产品的人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C7BB-C732-4EAD-8459-4C18DD796F4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304" y="44624"/>
            <a:ext cx="5472000" cy="21248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24544" y="2564904"/>
            <a:ext cx="9865096" cy="31683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chemeClr val="tx2"/>
                </a:solidFill>
                <a:latin typeface="Adobe 仿宋 Std R" pitchFamily="18" charset="-122"/>
                <a:ea typeface="Adobe 仿宋 Std R" pitchFamily="18" charset="-122"/>
              </a:rPr>
              <a:t>选对前途</a:t>
            </a:r>
            <a:endParaRPr lang="en-US" altLang="zh-CN" sz="5400" b="1" dirty="0" smtClean="0">
              <a:solidFill>
                <a:schemeClr val="tx2"/>
              </a:solidFill>
              <a:latin typeface="Adobe 仿宋 Std R" pitchFamily="18" charset="-122"/>
              <a:ea typeface="Adobe 仿宋 Std R" pitchFamily="18" charset="-122"/>
            </a:endParaRPr>
          </a:p>
          <a:p>
            <a:pPr algn="ctr"/>
            <a:endParaRPr lang="en-US" altLang="zh-CN" sz="24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 algn="ctr"/>
            <a:r>
              <a:rPr lang="zh-CN" altLang="en-US" sz="4000" b="1" smtClean="0">
                <a:latin typeface="Adobe 仿宋 Std R" pitchFamily="18" charset="-122"/>
                <a:ea typeface="Adobe 仿宋 Std R" pitchFamily="18" charset="-122"/>
              </a:rPr>
              <a:t>读一点</a:t>
            </a:r>
            <a:r>
              <a:rPr lang="zh-CN" altLang="en-US" sz="4000" b="1" dirty="0" smtClean="0">
                <a:latin typeface="Adobe 仿宋 Std R" pitchFamily="18" charset="-122"/>
                <a:ea typeface="Adobe 仿宋 Std R" pitchFamily="18" charset="-122"/>
              </a:rPr>
              <a:t>职业知识  少一些交流</a:t>
            </a:r>
            <a:r>
              <a:rPr lang="zh-CN" altLang="en-US" sz="4000" b="1" dirty="0" smtClean="0">
                <a:latin typeface="Adobe 仿宋 Std R" pitchFamily="18" charset="-122"/>
                <a:ea typeface="Adobe 仿宋 Std R" pitchFamily="18" charset="-122"/>
              </a:rPr>
              <a:t>代沟</a:t>
            </a:r>
            <a:endParaRPr lang="zh-CN" altLang="en-US" sz="4000" b="1" dirty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249289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    设计师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职业百科</a:t>
            </a: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  <a:p>
            <a:pPr algn="just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（以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为例）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设计师是干嘛的？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04" y="1782526"/>
            <a:ext cx="9072000" cy="32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设计师挣钱多吗？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57363"/>
            <a:ext cx="858043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设计师要求高吗？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624013"/>
            <a:ext cx="89995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设计师在哪里好找工作？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643063"/>
            <a:ext cx="87614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3D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设计师招聘要求？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261204"/>
            <a:ext cx="8784976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专业要求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美术装潢、视觉传达、广告设计等相关专业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招聘要求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美术、广告、设计相关专业；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有从事文化、广告、传媒、会展或相关行业设计工作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经验优先；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熟练运用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CAD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3Dmax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vray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CDR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AI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等相关软件；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具备良好的创意、空间思维、艺术审美和专业的设计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4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理念，可独立完成设计工作。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在哪个城市工作呢？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64" y="836707"/>
            <a:ext cx="8280000" cy="599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怎样防止上当受骗呢？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5048"/>
            <a:ext cx="8892000" cy="46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49289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        终极一问：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  <a:p>
            <a:pPr algn="just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哪里能找到这些信息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2290" name="Picture 2" descr="C:\Users\Administrator\Desktop\PPT\疑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13000"/>
            <a:ext cx="1016000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4208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就业数字图书馆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jiuye.net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PPT\小测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8865">
            <a:off x="2358099" y="1305066"/>
            <a:ext cx="4392000" cy="4392000"/>
          </a:xfrm>
          <a:prstGeom prst="rect">
            <a:avLst/>
          </a:prstGeom>
          <a:noFill/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28529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小测验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0" y="908720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查找路径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0" y="5949280"/>
          <a:ext cx="9144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路径演示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4000" y="937737"/>
            <a:ext cx="7056000" cy="49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0" y="5949280"/>
          <a:ext cx="9144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路径演示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4000" y="1002204"/>
            <a:ext cx="7056000" cy="47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0" y="5949280"/>
          <a:ext cx="9144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路径演示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000" y="1143011"/>
            <a:ext cx="8784000" cy="43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324544" y="2132856"/>
            <a:ext cx="9721080" cy="25202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spc="200" dirty="0" smtClean="0">
                <a:latin typeface="Adobe 仿宋 Std R" pitchFamily="18" charset="-122"/>
                <a:ea typeface="Adobe 仿宋 Std R" pitchFamily="18" charset="-122"/>
              </a:rPr>
              <a:t>谢谢参与</a:t>
            </a:r>
            <a:endParaRPr lang="zh-CN" altLang="en-US" sz="7200" spc="200" dirty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451641" y="1052736"/>
            <a:ext cx="6300000" cy="5508000"/>
            <a:chOff x="1115616" y="404664"/>
            <a:chExt cx="6984776" cy="6264696"/>
          </a:xfrm>
        </p:grpSpPr>
        <p:sp>
          <p:nvSpPr>
            <p:cNvPr id="14" name="椭圆 13"/>
            <p:cNvSpPr/>
            <p:nvPr/>
          </p:nvSpPr>
          <p:spPr>
            <a:xfrm>
              <a:off x="3851920" y="5229200"/>
              <a:ext cx="1440160" cy="14401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660232" y="620688"/>
              <a:ext cx="1440160" cy="14401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15616" y="620688"/>
              <a:ext cx="1440160" cy="14401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869563" y="404664"/>
              <a:ext cx="5400000" cy="460851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1872000" y="1340767"/>
              <a:ext cx="5400000" cy="46085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520" y="1886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Q1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：看到了几个三角形？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886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Q2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：第一视角在哪里？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23728" y="2420888"/>
            <a:ext cx="2016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/>
              <a:t>天图</a:t>
            </a:r>
            <a:endParaRPr lang="zh-CN" altLang="en-US" sz="6000" dirty="0"/>
          </a:p>
        </p:txBody>
      </p:sp>
      <p:sp>
        <p:nvSpPr>
          <p:cNvPr id="11" name="矩形 10"/>
          <p:cNvSpPr/>
          <p:nvPr/>
        </p:nvSpPr>
        <p:spPr>
          <a:xfrm>
            <a:off x="2123728" y="3429000"/>
            <a:ext cx="201600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solidFill>
                  <a:sysClr val="windowText" lastClr="000000"/>
                </a:solidFill>
              </a:rPr>
              <a:t>津书</a:t>
            </a:r>
            <a:endParaRPr lang="zh-CN" alt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1553" y="2420888"/>
            <a:ext cx="100800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solidFill>
                  <a:sysClr val="windowText" lastClr="000000"/>
                </a:solidFill>
              </a:rPr>
              <a:t>图书</a:t>
            </a:r>
            <a:endParaRPr lang="zh-CN" alt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43441" y="2420888"/>
            <a:ext cx="100800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/>
              <a:t>天津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Q3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：你看到几组实心圆点？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1619672" y="269763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2195736" y="269763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3275856" y="269763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联系 16"/>
          <p:cNvSpPr/>
          <p:nvPr/>
        </p:nvSpPr>
        <p:spPr>
          <a:xfrm>
            <a:off x="3851920" y="269763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4932040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联系 20"/>
          <p:cNvSpPr/>
          <p:nvPr/>
        </p:nvSpPr>
        <p:spPr>
          <a:xfrm>
            <a:off x="5508104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联系 21"/>
          <p:cNvSpPr/>
          <p:nvPr/>
        </p:nvSpPr>
        <p:spPr>
          <a:xfrm>
            <a:off x="6660232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联系 22"/>
          <p:cNvSpPr/>
          <p:nvPr/>
        </p:nvSpPr>
        <p:spPr>
          <a:xfrm>
            <a:off x="7236296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联系 23"/>
          <p:cNvSpPr/>
          <p:nvPr/>
        </p:nvSpPr>
        <p:spPr>
          <a:xfrm>
            <a:off x="1619672" y="414908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联系 24"/>
          <p:cNvSpPr/>
          <p:nvPr/>
        </p:nvSpPr>
        <p:spPr>
          <a:xfrm>
            <a:off x="2483768" y="414908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联系 25"/>
          <p:cNvSpPr/>
          <p:nvPr/>
        </p:nvSpPr>
        <p:spPr>
          <a:xfrm>
            <a:off x="3275856" y="414908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4067944" y="414908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860032" y="4160369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5652120" y="4160369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6444208" y="4160369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联系 30"/>
          <p:cNvSpPr/>
          <p:nvPr/>
        </p:nvSpPr>
        <p:spPr>
          <a:xfrm>
            <a:off x="7236296" y="4160369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Q4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：你的视线变迁轨迹？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976313"/>
            <a:ext cx="54673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Q5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：门把手怎么用？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40" y="1097892"/>
            <a:ext cx="3752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342978"/>
            <a:ext cx="214312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830810"/>
            <a:ext cx="3960000" cy="11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412694"/>
            <a:ext cx="3060000" cy="47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PPT\钢笔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24944"/>
            <a:ext cx="1440000" cy="1439999"/>
          </a:xfrm>
          <a:prstGeom prst="rect">
            <a:avLst/>
          </a:prstGeom>
          <a:noFill/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24981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运用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心理学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原理研究人的习惯。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总结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PPT\钢笔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709000"/>
            <a:ext cx="1440000" cy="1439999"/>
          </a:xfrm>
          <a:prstGeom prst="rect">
            <a:avLst/>
          </a:prstGeom>
          <a:noFill/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520" y="0"/>
            <a:ext cx="2484000" cy="964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917393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设计师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2"/>
                <a:ea typeface="Adobe 仿宋 Std R" pitchFamily="18" charset="-122"/>
              </a:rPr>
              <a:t>需要懂心理学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pic>
        <p:nvPicPr>
          <p:cNvPr id="5122" name="Picture 2" descr="C:\Users\Administrator\Desktop\PPT\设计师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-99392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371</Words>
  <Application>Microsoft Office PowerPoint</Application>
  <PresentationFormat>全屏显示(4:3)</PresentationFormat>
  <Paragraphs>80</Paragraphs>
  <Slides>24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王彦杰</dc:creator>
  <cp:lastModifiedBy>XiTongPan</cp:lastModifiedBy>
  <cp:revision>30</cp:revision>
  <dcterms:created xsi:type="dcterms:W3CDTF">2018-06-20T00:55:02Z</dcterms:created>
  <dcterms:modified xsi:type="dcterms:W3CDTF">2018-06-24T05:57:52Z</dcterms:modified>
</cp:coreProperties>
</file>