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quickStyle9.xml" ContentType="application/vnd.openxmlformats-officedocument.drawingml.diagramStyl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402" r:id="rId2"/>
    <p:sldId id="403" r:id="rId3"/>
    <p:sldId id="475" r:id="rId4"/>
    <p:sldId id="476" r:id="rId5"/>
    <p:sldId id="516" r:id="rId6"/>
    <p:sldId id="513" r:id="rId7"/>
    <p:sldId id="514" r:id="rId8"/>
    <p:sldId id="517" r:id="rId9"/>
    <p:sldId id="480" r:id="rId10"/>
    <p:sldId id="518" r:id="rId11"/>
    <p:sldId id="483" r:id="rId12"/>
    <p:sldId id="485" r:id="rId13"/>
    <p:sldId id="486" r:id="rId14"/>
    <p:sldId id="487" r:id="rId15"/>
    <p:sldId id="530" r:id="rId16"/>
    <p:sldId id="523" r:id="rId17"/>
    <p:sldId id="532" r:id="rId18"/>
    <p:sldId id="525" r:id="rId19"/>
    <p:sldId id="500" r:id="rId20"/>
    <p:sldId id="554" r:id="rId21"/>
    <p:sldId id="504" r:id="rId22"/>
    <p:sldId id="505" r:id="rId23"/>
    <p:sldId id="506" r:id="rId24"/>
    <p:sldId id="507" r:id="rId25"/>
    <p:sldId id="540" r:id="rId26"/>
    <p:sldId id="556" r:id="rId27"/>
    <p:sldId id="545" r:id="rId28"/>
    <p:sldId id="541" r:id="rId29"/>
    <p:sldId id="543" r:id="rId30"/>
    <p:sldId id="555" r:id="rId31"/>
    <p:sldId id="542" r:id="rId32"/>
    <p:sldId id="497" r:id="rId33"/>
    <p:sldId id="498" r:id="rId34"/>
    <p:sldId id="548" r:id="rId35"/>
    <p:sldId id="503" r:id="rId36"/>
  </p:sldIdLst>
  <p:sldSz cx="12192000" cy="6858000"/>
  <p:notesSz cx="6797675" cy="9928225"/>
  <p:custDataLst>
    <p:tags r:id="rId39"/>
  </p:custDataLst>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608C95"/>
    <a:srgbClr val="5987B5"/>
    <a:srgbClr val="457077"/>
    <a:srgbClr val="22374C"/>
    <a:srgbClr val="794CF6"/>
    <a:srgbClr val="BB873E"/>
    <a:srgbClr val="FE9B50"/>
    <a:srgbClr val="68778D"/>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35" autoAdjust="0"/>
    <p:restoredTop sz="94635" autoAdjust="0"/>
  </p:normalViewPr>
  <p:slideViewPr>
    <p:cSldViewPr snapToGrid="0">
      <p:cViewPr varScale="1">
        <p:scale>
          <a:sx n="105" d="100"/>
          <a:sy n="105" d="100"/>
        </p:scale>
        <p:origin x="-546"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81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CBC99A-DC12-4639-AA51-77FE2D14CF78}" type="doc">
      <dgm:prSet loTypeId="urn:microsoft.com/office/officeart/2005/8/layout/cycle4#1" loCatId="relationship" qsTypeId="urn:microsoft.com/office/officeart/2009/2/quickstyle/3d8" qsCatId="3D" csTypeId="urn:microsoft.com/office/officeart/2005/8/colors/colorful2" csCatId="colorful" phldr="1"/>
      <dgm:spPr/>
      <dgm:t>
        <a:bodyPr/>
        <a:lstStyle/>
        <a:p>
          <a:endParaRPr lang="zh-CN" altLang="en-US"/>
        </a:p>
      </dgm:t>
    </dgm:pt>
    <dgm:pt modelId="{63D859BC-F9DE-4CF8-AD65-8C32504D40CE}">
      <dgm:prSet phldrT="[文本]"/>
      <dgm:spPr/>
      <dgm:t>
        <a:bodyPr/>
        <a:lstStyle/>
        <a:p>
          <a:r>
            <a:rPr lang="zh-CN" altLang="en-US" dirty="0" smtClean="0"/>
            <a:t>古巴比伦</a:t>
          </a:r>
          <a:endParaRPr lang="en-US" altLang="zh-CN" dirty="0" smtClean="0"/>
        </a:p>
      </dgm:t>
    </dgm:pt>
    <dgm:pt modelId="{D923D4B6-F7D7-4A1C-A98D-B873B69FA536}" type="parTrans" cxnId="{2AA6FCEF-B4D1-4D0F-93E9-E81766DBAF18}">
      <dgm:prSet/>
      <dgm:spPr/>
      <dgm:t>
        <a:bodyPr/>
        <a:lstStyle/>
        <a:p>
          <a:endParaRPr lang="zh-CN" altLang="en-US"/>
        </a:p>
      </dgm:t>
    </dgm:pt>
    <dgm:pt modelId="{DE48357E-967D-4ACB-A0C9-D8A12B52EA51}" type="sibTrans" cxnId="{2AA6FCEF-B4D1-4D0F-93E9-E81766DBAF18}">
      <dgm:prSet/>
      <dgm:spPr/>
      <dgm:t>
        <a:bodyPr/>
        <a:lstStyle/>
        <a:p>
          <a:endParaRPr lang="zh-CN" altLang="en-US"/>
        </a:p>
      </dgm:t>
    </dgm:pt>
    <dgm:pt modelId="{6BD33A60-4D37-443E-B011-C3ECCA42ACDD}">
      <dgm:prSet phldrT="[文本]" custT="1"/>
      <dgm:spPr/>
      <dgm:t>
        <a:bodyPr/>
        <a:lstStyle/>
        <a:p>
          <a:r>
            <a:rPr lang="zh-CN" altLang="en-US" sz="1200" dirty="0" smtClean="0"/>
            <a:t>幼发拉底河和底格里斯河</a:t>
          </a:r>
          <a:endParaRPr lang="zh-CN" altLang="en-US" sz="1200" dirty="0"/>
        </a:p>
      </dgm:t>
    </dgm:pt>
    <dgm:pt modelId="{643AF9C2-35BC-400E-999E-1EA20FA62491}" type="parTrans" cxnId="{4DB5F871-D9D7-4B86-8FB7-93041BD6E377}">
      <dgm:prSet/>
      <dgm:spPr/>
      <dgm:t>
        <a:bodyPr/>
        <a:lstStyle/>
        <a:p>
          <a:endParaRPr lang="zh-CN" altLang="en-US"/>
        </a:p>
      </dgm:t>
    </dgm:pt>
    <dgm:pt modelId="{E42B9ACA-B7F1-485B-BBC7-1A4EB19B1674}" type="sibTrans" cxnId="{4DB5F871-D9D7-4B86-8FB7-93041BD6E377}">
      <dgm:prSet/>
      <dgm:spPr/>
      <dgm:t>
        <a:bodyPr/>
        <a:lstStyle/>
        <a:p>
          <a:endParaRPr lang="zh-CN" altLang="en-US"/>
        </a:p>
      </dgm:t>
    </dgm:pt>
    <dgm:pt modelId="{70522A9C-3591-477D-A31C-F3B372723659}">
      <dgm:prSet phldrT="[文本]"/>
      <dgm:spPr/>
      <dgm:t>
        <a:bodyPr/>
        <a:lstStyle/>
        <a:p>
          <a:r>
            <a:rPr lang="zh-CN" altLang="en-US" dirty="0" smtClean="0"/>
            <a:t>古埃及</a:t>
          </a:r>
          <a:endParaRPr lang="en-US" altLang="zh-CN" dirty="0" smtClean="0"/>
        </a:p>
      </dgm:t>
    </dgm:pt>
    <dgm:pt modelId="{BE6B5E90-571F-4EC4-9359-CB04FC76B8D1}" type="parTrans" cxnId="{533349E3-7603-47D0-B41E-36ECF6F7CB4A}">
      <dgm:prSet/>
      <dgm:spPr/>
      <dgm:t>
        <a:bodyPr/>
        <a:lstStyle/>
        <a:p>
          <a:endParaRPr lang="zh-CN" altLang="en-US"/>
        </a:p>
      </dgm:t>
    </dgm:pt>
    <dgm:pt modelId="{AA97EE3F-574A-4C0D-B4F9-EFB6E9DBD0E1}" type="sibTrans" cxnId="{533349E3-7603-47D0-B41E-36ECF6F7CB4A}">
      <dgm:prSet/>
      <dgm:spPr/>
      <dgm:t>
        <a:bodyPr/>
        <a:lstStyle/>
        <a:p>
          <a:endParaRPr lang="zh-CN" altLang="en-US"/>
        </a:p>
      </dgm:t>
    </dgm:pt>
    <dgm:pt modelId="{270F42C4-6858-43E5-8C50-AF46CF773080}">
      <dgm:prSet phldrT="[文本]"/>
      <dgm:spPr/>
      <dgm:t>
        <a:bodyPr/>
        <a:lstStyle/>
        <a:p>
          <a:r>
            <a:rPr lang="zh-CN" altLang="en-US" dirty="0" smtClean="0"/>
            <a:t>尼罗河流域</a:t>
          </a:r>
          <a:endParaRPr lang="zh-CN" altLang="en-US" dirty="0"/>
        </a:p>
      </dgm:t>
    </dgm:pt>
    <dgm:pt modelId="{381E0A70-9420-4237-9CB7-E09823792530}" type="parTrans" cxnId="{DE6663A3-5148-4343-B5A3-D7BE28534824}">
      <dgm:prSet/>
      <dgm:spPr/>
      <dgm:t>
        <a:bodyPr/>
        <a:lstStyle/>
        <a:p>
          <a:endParaRPr lang="zh-CN" altLang="en-US"/>
        </a:p>
      </dgm:t>
    </dgm:pt>
    <dgm:pt modelId="{F405B11C-5B44-4B98-8B60-13E87EBEB0E4}" type="sibTrans" cxnId="{DE6663A3-5148-4343-B5A3-D7BE28534824}">
      <dgm:prSet/>
      <dgm:spPr/>
      <dgm:t>
        <a:bodyPr/>
        <a:lstStyle/>
        <a:p>
          <a:endParaRPr lang="zh-CN" altLang="en-US"/>
        </a:p>
      </dgm:t>
    </dgm:pt>
    <dgm:pt modelId="{6935BBEE-9BAB-4E6F-BBAD-72424AA76175}">
      <dgm:prSet phldrT="[文本]"/>
      <dgm:spPr/>
      <dgm:t>
        <a:bodyPr/>
        <a:lstStyle/>
        <a:p>
          <a:r>
            <a:rPr lang="zh-CN" altLang="en-US" dirty="0" smtClean="0"/>
            <a:t>古印度</a:t>
          </a:r>
          <a:endParaRPr lang="en-US" altLang="zh-CN" dirty="0" smtClean="0"/>
        </a:p>
      </dgm:t>
    </dgm:pt>
    <dgm:pt modelId="{446ACC44-51A8-4C53-A193-DA97B73EFDD5}" type="parTrans" cxnId="{DDA95E83-F1A1-42F7-B953-62982C2478B9}">
      <dgm:prSet/>
      <dgm:spPr/>
      <dgm:t>
        <a:bodyPr/>
        <a:lstStyle/>
        <a:p>
          <a:endParaRPr lang="zh-CN" altLang="en-US"/>
        </a:p>
      </dgm:t>
    </dgm:pt>
    <dgm:pt modelId="{D9EB161E-F22D-472A-95AB-E660C8B85B29}" type="sibTrans" cxnId="{DDA95E83-F1A1-42F7-B953-62982C2478B9}">
      <dgm:prSet/>
      <dgm:spPr/>
      <dgm:t>
        <a:bodyPr/>
        <a:lstStyle/>
        <a:p>
          <a:endParaRPr lang="zh-CN" altLang="en-US"/>
        </a:p>
      </dgm:t>
    </dgm:pt>
    <dgm:pt modelId="{F9C1468F-ACA3-4285-9EF6-D34D464A2D16}">
      <dgm:prSet phldrT="[文本]"/>
      <dgm:spPr/>
      <dgm:t>
        <a:bodyPr/>
        <a:lstStyle/>
        <a:p>
          <a:r>
            <a:rPr lang="zh-CN" altLang="en-US" dirty="0" smtClean="0"/>
            <a:t>恒河流域</a:t>
          </a:r>
          <a:endParaRPr lang="zh-CN" altLang="en-US" dirty="0"/>
        </a:p>
      </dgm:t>
    </dgm:pt>
    <dgm:pt modelId="{A3220864-45B9-41C4-95AA-158205FFF89F}" type="parTrans" cxnId="{FC8BD47E-1797-40D6-8C02-8CE2B26F9D86}">
      <dgm:prSet/>
      <dgm:spPr/>
      <dgm:t>
        <a:bodyPr/>
        <a:lstStyle/>
        <a:p>
          <a:endParaRPr lang="zh-CN" altLang="en-US"/>
        </a:p>
      </dgm:t>
    </dgm:pt>
    <dgm:pt modelId="{2E5CCB36-C986-4CD5-8E8D-1EE9B1B2D1B3}" type="sibTrans" cxnId="{FC8BD47E-1797-40D6-8C02-8CE2B26F9D86}">
      <dgm:prSet/>
      <dgm:spPr/>
      <dgm:t>
        <a:bodyPr/>
        <a:lstStyle/>
        <a:p>
          <a:endParaRPr lang="zh-CN" altLang="en-US"/>
        </a:p>
      </dgm:t>
    </dgm:pt>
    <dgm:pt modelId="{7A4CC472-8B05-43D4-BDC6-551BD521AC0B}">
      <dgm:prSet phldrT="[文本]"/>
      <dgm:spPr/>
      <dgm:t>
        <a:bodyPr/>
        <a:lstStyle/>
        <a:p>
          <a:r>
            <a:rPr lang="zh-CN" altLang="en-US" dirty="0" smtClean="0"/>
            <a:t>古中国</a:t>
          </a:r>
          <a:endParaRPr lang="en-US" altLang="zh-CN" dirty="0" smtClean="0"/>
        </a:p>
      </dgm:t>
    </dgm:pt>
    <dgm:pt modelId="{F51D99B6-C851-468E-8699-50315BC1F487}" type="parTrans" cxnId="{AE084954-21F5-42FC-8E53-03E9F68B8611}">
      <dgm:prSet/>
      <dgm:spPr/>
      <dgm:t>
        <a:bodyPr/>
        <a:lstStyle/>
        <a:p>
          <a:endParaRPr lang="zh-CN" altLang="en-US"/>
        </a:p>
      </dgm:t>
    </dgm:pt>
    <dgm:pt modelId="{7A9C3FDD-82A4-43E9-9644-684D92BF2598}" type="sibTrans" cxnId="{AE084954-21F5-42FC-8E53-03E9F68B8611}">
      <dgm:prSet/>
      <dgm:spPr/>
      <dgm:t>
        <a:bodyPr/>
        <a:lstStyle/>
        <a:p>
          <a:endParaRPr lang="zh-CN" altLang="en-US"/>
        </a:p>
      </dgm:t>
    </dgm:pt>
    <dgm:pt modelId="{E8B0FF2F-563D-4616-8E42-9F9B74F8F00C}">
      <dgm:prSet phldrT="[文本]"/>
      <dgm:spPr/>
      <dgm:t>
        <a:bodyPr/>
        <a:lstStyle/>
        <a:p>
          <a:r>
            <a:rPr lang="zh-CN" altLang="en-US" dirty="0" smtClean="0"/>
            <a:t>黄河流域</a:t>
          </a:r>
          <a:endParaRPr lang="zh-CN" altLang="en-US" dirty="0"/>
        </a:p>
      </dgm:t>
    </dgm:pt>
    <dgm:pt modelId="{057EDCB7-D834-4B1B-A78C-A900CA816195}" type="parTrans" cxnId="{29B9ADE8-49BC-4D40-857E-677D08D4F129}">
      <dgm:prSet/>
      <dgm:spPr/>
      <dgm:t>
        <a:bodyPr/>
        <a:lstStyle/>
        <a:p>
          <a:endParaRPr lang="zh-CN" altLang="en-US"/>
        </a:p>
      </dgm:t>
    </dgm:pt>
    <dgm:pt modelId="{A17725F1-13DF-4209-B68B-521C924CDF52}" type="sibTrans" cxnId="{29B9ADE8-49BC-4D40-857E-677D08D4F129}">
      <dgm:prSet/>
      <dgm:spPr/>
      <dgm:t>
        <a:bodyPr/>
        <a:lstStyle/>
        <a:p>
          <a:endParaRPr lang="zh-CN" altLang="en-US"/>
        </a:p>
      </dgm:t>
    </dgm:pt>
    <dgm:pt modelId="{59D99C78-A6A2-4DC9-AC38-652E41BC45B2}">
      <dgm:prSet phldrT="[文本]" custT="1"/>
      <dgm:spPr/>
      <dgm:t>
        <a:bodyPr/>
        <a:lstStyle/>
        <a:p>
          <a:r>
            <a:rPr lang="zh-CN" altLang="en-US" sz="1200" dirty="0" smtClean="0"/>
            <a:t>公元前</a:t>
          </a:r>
          <a:r>
            <a:rPr lang="en-US" altLang="zh-CN" sz="1200" dirty="0" smtClean="0"/>
            <a:t>3200</a:t>
          </a:r>
          <a:r>
            <a:rPr lang="zh-CN" altLang="en-US" sz="1200" dirty="0" smtClean="0"/>
            <a:t>年产生</a:t>
          </a:r>
          <a:endParaRPr lang="zh-CN" altLang="en-US" sz="1200" dirty="0"/>
        </a:p>
      </dgm:t>
    </dgm:pt>
    <dgm:pt modelId="{32D312BF-73B2-47EF-B331-7CB6BB9D1447}" type="parTrans" cxnId="{420AE41F-60E6-4F0E-9D8A-FBB23CBEA90B}">
      <dgm:prSet/>
      <dgm:spPr/>
      <dgm:t>
        <a:bodyPr/>
        <a:lstStyle/>
        <a:p>
          <a:endParaRPr lang="zh-CN" altLang="en-US"/>
        </a:p>
      </dgm:t>
    </dgm:pt>
    <dgm:pt modelId="{6BAAD837-1C49-4ADF-A5E5-A3B475436164}" type="sibTrans" cxnId="{420AE41F-60E6-4F0E-9D8A-FBB23CBEA90B}">
      <dgm:prSet/>
      <dgm:spPr/>
      <dgm:t>
        <a:bodyPr/>
        <a:lstStyle/>
        <a:p>
          <a:endParaRPr lang="zh-CN" altLang="en-US"/>
        </a:p>
      </dgm:t>
    </dgm:pt>
    <dgm:pt modelId="{8DF76D30-87AC-4FE2-A720-2F3E9EBF6F58}">
      <dgm:prSet phldrT="[文本]" custT="1"/>
      <dgm:spPr/>
      <dgm:t>
        <a:bodyPr/>
        <a:lstStyle/>
        <a:p>
          <a:r>
            <a:rPr lang="zh-CN" altLang="en-US" sz="1200" dirty="0" smtClean="0"/>
            <a:t>公元前</a:t>
          </a:r>
          <a:r>
            <a:rPr lang="en-US" altLang="zh-CN" sz="1200" dirty="0" smtClean="0"/>
            <a:t>18</a:t>
          </a:r>
          <a:r>
            <a:rPr lang="zh-CN" altLang="en-US" sz="1200" dirty="0" smtClean="0"/>
            <a:t>世纪统一</a:t>
          </a:r>
          <a:endParaRPr lang="zh-CN" altLang="en-US" sz="1200" dirty="0"/>
        </a:p>
      </dgm:t>
    </dgm:pt>
    <dgm:pt modelId="{C06CA918-3EFA-46EE-B950-845B70F95E74}" type="parTrans" cxnId="{5EB25D73-6479-4457-925A-47DB6EE96EAB}">
      <dgm:prSet/>
      <dgm:spPr/>
      <dgm:t>
        <a:bodyPr/>
        <a:lstStyle/>
        <a:p>
          <a:endParaRPr lang="zh-CN" altLang="en-US"/>
        </a:p>
      </dgm:t>
    </dgm:pt>
    <dgm:pt modelId="{13ED11F9-E7E5-4694-9B4F-7D74259E7380}" type="sibTrans" cxnId="{5EB25D73-6479-4457-925A-47DB6EE96EAB}">
      <dgm:prSet/>
      <dgm:spPr/>
      <dgm:t>
        <a:bodyPr/>
        <a:lstStyle/>
        <a:p>
          <a:endParaRPr lang="zh-CN" altLang="en-US"/>
        </a:p>
      </dgm:t>
    </dgm:pt>
    <dgm:pt modelId="{AB90C7D6-8125-462C-B6ED-37D52F6EF3BD}">
      <dgm:prSet phldrT="[文本]"/>
      <dgm:spPr/>
      <dgm:t>
        <a:bodyPr/>
        <a:lstStyle/>
        <a:p>
          <a:r>
            <a:rPr lang="zh-CN" altLang="en-US" dirty="0" smtClean="0"/>
            <a:t>公元前</a:t>
          </a:r>
          <a:r>
            <a:rPr lang="en-US" altLang="zh-CN" dirty="0" smtClean="0"/>
            <a:t>3500</a:t>
          </a:r>
          <a:r>
            <a:rPr lang="zh-CN" altLang="en-US" dirty="0" smtClean="0"/>
            <a:t>年产生</a:t>
          </a:r>
          <a:endParaRPr lang="zh-CN" altLang="en-US" dirty="0"/>
        </a:p>
      </dgm:t>
    </dgm:pt>
    <dgm:pt modelId="{ACA2A35F-0610-42AB-993C-EEB576CAE2BC}" type="parTrans" cxnId="{B7CE60DC-8F6E-4628-A227-833714BA5E10}">
      <dgm:prSet/>
      <dgm:spPr/>
      <dgm:t>
        <a:bodyPr/>
        <a:lstStyle/>
        <a:p>
          <a:endParaRPr lang="zh-CN" altLang="en-US"/>
        </a:p>
      </dgm:t>
    </dgm:pt>
    <dgm:pt modelId="{9DD1F909-0DD4-4826-A896-0984A5A64F59}" type="sibTrans" cxnId="{B7CE60DC-8F6E-4628-A227-833714BA5E10}">
      <dgm:prSet/>
      <dgm:spPr/>
      <dgm:t>
        <a:bodyPr/>
        <a:lstStyle/>
        <a:p>
          <a:endParaRPr lang="zh-CN" altLang="en-US"/>
        </a:p>
      </dgm:t>
    </dgm:pt>
    <dgm:pt modelId="{1E6E3138-436F-4084-AD3F-A4B23D933573}">
      <dgm:prSet phldrT="[文本]"/>
      <dgm:spPr/>
      <dgm:t>
        <a:bodyPr/>
        <a:lstStyle/>
        <a:p>
          <a:r>
            <a:rPr lang="zh-CN" altLang="en-US" dirty="0" smtClean="0"/>
            <a:t>公元前</a:t>
          </a:r>
          <a:r>
            <a:rPr lang="en-US" altLang="zh-CN" dirty="0" smtClean="0"/>
            <a:t>3100</a:t>
          </a:r>
          <a:r>
            <a:rPr lang="zh-CN" altLang="en-US" dirty="0" smtClean="0"/>
            <a:t>年统一</a:t>
          </a:r>
          <a:endParaRPr lang="zh-CN" altLang="en-US" dirty="0"/>
        </a:p>
      </dgm:t>
    </dgm:pt>
    <dgm:pt modelId="{57179AB5-F734-47C4-9457-EE2ECB669627}" type="parTrans" cxnId="{D4DF5FC2-F01C-403B-BF1A-CA09B158AEFB}">
      <dgm:prSet/>
      <dgm:spPr/>
      <dgm:t>
        <a:bodyPr/>
        <a:lstStyle/>
        <a:p>
          <a:endParaRPr lang="zh-CN" altLang="en-US"/>
        </a:p>
      </dgm:t>
    </dgm:pt>
    <dgm:pt modelId="{0E6C63A0-4DD3-47ED-B74D-E0025446AFAC}" type="sibTrans" cxnId="{D4DF5FC2-F01C-403B-BF1A-CA09B158AEFB}">
      <dgm:prSet/>
      <dgm:spPr/>
      <dgm:t>
        <a:bodyPr/>
        <a:lstStyle/>
        <a:p>
          <a:endParaRPr lang="zh-CN" altLang="en-US"/>
        </a:p>
      </dgm:t>
    </dgm:pt>
    <dgm:pt modelId="{7F623F03-C850-4D74-BE63-6F9A033051E6}">
      <dgm:prSet phldrT="[文本]"/>
      <dgm:spPr/>
      <dgm:t>
        <a:bodyPr/>
        <a:lstStyle/>
        <a:p>
          <a:r>
            <a:rPr lang="zh-CN" altLang="en-US" dirty="0" smtClean="0"/>
            <a:t>公元前</a:t>
          </a:r>
          <a:r>
            <a:rPr lang="en-US" altLang="zh-CN" dirty="0" smtClean="0"/>
            <a:t>3000</a:t>
          </a:r>
          <a:r>
            <a:rPr lang="zh-CN" altLang="en-US" dirty="0" smtClean="0"/>
            <a:t>年产生</a:t>
          </a:r>
          <a:endParaRPr lang="zh-CN" altLang="en-US" dirty="0"/>
        </a:p>
      </dgm:t>
    </dgm:pt>
    <dgm:pt modelId="{520F1E3D-DF45-4878-9C27-043A88D51926}" type="parTrans" cxnId="{89A1E5AE-B0B3-402C-A849-95E5BE3CB1FD}">
      <dgm:prSet/>
      <dgm:spPr/>
      <dgm:t>
        <a:bodyPr/>
        <a:lstStyle/>
        <a:p>
          <a:endParaRPr lang="zh-CN" altLang="en-US"/>
        </a:p>
      </dgm:t>
    </dgm:pt>
    <dgm:pt modelId="{17FE1A2A-BCCB-4F9C-B729-DC01CE97F192}" type="sibTrans" cxnId="{89A1E5AE-B0B3-402C-A849-95E5BE3CB1FD}">
      <dgm:prSet/>
      <dgm:spPr/>
      <dgm:t>
        <a:bodyPr/>
        <a:lstStyle/>
        <a:p>
          <a:endParaRPr lang="zh-CN" altLang="en-US"/>
        </a:p>
      </dgm:t>
    </dgm:pt>
    <dgm:pt modelId="{971DD8C1-73BB-46C0-82D9-09FD25B34A16}">
      <dgm:prSet phldrT="[文本]"/>
      <dgm:spPr/>
      <dgm:t>
        <a:bodyPr/>
        <a:lstStyle/>
        <a:p>
          <a:r>
            <a:rPr lang="zh-CN" altLang="en-US" dirty="0" smtClean="0"/>
            <a:t>公元前三世纪统一</a:t>
          </a:r>
          <a:endParaRPr lang="zh-CN" altLang="en-US" dirty="0"/>
        </a:p>
      </dgm:t>
    </dgm:pt>
    <dgm:pt modelId="{B3F814BF-4F7C-4017-AFBC-6E8555F4FF03}" type="parTrans" cxnId="{A9B0E5DC-4D43-4466-B8F9-F4C7DF8744C0}">
      <dgm:prSet/>
      <dgm:spPr/>
      <dgm:t>
        <a:bodyPr/>
        <a:lstStyle/>
        <a:p>
          <a:endParaRPr lang="zh-CN" altLang="en-US"/>
        </a:p>
      </dgm:t>
    </dgm:pt>
    <dgm:pt modelId="{64B5F887-5C9D-4948-A83A-E7F7B200A8D1}" type="sibTrans" cxnId="{A9B0E5DC-4D43-4466-B8F9-F4C7DF8744C0}">
      <dgm:prSet/>
      <dgm:spPr/>
      <dgm:t>
        <a:bodyPr/>
        <a:lstStyle/>
        <a:p>
          <a:endParaRPr lang="zh-CN" altLang="en-US"/>
        </a:p>
      </dgm:t>
    </dgm:pt>
    <dgm:pt modelId="{043A4C95-9BFF-45A2-A516-3356EB211AF0}">
      <dgm:prSet phldrT="[文本]"/>
      <dgm:spPr/>
      <dgm:t>
        <a:bodyPr/>
        <a:lstStyle/>
        <a:p>
          <a:r>
            <a:rPr lang="zh-CN" altLang="en-US" dirty="0" smtClean="0"/>
            <a:t>公元前</a:t>
          </a:r>
          <a:r>
            <a:rPr lang="en-US" altLang="zh-CN" dirty="0" smtClean="0"/>
            <a:t>3000</a:t>
          </a:r>
          <a:r>
            <a:rPr lang="zh-CN" altLang="en-US" dirty="0" smtClean="0"/>
            <a:t>年产生</a:t>
          </a:r>
          <a:endParaRPr lang="zh-CN" altLang="en-US" dirty="0"/>
        </a:p>
      </dgm:t>
    </dgm:pt>
    <dgm:pt modelId="{9BD5C0AA-E30C-414A-907B-BF49FD5E1161}" type="parTrans" cxnId="{F4FEC335-1D3B-448E-A618-8C02EA501E86}">
      <dgm:prSet/>
      <dgm:spPr/>
      <dgm:t>
        <a:bodyPr/>
        <a:lstStyle/>
        <a:p>
          <a:endParaRPr lang="zh-CN" altLang="en-US"/>
        </a:p>
      </dgm:t>
    </dgm:pt>
    <dgm:pt modelId="{4CCFBB8D-0BC5-40E8-AD48-65B167D4FCB5}" type="sibTrans" cxnId="{F4FEC335-1D3B-448E-A618-8C02EA501E86}">
      <dgm:prSet/>
      <dgm:spPr/>
      <dgm:t>
        <a:bodyPr/>
        <a:lstStyle/>
        <a:p>
          <a:endParaRPr lang="zh-CN" altLang="en-US"/>
        </a:p>
      </dgm:t>
    </dgm:pt>
    <dgm:pt modelId="{8240AF5B-6A64-4CD8-AEB0-93E7C459BFA0}">
      <dgm:prSet phldrT="[文本]"/>
      <dgm:spPr/>
      <dgm:t>
        <a:bodyPr/>
        <a:lstStyle/>
        <a:p>
          <a:r>
            <a:rPr lang="zh-CN" altLang="en-US" dirty="0" smtClean="0"/>
            <a:t>公元前</a:t>
          </a:r>
          <a:r>
            <a:rPr lang="en-US" altLang="zh-CN" dirty="0" smtClean="0"/>
            <a:t>227</a:t>
          </a:r>
          <a:r>
            <a:rPr lang="zh-CN" altLang="en-US" dirty="0" smtClean="0"/>
            <a:t>年统一</a:t>
          </a:r>
          <a:endParaRPr lang="zh-CN" altLang="en-US" dirty="0"/>
        </a:p>
      </dgm:t>
    </dgm:pt>
    <dgm:pt modelId="{9251A335-64DE-4387-A8D9-3C8110DEEDED}" type="parTrans" cxnId="{0A21CFF9-7895-4660-9A2E-A95376F622CB}">
      <dgm:prSet/>
      <dgm:spPr/>
      <dgm:t>
        <a:bodyPr/>
        <a:lstStyle/>
        <a:p>
          <a:endParaRPr lang="zh-CN" altLang="en-US"/>
        </a:p>
      </dgm:t>
    </dgm:pt>
    <dgm:pt modelId="{ACC8CB84-EB39-42F4-93D9-EC9CC76F060E}" type="sibTrans" cxnId="{0A21CFF9-7895-4660-9A2E-A95376F622CB}">
      <dgm:prSet/>
      <dgm:spPr/>
      <dgm:t>
        <a:bodyPr/>
        <a:lstStyle/>
        <a:p>
          <a:endParaRPr lang="zh-CN" altLang="en-US"/>
        </a:p>
      </dgm:t>
    </dgm:pt>
    <dgm:pt modelId="{72057971-A71E-4188-9505-5DA4071C16C3}" type="pres">
      <dgm:prSet presAssocID="{96CBC99A-DC12-4639-AA51-77FE2D14CF78}" presName="cycleMatrixDiagram" presStyleCnt="0">
        <dgm:presLayoutVars>
          <dgm:chMax val="1"/>
          <dgm:dir/>
          <dgm:animLvl val="lvl"/>
          <dgm:resizeHandles val="exact"/>
        </dgm:presLayoutVars>
      </dgm:prSet>
      <dgm:spPr/>
      <dgm:t>
        <a:bodyPr/>
        <a:lstStyle/>
        <a:p>
          <a:endParaRPr lang="zh-CN" altLang="en-US"/>
        </a:p>
      </dgm:t>
    </dgm:pt>
    <dgm:pt modelId="{BDF4FA8A-39F3-4871-B11E-CF053986D89A}" type="pres">
      <dgm:prSet presAssocID="{96CBC99A-DC12-4639-AA51-77FE2D14CF78}" presName="children" presStyleCnt="0"/>
      <dgm:spPr/>
    </dgm:pt>
    <dgm:pt modelId="{9CA298A5-5CB5-4A2C-B516-87091E0C041C}" type="pres">
      <dgm:prSet presAssocID="{96CBC99A-DC12-4639-AA51-77FE2D14CF78}" presName="child1group" presStyleCnt="0"/>
      <dgm:spPr/>
    </dgm:pt>
    <dgm:pt modelId="{A46562A6-7728-4E2E-825E-EF3836D66424}" type="pres">
      <dgm:prSet presAssocID="{96CBC99A-DC12-4639-AA51-77FE2D14CF78}" presName="child1" presStyleLbl="bgAcc1" presStyleIdx="0" presStyleCnt="4"/>
      <dgm:spPr/>
      <dgm:t>
        <a:bodyPr/>
        <a:lstStyle/>
        <a:p>
          <a:endParaRPr lang="zh-CN" altLang="en-US"/>
        </a:p>
      </dgm:t>
    </dgm:pt>
    <dgm:pt modelId="{15072074-568D-4BA3-A9FB-5D5DB7743811}" type="pres">
      <dgm:prSet presAssocID="{96CBC99A-DC12-4639-AA51-77FE2D14CF78}" presName="child1Text" presStyleLbl="bgAcc1" presStyleIdx="0" presStyleCnt="4">
        <dgm:presLayoutVars>
          <dgm:bulletEnabled val="1"/>
        </dgm:presLayoutVars>
      </dgm:prSet>
      <dgm:spPr/>
      <dgm:t>
        <a:bodyPr/>
        <a:lstStyle/>
        <a:p>
          <a:endParaRPr lang="zh-CN" altLang="en-US"/>
        </a:p>
      </dgm:t>
    </dgm:pt>
    <dgm:pt modelId="{BCA7CDF5-BC80-4644-B1D0-E5907E9498C6}" type="pres">
      <dgm:prSet presAssocID="{96CBC99A-DC12-4639-AA51-77FE2D14CF78}" presName="child2group" presStyleCnt="0"/>
      <dgm:spPr/>
    </dgm:pt>
    <dgm:pt modelId="{57300EBE-3F68-4870-AD11-4DA0EC4CD0E4}" type="pres">
      <dgm:prSet presAssocID="{96CBC99A-DC12-4639-AA51-77FE2D14CF78}" presName="child2" presStyleLbl="bgAcc1" presStyleIdx="1" presStyleCnt="4"/>
      <dgm:spPr/>
      <dgm:t>
        <a:bodyPr/>
        <a:lstStyle/>
        <a:p>
          <a:endParaRPr lang="zh-CN" altLang="en-US"/>
        </a:p>
      </dgm:t>
    </dgm:pt>
    <dgm:pt modelId="{DD52D3A9-F450-4FE2-8FB6-FB7E2859FE65}" type="pres">
      <dgm:prSet presAssocID="{96CBC99A-DC12-4639-AA51-77FE2D14CF78}" presName="child2Text" presStyleLbl="bgAcc1" presStyleIdx="1" presStyleCnt="4">
        <dgm:presLayoutVars>
          <dgm:bulletEnabled val="1"/>
        </dgm:presLayoutVars>
      </dgm:prSet>
      <dgm:spPr/>
      <dgm:t>
        <a:bodyPr/>
        <a:lstStyle/>
        <a:p>
          <a:endParaRPr lang="zh-CN" altLang="en-US"/>
        </a:p>
      </dgm:t>
    </dgm:pt>
    <dgm:pt modelId="{2998624F-25A4-487E-9E05-7FC33227496E}" type="pres">
      <dgm:prSet presAssocID="{96CBC99A-DC12-4639-AA51-77FE2D14CF78}" presName="child3group" presStyleCnt="0"/>
      <dgm:spPr/>
    </dgm:pt>
    <dgm:pt modelId="{16C12415-BF66-49AA-8210-7D9B23A8CD4A}" type="pres">
      <dgm:prSet presAssocID="{96CBC99A-DC12-4639-AA51-77FE2D14CF78}" presName="child3" presStyleLbl="bgAcc1" presStyleIdx="2" presStyleCnt="4"/>
      <dgm:spPr/>
      <dgm:t>
        <a:bodyPr/>
        <a:lstStyle/>
        <a:p>
          <a:endParaRPr lang="zh-CN" altLang="en-US"/>
        </a:p>
      </dgm:t>
    </dgm:pt>
    <dgm:pt modelId="{47DD4A5C-54FD-4C2F-819A-9B5A3C356A02}" type="pres">
      <dgm:prSet presAssocID="{96CBC99A-DC12-4639-AA51-77FE2D14CF78}" presName="child3Text" presStyleLbl="bgAcc1" presStyleIdx="2" presStyleCnt="4">
        <dgm:presLayoutVars>
          <dgm:bulletEnabled val="1"/>
        </dgm:presLayoutVars>
      </dgm:prSet>
      <dgm:spPr/>
      <dgm:t>
        <a:bodyPr/>
        <a:lstStyle/>
        <a:p>
          <a:endParaRPr lang="zh-CN" altLang="en-US"/>
        </a:p>
      </dgm:t>
    </dgm:pt>
    <dgm:pt modelId="{E351D6F4-8F16-46FF-A46B-F2F8BF2661A5}" type="pres">
      <dgm:prSet presAssocID="{96CBC99A-DC12-4639-AA51-77FE2D14CF78}" presName="child4group" presStyleCnt="0"/>
      <dgm:spPr/>
    </dgm:pt>
    <dgm:pt modelId="{CF4D84AC-D58E-4587-AC83-DAB853204AE1}" type="pres">
      <dgm:prSet presAssocID="{96CBC99A-DC12-4639-AA51-77FE2D14CF78}" presName="child4" presStyleLbl="bgAcc1" presStyleIdx="3" presStyleCnt="4"/>
      <dgm:spPr/>
      <dgm:t>
        <a:bodyPr/>
        <a:lstStyle/>
        <a:p>
          <a:endParaRPr lang="zh-CN" altLang="en-US"/>
        </a:p>
      </dgm:t>
    </dgm:pt>
    <dgm:pt modelId="{C198017D-DBBE-45EA-961E-08FAE2B1100A}" type="pres">
      <dgm:prSet presAssocID="{96CBC99A-DC12-4639-AA51-77FE2D14CF78}" presName="child4Text" presStyleLbl="bgAcc1" presStyleIdx="3" presStyleCnt="4">
        <dgm:presLayoutVars>
          <dgm:bulletEnabled val="1"/>
        </dgm:presLayoutVars>
      </dgm:prSet>
      <dgm:spPr/>
      <dgm:t>
        <a:bodyPr/>
        <a:lstStyle/>
        <a:p>
          <a:endParaRPr lang="zh-CN" altLang="en-US"/>
        </a:p>
      </dgm:t>
    </dgm:pt>
    <dgm:pt modelId="{4646EE8E-C8FB-45F4-8832-98B3ECA1D7B1}" type="pres">
      <dgm:prSet presAssocID="{96CBC99A-DC12-4639-AA51-77FE2D14CF78}" presName="childPlaceholder" presStyleCnt="0"/>
      <dgm:spPr/>
    </dgm:pt>
    <dgm:pt modelId="{27100BB9-C0BC-4872-A49F-ED381AD47781}" type="pres">
      <dgm:prSet presAssocID="{96CBC99A-DC12-4639-AA51-77FE2D14CF78}" presName="circle" presStyleCnt="0"/>
      <dgm:spPr/>
    </dgm:pt>
    <dgm:pt modelId="{85A26A3F-8A1F-43F9-A0DA-66BCA5E5C869}" type="pres">
      <dgm:prSet presAssocID="{96CBC99A-DC12-4639-AA51-77FE2D14CF78}" presName="quadrant1" presStyleLbl="node1" presStyleIdx="0" presStyleCnt="4">
        <dgm:presLayoutVars>
          <dgm:chMax val="1"/>
          <dgm:bulletEnabled val="1"/>
        </dgm:presLayoutVars>
      </dgm:prSet>
      <dgm:spPr/>
      <dgm:t>
        <a:bodyPr/>
        <a:lstStyle/>
        <a:p>
          <a:endParaRPr lang="zh-CN" altLang="en-US"/>
        </a:p>
      </dgm:t>
    </dgm:pt>
    <dgm:pt modelId="{23BAE8E1-DFE4-4257-94E2-849A30381297}" type="pres">
      <dgm:prSet presAssocID="{96CBC99A-DC12-4639-AA51-77FE2D14CF78}" presName="quadrant2" presStyleLbl="node1" presStyleIdx="1" presStyleCnt="4">
        <dgm:presLayoutVars>
          <dgm:chMax val="1"/>
          <dgm:bulletEnabled val="1"/>
        </dgm:presLayoutVars>
      </dgm:prSet>
      <dgm:spPr/>
      <dgm:t>
        <a:bodyPr/>
        <a:lstStyle/>
        <a:p>
          <a:endParaRPr lang="zh-CN" altLang="en-US"/>
        </a:p>
      </dgm:t>
    </dgm:pt>
    <dgm:pt modelId="{D933E96E-7F5B-47CF-B68F-EDAB4F0E9F54}" type="pres">
      <dgm:prSet presAssocID="{96CBC99A-DC12-4639-AA51-77FE2D14CF78}" presName="quadrant3" presStyleLbl="node1" presStyleIdx="2" presStyleCnt="4">
        <dgm:presLayoutVars>
          <dgm:chMax val="1"/>
          <dgm:bulletEnabled val="1"/>
        </dgm:presLayoutVars>
      </dgm:prSet>
      <dgm:spPr/>
      <dgm:t>
        <a:bodyPr/>
        <a:lstStyle/>
        <a:p>
          <a:endParaRPr lang="zh-CN" altLang="en-US"/>
        </a:p>
      </dgm:t>
    </dgm:pt>
    <dgm:pt modelId="{035B2CAB-A489-425C-B7B9-B325E937D8DC}" type="pres">
      <dgm:prSet presAssocID="{96CBC99A-DC12-4639-AA51-77FE2D14CF78}" presName="quadrant4" presStyleLbl="node1" presStyleIdx="3" presStyleCnt="4">
        <dgm:presLayoutVars>
          <dgm:chMax val="1"/>
          <dgm:bulletEnabled val="1"/>
        </dgm:presLayoutVars>
      </dgm:prSet>
      <dgm:spPr/>
      <dgm:t>
        <a:bodyPr/>
        <a:lstStyle/>
        <a:p>
          <a:endParaRPr lang="zh-CN" altLang="en-US"/>
        </a:p>
      </dgm:t>
    </dgm:pt>
    <dgm:pt modelId="{B52B07A3-24D5-4F90-96CC-6FAF8EA65C97}" type="pres">
      <dgm:prSet presAssocID="{96CBC99A-DC12-4639-AA51-77FE2D14CF78}" presName="quadrantPlaceholder" presStyleCnt="0"/>
      <dgm:spPr/>
    </dgm:pt>
    <dgm:pt modelId="{DE57372A-989E-4996-8571-5816261904DD}" type="pres">
      <dgm:prSet presAssocID="{96CBC99A-DC12-4639-AA51-77FE2D14CF78}" presName="center1" presStyleLbl="fgShp" presStyleIdx="0" presStyleCnt="2"/>
      <dgm:spPr/>
    </dgm:pt>
    <dgm:pt modelId="{B6A00719-0D90-4ACF-8F9E-984C1F6C8788}" type="pres">
      <dgm:prSet presAssocID="{96CBC99A-DC12-4639-AA51-77FE2D14CF78}" presName="center2" presStyleLbl="fgShp" presStyleIdx="1" presStyleCnt="2"/>
      <dgm:spPr/>
    </dgm:pt>
  </dgm:ptLst>
  <dgm:cxnLst>
    <dgm:cxn modelId="{F4FEC335-1D3B-448E-A618-8C02EA501E86}" srcId="{7A4CC472-8B05-43D4-BDC6-551BD521AC0B}" destId="{043A4C95-9BFF-45A2-A516-3356EB211AF0}" srcOrd="1" destOrd="0" parTransId="{9BD5C0AA-E30C-414A-907B-BF49FD5E1161}" sibTransId="{4CCFBB8D-0BC5-40E8-AD48-65B167D4FCB5}"/>
    <dgm:cxn modelId="{4352EF89-A4A9-4B88-8818-B258ACB02C14}" type="presOf" srcId="{6BD33A60-4D37-443E-B011-C3ECCA42ACDD}" destId="{15072074-568D-4BA3-A9FB-5D5DB7743811}" srcOrd="1" destOrd="0" presId="urn:microsoft.com/office/officeart/2005/8/layout/cycle4#1"/>
    <dgm:cxn modelId="{0E5A9BEE-6D63-434C-BF24-3AD3B6D6DA60}" type="presOf" srcId="{70522A9C-3591-477D-A31C-F3B372723659}" destId="{23BAE8E1-DFE4-4257-94E2-849A30381297}" srcOrd="0" destOrd="0" presId="urn:microsoft.com/office/officeart/2005/8/layout/cycle4#1"/>
    <dgm:cxn modelId="{C6896A82-D685-4A36-9631-FA390BCE1A96}" type="presOf" srcId="{6BD33A60-4D37-443E-B011-C3ECCA42ACDD}" destId="{A46562A6-7728-4E2E-825E-EF3836D66424}" srcOrd="0" destOrd="0" presId="urn:microsoft.com/office/officeart/2005/8/layout/cycle4#1"/>
    <dgm:cxn modelId="{6E7E017C-2781-4636-9D00-2B9E7E023506}" type="presOf" srcId="{1E6E3138-436F-4084-AD3F-A4B23D933573}" destId="{DD52D3A9-F450-4FE2-8FB6-FB7E2859FE65}" srcOrd="1" destOrd="2" presId="urn:microsoft.com/office/officeart/2005/8/layout/cycle4#1"/>
    <dgm:cxn modelId="{FC8BD47E-1797-40D6-8C02-8CE2B26F9D86}" srcId="{6935BBEE-9BAB-4E6F-BBAD-72424AA76175}" destId="{F9C1468F-ACA3-4285-9EF6-D34D464A2D16}" srcOrd="0" destOrd="0" parTransId="{A3220864-45B9-41C4-95AA-158205FFF89F}" sibTransId="{2E5CCB36-C986-4CD5-8E8D-1EE9B1B2D1B3}"/>
    <dgm:cxn modelId="{8AFBD344-8527-4150-A898-896745E5CA54}" type="presOf" srcId="{96CBC99A-DC12-4639-AA51-77FE2D14CF78}" destId="{72057971-A71E-4188-9505-5DA4071C16C3}" srcOrd="0" destOrd="0" presId="urn:microsoft.com/office/officeart/2005/8/layout/cycle4#1"/>
    <dgm:cxn modelId="{94065751-79F9-4298-81A8-7CE772BF27F1}" type="presOf" srcId="{7F623F03-C850-4D74-BE63-6F9A033051E6}" destId="{47DD4A5C-54FD-4C2F-819A-9B5A3C356A02}" srcOrd="1" destOrd="1" presId="urn:microsoft.com/office/officeart/2005/8/layout/cycle4#1"/>
    <dgm:cxn modelId="{E326003A-F9FA-4FA4-BB31-56EB979FE7A2}" type="presOf" srcId="{8240AF5B-6A64-4CD8-AEB0-93E7C459BFA0}" destId="{CF4D84AC-D58E-4587-AC83-DAB853204AE1}" srcOrd="0" destOrd="2" presId="urn:microsoft.com/office/officeart/2005/8/layout/cycle4#1"/>
    <dgm:cxn modelId="{A9B0E5DC-4D43-4466-B8F9-F4C7DF8744C0}" srcId="{6935BBEE-9BAB-4E6F-BBAD-72424AA76175}" destId="{971DD8C1-73BB-46C0-82D9-09FD25B34A16}" srcOrd="2" destOrd="0" parTransId="{B3F814BF-4F7C-4017-AFBC-6E8555F4FF03}" sibTransId="{64B5F887-5C9D-4948-A83A-E7F7B200A8D1}"/>
    <dgm:cxn modelId="{8961AD33-13CB-4F2E-AED8-460E59061E47}" type="presOf" srcId="{8240AF5B-6A64-4CD8-AEB0-93E7C459BFA0}" destId="{C198017D-DBBE-45EA-961E-08FAE2B1100A}" srcOrd="1" destOrd="2" presId="urn:microsoft.com/office/officeart/2005/8/layout/cycle4#1"/>
    <dgm:cxn modelId="{420AE41F-60E6-4F0E-9D8A-FBB23CBEA90B}" srcId="{63D859BC-F9DE-4CF8-AD65-8C32504D40CE}" destId="{59D99C78-A6A2-4DC9-AC38-652E41BC45B2}" srcOrd="1" destOrd="0" parTransId="{32D312BF-73B2-47EF-B331-7CB6BB9D1447}" sibTransId="{6BAAD837-1C49-4ADF-A5E5-A3B475436164}"/>
    <dgm:cxn modelId="{F9B8BBCF-C01D-413B-9F81-14530FC66972}" type="presOf" srcId="{7A4CC472-8B05-43D4-BDC6-551BD521AC0B}" destId="{035B2CAB-A489-425C-B7B9-B325E937D8DC}" srcOrd="0" destOrd="0" presId="urn:microsoft.com/office/officeart/2005/8/layout/cycle4#1"/>
    <dgm:cxn modelId="{0E7F38EC-551C-4437-8130-7C40C139236E}" type="presOf" srcId="{59D99C78-A6A2-4DC9-AC38-652E41BC45B2}" destId="{A46562A6-7728-4E2E-825E-EF3836D66424}" srcOrd="0" destOrd="1" presId="urn:microsoft.com/office/officeart/2005/8/layout/cycle4#1"/>
    <dgm:cxn modelId="{7830600D-0230-4FF2-B86A-B92F19981071}" type="presOf" srcId="{E8B0FF2F-563D-4616-8E42-9F9B74F8F00C}" destId="{C198017D-DBBE-45EA-961E-08FAE2B1100A}" srcOrd="1" destOrd="0" presId="urn:microsoft.com/office/officeart/2005/8/layout/cycle4#1"/>
    <dgm:cxn modelId="{5E989BF8-C27C-4EC0-9624-2DE68B0CA8AA}" type="presOf" srcId="{8DF76D30-87AC-4FE2-A720-2F3E9EBF6F58}" destId="{A46562A6-7728-4E2E-825E-EF3836D66424}" srcOrd="0" destOrd="2" presId="urn:microsoft.com/office/officeart/2005/8/layout/cycle4#1"/>
    <dgm:cxn modelId="{AE084954-21F5-42FC-8E53-03E9F68B8611}" srcId="{96CBC99A-DC12-4639-AA51-77FE2D14CF78}" destId="{7A4CC472-8B05-43D4-BDC6-551BD521AC0B}" srcOrd="3" destOrd="0" parTransId="{F51D99B6-C851-468E-8699-50315BC1F487}" sibTransId="{7A9C3FDD-82A4-43E9-9644-684D92BF2598}"/>
    <dgm:cxn modelId="{0E9D0424-697C-4FD4-87F8-15D84B5C57B7}" type="presOf" srcId="{8DF76D30-87AC-4FE2-A720-2F3E9EBF6F58}" destId="{15072074-568D-4BA3-A9FB-5D5DB7743811}" srcOrd="1" destOrd="2" presId="urn:microsoft.com/office/officeart/2005/8/layout/cycle4#1"/>
    <dgm:cxn modelId="{DDA95E83-F1A1-42F7-B953-62982C2478B9}" srcId="{96CBC99A-DC12-4639-AA51-77FE2D14CF78}" destId="{6935BBEE-9BAB-4E6F-BBAD-72424AA76175}" srcOrd="2" destOrd="0" parTransId="{446ACC44-51A8-4C53-A193-DA97B73EFDD5}" sibTransId="{D9EB161E-F22D-472A-95AB-E660C8B85B29}"/>
    <dgm:cxn modelId="{90380A2F-72C5-4377-98BE-56FD5ED58814}" type="presOf" srcId="{63D859BC-F9DE-4CF8-AD65-8C32504D40CE}" destId="{85A26A3F-8A1F-43F9-A0DA-66BCA5E5C869}" srcOrd="0" destOrd="0" presId="urn:microsoft.com/office/officeart/2005/8/layout/cycle4#1"/>
    <dgm:cxn modelId="{8FF78C72-1695-4A91-8510-E73636288EC2}" type="presOf" srcId="{971DD8C1-73BB-46C0-82D9-09FD25B34A16}" destId="{47DD4A5C-54FD-4C2F-819A-9B5A3C356A02}" srcOrd="1" destOrd="2" presId="urn:microsoft.com/office/officeart/2005/8/layout/cycle4#1"/>
    <dgm:cxn modelId="{EE62A159-4F75-4161-AE6D-048BB455D4CA}" type="presOf" srcId="{270F42C4-6858-43E5-8C50-AF46CF773080}" destId="{57300EBE-3F68-4870-AD11-4DA0EC4CD0E4}" srcOrd="0" destOrd="0" presId="urn:microsoft.com/office/officeart/2005/8/layout/cycle4#1"/>
    <dgm:cxn modelId="{AA084979-B44D-4231-87B4-C8F282D2C546}" type="presOf" srcId="{7F623F03-C850-4D74-BE63-6F9A033051E6}" destId="{16C12415-BF66-49AA-8210-7D9B23A8CD4A}" srcOrd="0" destOrd="1" presId="urn:microsoft.com/office/officeart/2005/8/layout/cycle4#1"/>
    <dgm:cxn modelId="{4DB5F871-D9D7-4B86-8FB7-93041BD6E377}" srcId="{63D859BC-F9DE-4CF8-AD65-8C32504D40CE}" destId="{6BD33A60-4D37-443E-B011-C3ECCA42ACDD}" srcOrd="0" destOrd="0" parTransId="{643AF9C2-35BC-400E-999E-1EA20FA62491}" sibTransId="{E42B9ACA-B7F1-485B-BBC7-1A4EB19B1674}"/>
    <dgm:cxn modelId="{5EB25D73-6479-4457-925A-47DB6EE96EAB}" srcId="{63D859BC-F9DE-4CF8-AD65-8C32504D40CE}" destId="{8DF76D30-87AC-4FE2-A720-2F3E9EBF6F58}" srcOrd="2" destOrd="0" parTransId="{C06CA918-3EFA-46EE-B950-845B70F95E74}" sibTransId="{13ED11F9-E7E5-4694-9B4F-7D74259E7380}"/>
    <dgm:cxn modelId="{7C10B94D-19F2-41DA-8B7D-8FD4535470A8}" type="presOf" srcId="{F9C1468F-ACA3-4285-9EF6-D34D464A2D16}" destId="{16C12415-BF66-49AA-8210-7D9B23A8CD4A}" srcOrd="0" destOrd="0" presId="urn:microsoft.com/office/officeart/2005/8/layout/cycle4#1"/>
    <dgm:cxn modelId="{929C6A0A-06CA-4DD4-B8ED-4B5215C43BD2}" type="presOf" srcId="{E8B0FF2F-563D-4616-8E42-9F9B74F8F00C}" destId="{CF4D84AC-D58E-4587-AC83-DAB853204AE1}" srcOrd="0" destOrd="0" presId="urn:microsoft.com/office/officeart/2005/8/layout/cycle4#1"/>
    <dgm:cxn modelId="{059EBC17-33CD-4E29-B1B6-0D8D6A31566B}" type="presOf" srcId="{AB90C7D6-8125-462C-B6ED-37D52F6EF3BD}" destId="{57300EBE-3F68-4870-AD11-4DA0EC4CD0E4}" srcOrd="0" destOrd="1" presId="urn:microsoft.com/office/officeart/2005/8/layout/cycle4#1"/>
    <dgm:cxn modelId="{DE6663A3-5148-4343-B5A3-D7BE28534824}" srcId="{70522A9C-3591-477D-A31C-F3B372723659}" destId="{270F42C4-6858-43E5-8C50-AF46CF773080}" srcOrd="0" destOrd="0" parTransId="{381E0A70-9420-4237-9CB7-E09823792530}" sibTransId="{F405B11C-5B44-4B98-8B60-13E87EBEB0E4}"/>
    <dgm:cxn modelId="{29B9ADE8-49BC-4D40-857E-677D08D4F129}" srcId="{7A4CC472-8B05-43D4-BDC6-551BD521AC0B}" destId="{E8B0FF2F-563D-4616-8E42-9F9B74F8F00C}" srcOrd="0" destOrd="0" parTransId="{057EDCB7-D834-4B1B-A78C-A900CA816195}" sibTransId="{A17725F1-13DF-4209-B68B-521C924CDF52}"/>
    <dgm:cxn modelId="{BA62F142-1A07-4077-8773-E74090563E08}" type="presOf" srcId="{AB90C7D6-8125-462C-B6ED-37D52F6EF3BD}" destId="{DD52D3A9-F450-4FE2-8FB6-FB7E2859FE65}" srcOrd="1" destOrd="1" presId="urn:microsoft.com/office/officeart/2005/8/layout/cycle4#1"/>
    <dgm:cxn modelId="{89A1E5AE-B0B3-402C-A849-95E5BE3CB1FD}" srcId="{6935BBEE-9BAB-4E6F-BBAD-72424AA76175}" destId="{7F623F03-C850-4D74-BE63-6F9A033051E6}" srcOrd="1" destOrd="0" parTransId="{520F1E3D-DF45-4878-9C27-043A88D51926}" sibTransId="{17FE1A2A-BCCB-4F9C-B729-DC01CE97F192}"/>
    <dgm:cxn modelId="{AF8BAAD5-420B-4841-AB7E-81B563550CA0}" type="presOf" srcId="{1E6E3138-436F-4084-AD3F-A4B23D933573}" destId="{57300EBE-3F68-4870-AD11-4DA0EC4CD0E4}" srcOrd="0" destOrd="2" presId="urn:microsoft.com/office/officeart/2005/8/layout/cycle4#1"/>
    <dgm:cxn modelId="{2AA6FCEF-B4D1-4D0F-93E9-E81766DBAF18}" srcId="{96CBC99A-DC12-4639-AA51-77FE2D14CF78}" destId="{63D859BC-F9DE-4CF8-AD65-8C32504D40CE}" srcOrd="0" destOrd="0" parTransId="{D923D4B6-F7D7-4A1C-A98D-B873B69FA536}" sibTransId="{DE48357E-967D-4ACB-A0C9-D8A12B52EA51}"/>
    <dgm:cxn modelId="{D4DF5FC2-F01C-403B-BF1A-CA09B158AEFB}" srcId="{70522A9C-3591-477D-A31C-F3B372723659}" destId="{1E6E3138-436F-4084-AD3F-A4B23D933573}" srcOrd="2" destOrd="0" parTransId="{57179AB5-F734-47C4-9457-EE2ECB669627}" sibTransId="{0E6C63A0-4DD3-47ED-B74D-E0025446AFAC}"/>
    <dgm:cxn modelId="{533349E3-7603-47D0-B41E-36ECF6F7CB4A}" srcId="{96CBC99A-DC12-4639-AA51-77FE2D14CF78}" destId="{70522A9C-3591-477D-A31C-F3B372723659}" srcOrd="1" destOrd="0" parTransId="{BE6B5E90-571F-4EC4-9359-CB04FC76B8D1}" sibTransId="{AA97EE3F-574A-4C0D-B4F9-EFB6E9DBD0E1}"/>
    <dgm:cxn modelId="{B7CE60DC-8F6E-4628-A227-833714BA5E10}" srcId="{70522A9C-3591-477D-A31C-F3B372723659}" destId="{AB90C7D6-8125-462C-B6ED-37D52F6EF3BD}" srcOrd="1" destOrd="0" parTransId="{ACA2A35F-0610-42AB-993C-EEB576CAE2BC}" sibTransId="{9DD1F909-0DD4-4826-A896-0984A5A64F59}"/>
    <dgm:cxn modelId="{F315BD23-1A6E-4A26-8677-CC5B151B0EEF}" type="presOf" srcId="{59D99C78-A6A2-4DC9-AC38-652E41BC45B2}" destId="{15072074-568D-4BA3-A9FB-5D5DB7743811}" srcOrd="1" destOrd="1" presId="urn:microsoft.com/office/officeart/2005/8/layout/cycle4#1"/>
    <dgm:cxn modelId="{3DA11946-C945-45ED-964C-EE7481CE9860}" type="presOf" srcId="{043A4C95-9BFF-45A2-A516-3356EB211AF0}" destId="{C198017D-DBBE-45EA-961E-08FAE2B1100A}" srcOrd="1" destOrd="1" presId="urn:microsoft.com/office/officeart/2005/8/layout/cycle4#1"/>
    <dgm:cxn modelId="{5ED82756-F40F-4C54-8A68-C9BDEA442F21}" type="presOf" srcId="{971DD8C1-73BB-46C0-82D9-09FD25B34A16}" destId="{16C12415-BF66-49AA-8210-7D9B23A8CD4A}" srcOrd="0" destOrd="2" presId="urn:microsoft.com/office/officeart/2005/8/layout/cycle4#1"/>
    <dgm:cxn modelId="{FB0B8B37-437A-41CD-B32B-CE8E465D845E}" type="presOf" srcId="{6935BBEE-9BAB-4E6F-BBAD-72424AA76175}" destId="{D933E96E-7F5B-47CF-B68F-EDAB4F0E9F54}" srcOrd="0" destOrd="0" presId="urn:microsoft.com/office/officeart/2005/8/layout/cycle4#1"/>
    <dgm:cxn modelId="{FD6585B2-B91A-4E1E-AA2C-6D48ABEB1EAD}" type="presOf" srcId="{270F42C4-6858-43E5-8C50-AF46CF773080}" destId="{DD52D3A9-F450-4FE2-8FB6-FB7E2859FE65}" srcOrd="1" destOrd="0" presId="urn:microsoft.com/office/officeart/2005/8/layout/cycle4#1"/>
    <dgm:cxn modelId="{6D85D429-54B7-4E9A-A270-987F785DC74A}" type="presOf" srcId="{F9C1468F-ACA3-4285-9EF6-D34D464A2D16}" destId="{47DD4A5C-54FD-4C2F-819A-9B5A3C356A02}" srcOrd="1" destOrd="0" presId="urn:microsoft.com/office/officeart/2005/8/layout/cycle4#1"/>
    <dgm:cxn modelId="{0A21CFF9-7895-4660-9A2E-A95376F622CB}" srcId="{7A4CC472-8B05-43D4-BDC6-551BD521AC0B}" destId="{8240AF5B-6A64-4CD8-AEB0-93E7C459BFA0}" srcOrd="2" destOrd="0" parTransId="{9251A335-64DE-4387-A8D9-3C8110DEEDED}" sibTransId="{ACC8CB84-EB39-42F4-93D9-EC9CC76F060E}"/>
    <dgm:cxn modelId="{32420A43-DF8B-4333-8830-9307CE2401F4}" type="presOf" srcId="{043A4C95-9BFF-45A2-A516-3356EB211AF0}" destId="{CF4D84AC-D58E-4587-AC83-DAB853204AE1}" srcOrd="0" destOrd="1" presId="urn:microsoft.com/office/officeart/2005/8/layout/cycle4#1"/>
    <dgm:cxn modelId="{106F667B-8FDF-4D3B-AD08-E058FE2AA621}" type="presParOf" srcId="{72057971-A71E-4188-9505-5DA4071C16C3}" destId="{BDF4FA8A-39F3-4871-B11E-CF053986D89A}" srcOrd="0" destOrd="0" presId="urn:microsoft.com/office/officeart/2005/8/layout/cycle4#1"/>
    <dgm:cxn modelId="{C85146FA-0C8C-45A6-91FC-1A625B1B659D}" type="presParOf" srcId="{BDF4FA8A-39F3-4871-B11E-CF053986D89A}" destId="{9CA298A5-5CB5-4A2C-B516-87091E0C041C}" srcOrd="0" destOrd="0" presId="urn:microsoft.com/office/officeart/2005/8/layout/cycle4#1"/>
    <dgm:cxn modelId="{FC49B03F-25D8-4B56-9ECD-66F2F293B7EC}" type="presParOf" srcId="{9CA298A5-5CB5-4A2C-B516-87091E0C041C}" destId="{A46562A6-7728-4E2E-825E-EF3836D66424}" srcOrd="0" destOrd="0" presId="urn:microsoft.com/office/officeart/2005/8/layout/cycle4#1"/>
    <dgm:cxn modelId="{63C98E04-79CC-4357-9892-F4A1E6463ED7}" type="presParOf" srcId="{9CA298A5-5CB5-4A2C-B516-87091E0C041C}" destId="{15072074-568D-4BA3-A9FB-5D5DB7743811}" srcOrd="1" destOrd="0" presId="urn:microsoft.com/office/officeart/2005/8/layout/cycle4#1"/>
    <dgm:cxn modelId="{F59F68F0-EDCF-40D9-A909-DE141CA6A565}" type="presParOf" srcId="{BDF4FA8A-39F3-4871-B11E-CF053986D89A}" destId="{BCA7CDF5-BC80-4644-B1D0-E5907E9498C6}" srcOrd="1" destOrd="0" presId="urn:microsoft.com/office/officeart/2005/8/layout/cycle4#1"/>
    <dgm:cxn modelId="{E5B532EB-91C4-412D-8E82-6753EBB67128}" type="presParOf" srcId="{BCA7CDF5-BC80-4644-B1D0-E5907E9498C6}" destId="{57300EBE-3F68-4870-AD11-4DA0EC4CD0E4}" srcOrd="0" destOrd="0" presId="urn:microsoft.com/office/officeart/2005/8/layout/cycle4#1"/>
    <dgm:cxn modelId="{B54CD4E8-292A-4EF0-ADEC-C58855033211}" type="presParOf" srcId="{BCA7CDF5-BC80-4644-B1D0-E5907E9498C6}" destId="{DD52D3A9-F450-4FE2-8FB6-FB7E2859FE65}" srcOrd="1" destOrd="0" presId="urn:microsoft.com/office/officeart/2005/8/layout/cycle4#1"/>
    <dgm:cxn modelId="{22AA455C-3F08-4965-BFB1-ED1146782D7C}" type="presParOf" srcId="{BDF4FA8A-39F3-4871-B11E-CF053986D89A}" destId="{2998624F-25A4-487E-9E05-7FC33227496E}" srcOrd="2" destOrd="0" presId="urn:microsoft.com/office/officeart/2005/8/layout/cycle4#1"/>
    <dgm:cxn modelId="{2D5EF7A9-E755-4478-88DD-A655D78FD0B1}" type="presParOf" srcId="{2998624F-25A4-487E-9E05-7FC33227496E}" destId="{16C12415-BF66-49AA-8210-7D9B23A8CD4A}" srcOrd="0" destOrd="0" presId="urn:microsoft.com/office/officeart/2005/8/layout/cycle4#1"/>
    <dgm:cxn modelId="{CDD9FDA2-A828-4E73-96C8-DED25F937E53}" type="presParOf" srcId="{2998624F-25A4-487E-9E05-7FC33227496E}" destId="{47DD4A5C-54FD-4C2F-819A-9B5A3C356A02}" srcOrd="1" destOrd="0" presId="urn:microsoft.com/office/officeart/2005/8/layout/cycle4#1"/>
    <dgm:cxn modelId="{97650914-C11F-41DC-8957-3A7D92057A2E}" type="presParOf" srcId="{BDF4FA8A-39F3-4871-B11E-CF053986D89A}" destId="{E351D6F4-8F16-46FF-A46B-F2F8BF2661A5}" srcOrd="3" destOrd="0" presId="urn:microsoft.com/office/officeart/2005/8/layout/cycle4#1"/>
    <dgm:cxn modelId="{DDFC439A-D774-4680-BCA0-B681CB7B28DC}" type="presParOf" srcId="{E351D6F4-8F16-46FF-A46B-F2F8BF2661A5}" destId="{CF4D84AC-D58E-4587-AC83-DAB853204AE1}" srcOrd="0" destOrd="0" presId="urn:microsoft.com/office/officeart/2005/8/layout/cycle4#1"/>
    <dgm:cxn modelId="{12D0471E-FCBE-42DB-B3DE-166BD07A36B9}" type="presParOf" srcId="{E351D6F4-8F16-46FF-A46B-F2F8BF2661A5}" destId="{C198017D-DBBE-45EA-961E-08FAE2B1100A}" srcOrd="1" destOrd="0" presId="urn:microsoft.com/office/officeart/2005/8/layout/cycle4#1"/>
    <dgm:cxn modelId="{22F40F4C-5806-4BE4-826D-68BDFBA53E24}" type="presParOf" srcId="{BDF4FA8A-39F3-4871-B11E-CF053986D89A}" destId="{4646EE8E-C8FB-45F4-8832-98B3ECA1D7B1}" srcOrd="4" destOrd="0" presId="urn:microsoft.com/office/officeart/2005/8/layout/cycle4#1"/>
    <dgm:cxn modelId="{F78758C7-706D-481F-915F-1FD76E305628}" type="presParOf" srcId="{72057971-A71E-4188-9505-5DA4071C16C3}" destId="{27100BB9-C0BC-4872-A49F-ED381AD47781}" srcOrd="1" destOrd="0" presId="urn:microsoft.com/office/officeart/2005/8/layout/cycle4#1"/>
    <dgm:cxn modelId="{71FE6079-BC94-4447-849E-722B0F16E0F0}" type="presParOf" srcId="{27100BB9-C0BC-4872-A49F-ED381AD47781}" destId="{85A26A3F-8A1F-43F9-A0DA-66BCA5E5C869}" srcOrd="0" destOrd="0" presId="urn:microsoft.com/office/officeart/2005/8/layout/cycle4#1"/>
    <dgm:cxn modelId="{F609C72F-B7BF-445F-A11B-CB7D575254FD}" type="presParOf" srcId="{27100BB9-C0BC-4872-A49F-ED381AD47781}" destId="{23BAE8E1-DFE4-4257-94E2-849A30381297}" srcOrd="1" destOrd="0" presId="urn:microsoft.com/office/officeart/2005/8/layout/cycle4#1"/>
    <dgm:cxn modelId="{337B38C6-FF19-4898-8088-3B1F017EC53C}" type="presParOf" srcId="{27100BB9-C0BC-4872-A49F-ED381AD47781}" destId="{D933E96E-7F5B-47CF-B68F-EDAB4F0E9F54}" srcOrd="2" destOrd="0" presId="urn:microsoft.com/office/officeart/2005/8/layout/cycle4#1"/>
    <dgm:cxn modelId="{1D93F5FA-5353-43E1-AACF-F7A7231FB7AF}" type="presParOf" srcId="{27100BB9-C0BC-4872-A49F-ED381AD47781}" destId="{035B2CAB-A489-425C-B7B9-B325E937D8DC}" srcOrd="3" destOrd="0" presId="urn:microsoft.com/office/officeart/2005/8/layout/cycle4#1"/>
    <dgm:cxn modelId="{9801AD25-FF2A-40A4-9D86-E14CD43A336B}" type="presParOf" srcId="{27100BB9-C0BC-4872-A49F-ED381AD47781}" destId="{B52B07A3-24D5-4F90-96CC-6FAF8EA65C97}" srcOrd="4" destOrd="0" presId="urn:microsoft.com/office/officeart/2005/8/layout/cycle4#1"/>
    <dgm:cxn modelId="{40E6909A-BAE9-44B9-A4F7-167DA8D4ECE0}" type="presParOf" srcId="{72057971-A71E-4188-9505-5DA4071C16C3}" destId="{DE57372A-989E-4996-8571-5816261904DD}" srcOrd="2" destOrd="0" presId="urn:microsoft.com/office/officeart/2005/8/layout/cycle4#1"/>
    <dgm:cxn modelId="{7164F7F6-1E34-4CEC-8932-51CBAD557E82}" type="presParOf" srcId="{72057971-A71E-4188-9505-5DA4071C16C3}" destId="{B6A00719-0D90-4ACF-8F9E-984C1F6C8788}" srcOrd="3" destOrd="0" presId="urn:microsoft.com/office/officeart/2005/8/layout/cycle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769090-2838-4384-8F6D-7DD5DA1E80C4}" type="doc">
      <dgm:prSet loTypeId="urn:microsoft.com/office/officeart/2008/layout/AscendingPictureAccentProcess" loCatId="process" qsTypeId="urn:microsoft.com/office/officeart/2005/8/quickstyle/simple1#9" qsCatId="simple" csTypeId="urn:microsoft.com/office/officeart/2005/8/colors/accent4_2" csCatId="accent4" phldr="1"/>
      <dgm:spPr/>
      <dgm:t>
        <a:bodyPr/>
        <a:lstStyle/>
        <a:p>
          <a:endParaRPr lang="zh-CN" altLang="en-US"/>
        </a:p>
      </dgm:t>
    </dgm:pt>
    <dgm:pt modelId="{AC602631-0A69-4F8B-90E3-F29CE67F7DF2}">
      <dgm:prSet phldrT="[文本]" custT="1"/>
      <dgm:spPr>
        <a:solidFill>
          <a:srgbClr val="608C95"/>
        </a:solidFill>
      </dgm:spPr>
      <dgm:t>
        <a:bodyPr/>
        <a:lstStyle/>
        <a:p>
          <a:r>
            <a:rPr lang="zh-CN" altLang="en-US" sz="1400" dirty="0" smtClean="0"/>
            <a:t>有一片陆地，气候干燥且适宜</a:t>
          </a:r>
          <a:endParaRPr lang="zh-CN" altLang="en-US" sz="1400" dirty="0"/>
        </a:p>
      </dgm:t>
    </dgm:pt>
    <dgm:pt modelId="{AAED347C-DBE3-4C48-B70C-B159C57DA588}" type="parTrans" cxnId="{B757B115-08EF-4691-A89F-4EA3A489B336}">
      <dgm:prSet/>
      <dgm:spPr/>
      <dgm:t>
        <a:bodyPr/>
        <a:lstStyle/>
        <a:p>
          <a:endParaRPr lang="zh-CN" altLang="en-US"/>
        </a:p>
      </dgm:t>
    </dgm:pt>
    <dgm:pt modelId="{AE2186A4-8525-44CA-8603-28E328312C63}" type="sibTrans" cxnId="{B757B115-08EF-4691-A89F-4EA3A489B336}">
      <dgm:prSet/>
      <dgm:spPr/>
      <dgm:t>
        <a:bodyPr/>
        <a:lstStyle/>
        <a:p>
          <a:endParaRPr lang="zh-CN" altLang="en-US"/>
        </a:p>
      </dgm:t>
    </dgm:pt>
    <dgm:pt modelId="{EEBB69D1-B0B4-4AAC-A834-BB1D07032FB5}">
      <dgm:prSet phldrT="[文本]" custT="1"/>
      <dgm:spPr>
        <a:solidFill>
          <a:srgbClr val="68778D"/>
        </a:solidFill>
      </dgm:spPr>
      <dgm:t>
        <a:bodyPr/>
        <a:lstStyle/>
        <a:p>
          <a:r>
            <a:rPr lang="zh-CN" altLang="en-US" sz="1400" dirty="0" smtClean="0"/>
            <a:t>有一条足够大的河流能够提供农耕化的水源</a:t>
          </a:r>
          <a:endParaRPr lang="zh-CN" altLang="en-US" sz="1400" dirty="0"/>
        </a:p>
      </dgm:t>
    </dgm:pt>
    <dgm:pt modelId="{6D339D75-83D5-443B-B731-9543E9F38423}" type="parTrans" cxnId="{075226FB-6CC3-4280-8A36-44F5CA1AC881}">
      <dgm:prSet/>
      <dgm:spPr/>
      <dgm:t>
        <a:bodyPr/>
        <a:lstStyle/>
        <a:p>
          <a:endParaRPr lang="zh-CN" altLang="en-US"/>
        </a:p>
      </dgm:t>
    </dgm:pt>
    <dgm:pt modelId="{C7152B56-2421-412B-AD78-BC021C87BBAF}" type="sibTrans" cxnId="{075226FB-6CC3-4280-8A36-44F5CA1AC881}">
      <dgm:prSet/>
      <dgm:spPr/>
      <dgm:t>
        <a:bodyPr/>
        <a:lstStyle/>
        <a:p>
          <a:endParaRPr lang="zh-CN" altLang="en-US"/>
        </a:p>
      </dgm:t>
    </dgm:pt>
    <dgm:pt modelId="{424A37FB-214E-4F04-834D-B96ED504084B}" type="pres">
      <dgm:prSet presAssocID="{0F769090-2838-4384-8F6D-7DD5DA1E80C4}" presName="Name0" presStyleCnt="0">
        <dgm:presLayoutVars>
          <dgm:chMax val="7"/>
          <dgm:chPref val="7"/>
          <dgm:dir/>
        </dgm:presLayoutVars>
      </dgm:prSet>
      <dgm:spPr/>
      <dgm:t>
        <a:bodyPr/>
        <a:lstStyle/>
        <a:p>
          <a:endParaRPr lang="zh-CN" altLang="en-US"/>
        </a:p>
      </dgm:t>
    </dgm:pt>
    <dgm:pt modelId="{25C36DC6-3C50-4537-86A2-C6CD24FBAE57}" type="pres">
      <dgm:prSet presAssocID="{0F769090-2838-4384-8F6D-7DD5DA1E80C4}" presName="dot1" presStyleLbl="alignNode1" presStyleIdx="0" presStyleCnt="10"/>
      <dgm:spPr/>
    </dgm:pt>
    <dgm:pt modelId="{AD98C1D3-18B9-4F43-A3D0-807D579759AF}" type="pres">
      <dgm:prSet presAssocID="{0F769090-2838-4384-8F6D-7DD5DA1E80C4}" presName="dot2" presStyleLbl="alignNode1" presStyleIdx="1" presStyleCnt="10"/>
      <dgm:spPr/>
    </dgm:pt>
    <dgm:pt modelId="{A8A50169-F96A-47FA-B3D2-F6061EF02BA2}" type="pres">
      <dgm:prSet presAssocID="{0F769090-2838-4384-8F6D-7DD5DA1E80C4}" presName="dot3" presStyleLbl="alignNode1" presStyleIdx="2" presStyleCnt="10"/>
      <dgm:spPr/>
    </dgm:pt>
    <dgm:pt modelId="{CB12F0F9-ECBA-4EB5-9804-7D406A15EAD0}" type="pres">
      <dgm:prSet presAssocID="{0F769090-2838-4384-8F6D-7DD5DA1E80C4}" presName="dotArrow1" presStyleLbl="alignNode1" presStyleIdx="3" presStyleCnt="10"/>
      <dgm:spPr/>
    </dgm:pt>
    <dgm:pt modelId="{DCE2938E-805C-403A-B21C-7A2ABC8333F9}" type="pres">
      <dgm:prSet presAssocID="{0F769090-2838-4384-8F6D-7DD5DA1E80C4}" presName="dotArrow2" presStyleLbl="alignNode1" presStyleIdx="4" presStyleCnt="10"/>
      <dgm:spPr/>
    </dgm:pt>
    <dgm:pt modelId="{B9641A87-281C-4DE6-BA1D-DD25CC3C32E5}" type="pres">
      <dgm:prSet presAssocID="{0F769090-2838-4384-8F6D-7DD5DA1E80C4}" presName="dotArrow3" presStyleLbl="alignNode1" presStyleIdx="5" presStyleCnt="10"/>
      <dgm:spPr/>
    </dgm:pt>
    <dgm:pt modelId="{4F0F90B3-296D-4D99-B41A-5429A0C455D6}" type="pres">
      <dgm:prSet presAssocID="{0F769090-2838-4384-8F6D-7DD5DA1E80C4}" presName="dotArrow4" presStyleLbl="alignNode1" presStyleIdx="6" presStyleCnt="10"/>
      <dgm:spPr/>
    </dgm:pt>
    <dgm:pt modelId="{B6C9F6AE-76FA-4672-AA5F-B7439CC62340}" type="pres">
      <dgm:prSet presAssocID="{0F769090-2838-4384-8F6D-7DD5DA1E80C4}" presName="dotArrow5" presStyleLbl="alignNode1" presStyleIdx="7" presStyleCnt="10"/>
      <dgm:spPr/>
    </dgm:pt>
    <dgm:pt modelId="{12EC29C1-0351-4B2D-A7C3-A7939EFC29FC}" type="pres">
      <dgm:prSet presAssocID="{0F769090-2838-4384-8F6D-7DD5DA1E80C4}" presName="dotArrow6" presStyleLbl="alignNode1" presStyleIdx="8" presStyleCnt="10"/>
      <dgm:spPr/>
    </dgm:pt>
    <dgm:pt modelId="{8B43D178-A1C7-4B73-932C-ABC6FA78D8E7}" type="pres">
      <dgm:prSet presAssocID="{0F769090-2838-4384-8F6D-7DD5DA1E80C4}" presName="dotArrow7" presStyleLbl="alignNode1" presStyleIdx="9" presStyleCnt="10"/>
      <dgm:spPr/>
    </dgm:pt>
    <dgm:pt modelId="{7367F34F-520D-497E-BD3B-AB79D66F4806}" type="pres">
      <dgm:prSet presAssocID="{AC602631-0A69-4F8B-90E3-F29CE67F7DF2}" presName="parTx1" presStyleLbl="node1" presStyleIdx="0" presStyleCnt="2" custScaleX="377481"/>
      <dgm:spPr/>
      <dgm:t>
        <a:bodyPr/>
        <a:lstStyle/>
        <a:p>
          <a:endParaRPr lang="zh-CN" altLang="en-US"/>
        </a:p>
      </dgm:t>
    </dgm:pt>
    <dgm:pt modelId="{1C28CA72-89E3-4454-A735-EA22D0D1DB91}" type="pres">
      <dgm:prSet presAssocID="{AE2186A4-8525-44CA-8603-28E328312C63}" presName="picture1" presStyleCnt="0"/>
      <dgm:spPr/>
    </dgm:pt>
    <dgm:pt modelId="{32905A7D-7283-4D5B-9244-7451DB8AEA5E}" type="pres">
      <dgm:prSet presAssocID="{AE2186A4-8525-44CA-8603-28E328312C63}" presName="imageRepeatNode" presStyleLbl="fgImgPlace1" presStyleIdx="0" presStyleCnt="2" custLinFactX="-140485" custLinFactNeighborX="-200000" custLinFactNeighborY="10938"/>
      <dgm:spPr/>
      <dgm:t>
        <a:bodyPr/>
        <a:lstStyle/>
        <a:p>
          <a:endParaRPr lang="zh-CN" altLang="en-US"/>
        </a:p>
      </dgm:t>
    </dgm:pt>
    <dgm:pt modelId="{50430A07-AE4B-477F-9D88-0CA46AA58C08}" type="pres">
      <dgm:prSet presAssocID="{EEBB69D1-B0B4-4AAC-A834-BB1D07032FB5}" presName="parTx2" presStyleLbl="node1" presStyleIdx="1" presStyleCnt="2" custScaleX="310574"/>
      <dgm:spPr/>
      <dgm:t>
        <a:bodyPr/>
        <a:lstStyle/>
        <a:p>
          <a:endParaRPr lang="zh-CN" altLang="en-US"/>
        </a:p>
      </dgm:t>
    </dgm:pt>
    <dgm:pt modelId="{51079B47-6143-4299-A2F0-4F9C486A1455}" type="pres">
      <dgm:prSet presAssocID="{C7152B56-2421-412B-AD78-BC021C87BBAF}" presName="picture2" presStyleCnt="0"/>
      <dgm:spPr/>
    </dgm:pt>
    <dgm:pt modelId="{252682CB-2FEC-4D8E-BA99-54BD56681424}" type="pres">
      <dgm:prSet presAssocID="{C7152B56-2421-412B-AD78-BC021C87BBAF}" presName="imageRepeatNode" presStyleLbl="fgImgPlace1" presStyleIdx="1" presStyleCnt="2" custLinFactX="-100000" custLinFactNeighborX="-168778" custLinFactNeighborY="30785"/>
      <dgm:spPr/>
      <dgm:t>
        <a:bodyPr/>
        <a:lstStyle/>
        <a:p>
          <a:endParaRPr lang="zh-CN" altLang="en-US"/>
        </a:p>
      </dgm:t>
    </dgm:pt>
  </dgm:ptLst>
  <dgm:cxnLst>
    <dgm:cxn modelId="{075226FB-6CC3-4280-8A36-44F5CA1AC881}" srcId="{0F769090-2838-4384-8F6D-7DD5DA1E80C4}" destId="{EEBB69D1-B0B4-4AAC-A834-BB1D07032FB5}" srcOrd="1" destOrd="0" parTransId="{6D339D75-83D5-443B-B731-9543E9F38423}" sibTransId="{C7152B56-2421-412B-AD78-BC021C87BBAF}"/>
    <dgm:cxn modelId="{9A485714-AFA9-427A-80BF-67F408A377F0}" type="presOf" srcId="{0F769090-2838-4384-8F6D-7DD5DA1E80C4}" destId="{424A37FB-214E-4F04-834D-B96ED504084B}" srcOrd="0" destOrd="0" presId="urn:microsoft.com/office/officeart/2008/layout/AscendingPictureAccentProcess"/>
    <dgm:cxn modelId="{059ECFC6-C163-4AD3-BB39-D8018456F396}" type="presOf" srcId="{EEBB69D1-B0B4-4AAC-A834-BB1D07032FB5}" destId="{50430A07-AE4B-477F-9D88-0CA46AA58C08}" srcOrd="0" destOrd="0" presId="urn:microsoft.com/office/officeart/2008/layout/AscendingPictureAccentProcess"/>
    <dgm:cxn modelId="{68CDDFCE-E257-48CE-AEF2-3FCF52D360CB}" type="presOf" srcId="{AE2186A4-8525-44CA-8603-28E328312C63}" destId="{32905A7D-7283-4D5B-9244-7451DB8AEA5E}" srcOrd="0" destOrd="0" presId="urn:microsoft.com/office/officeart/2008/layout/AscendingPictureAccentProcess"/>
    <dgm:cxn modelId="{5BD6C7D4-B52B-47CC-966C-FAE17D0FE6D4}" type="presOf" srcId="{AC602631-0A69-4F8B-90E3-F29CE67F7DF2}" destId="{7367F34F-520D-497E-BD3B-AB79D66F4806}" srcOrd="0" destOrd="0" presId="urn:microsoft.com/office/officeart/2008/layout/AscendingPictureAccentProcess"/>
    <dgm:cxn modelId="{BE8A30AC-C36B-4BE2-908E-A2D01B518B11}" type="presOf" srcId="{C7152B56-2421-412B-AD78-BC021C87BBAF}" destId="{252682CB-2FEC-4D8E-BA99-54BD56681424}" srcOrd="0" destOrd="0" presId="urn:microsoft.com/office/officeart/2008/layout/AscendingPictureAccentProcess"/>
    <dgm:cxn modelId="{B757B115-08EF-4691-A89F-4EA3A489B336}" srcId="{0F769090-2838-4384-8F6D-7DD5DA1E80C4}" destId="{AC602631-0A69-4F8B-90E3-F29CE67F7DF2}" srcOrd="0" destOrd="0" parTransId="{AAED347C-DBE3-4C48-B70C-B159C57DA588}" sibTransId="{AE2186A4-8525-44CA-8603-28E328312C63}"/>
    <dgm:cxn modelId="{64B6FB85-2587-4503-B1FA-BFE2917DAA87}" type="presParOf" srcId="{424A37FB-214E-4F04-834D-B96ED504084B}" destId="{25C36DC6-3C50-4537-86A2-C6CD24FBAE57}" srcOrd="0" destOrd="0" presId="urn:microsoft.com/office/officeart/2008/layout/AscendingPictureAccentProcess"/>
    <dgm:cxn modelId="{128BE036-19C7-4BDF-B9EC-648690B38D6F}" type="presParOf" srcId="{424A37FB-214E-4F04-834D-B96ED504084B}" destId="{AD98C1D3-18B9-4F43-A3D0-807D579759AF}" srcOrd="1" destOrd="0" presId="urn:microsoft.com/office/officeart/2008/layout/AscendingPictureAccentProcess"/>
    <dgm:cxn modelId="{F3261B8D-3DAB-463B-ACF4-5BF8F4A2642A}" type="presParOf" srcId="{424A37FB-214E-4F04-834D-B96ED504084B}" destId="{A8A50169-F96A-47FA-B3D2-F6061EF02BA2}" srcOrd="2" destOrd="0" presId="urn:microsoft.com/office/officeart/2008/layout/AscendingPictureAccentProcess"/>
    <dgm:cxn modelId="{C962AF01-FDBF-4C35-8528-5FCDC5C87385}" type="presParOf" srcId="{424A37FB-214E-4F04-834D-B96ED504084B}" destId="{CB12F0F9-ECBA-4EB5-9804-7D406A15EAD0}" srcOrd="3" destOrd="0" presId="urn:microsoft.com/office/officeart/2008/layout/AscendingPictureAccentProcess"/>
    <dgm:cxn modelId="{3335BCE5-A2AA-4471-A3ED-2D12A41E2703}" type="presParOf" srcId="{424A37FB-214E-4F04-834D-B96ED504084B}" destId="{DCE2938E-805C-403A-B21C-7A2ABC8333F9}" srcOrd="4" destOrd="0" presId="urn:microsoft.com/office/officeart/2008/layout/AscendingPictureAccentProcess"/>
    <dgm:cxn modelId="{71BA102E-15A2-40EF-BB12-1A35786351F6}" type="presParOf" srcId="{424A37FB-214E-4F04-834D-B96ED504084B}" destId="{B9641A87-281C-4DE6-BA1D-DD25CC3C32E5}" srcOrd="5" destOrd="0" presId="urn:microsoft.com/office/officeart/2008/layout/AscendingPictureAccentProcess"/>
    <dgm:cxn modelId="{5E1319C8-F8D2-4B7C-9E97-39D9DBC843BF}" type="presParOf" srcId="{424A37FB-214E-4F04-834D-B96ED504084B}" destId="{4F0F90B3-296D-4D99-B41A-5429A0C455D6}" srcOrd="6" destOrd="0" presId="urn:microsoft.com/office/officeart/2008/layout/AscendingPictureAccentProcess"/>
    <dgm:cxn modelId="{CC31F0E5-C976-43F9-93FC-54FF53FC76AB}" type="presParOf" srcId="{424A37FB-214E-4F04-834D-B96ED504084B}" destId="{B6C9F6AE-76FA-4672-AA5F-B7439CC62340}" srcOrd="7" destOrd="0" presId="urn:microsoft.com/office/officeart/2008/layout/AscendingPictureAccentProcess"/>
    <dgm:cxn modelId="{B39CB40C-6C74-45E3-AE6F-6E946C15E8CC}" type="presParOf" srcId="{424A37FB-214E-4F04-834D-B96ED504084B}" destId="{12EC29C1-0351-4B2D-A7C3-A7939EFC29FC}" srcOrd="8" destOrd="0" presId="urn:microsoft.com/office/officeart/2008/layout/AscendingPictureAccentProcess"/>
    <dgm:cxn modelId="{9604C25F-4C46-40A9-9E94-521B22F2ACDB}" type="presParOf" srcId="{424A37FB-214E-4F04-834D-B96ED504084B}" destId="{8B43D178-A1C7-4B73-932C-ABC6FA78D8E7}" srcOrd="9" destOrd="0" presId="urn:microsoft.com/office/officeart/2008/layout/AscendingPictureAccentProcess"/>
    <dgm:cxn modelId="{869CF802-9D65-4F58-B524-1F118A54E3A0}" type="presParOf" srcId="{424A37FB-214E-4F04-834D-B96ED504084B}" destId="{7367F34F-520D-497E-BD3B-AB79D66F4806}" srcOrd="10" destOrd="0" presId="urn:microsoft.com/office/officeart/2008/layout/AscendingPictureAccentProcess"/>
    <dgm:cxn modelId="{B58F5EDB-061A-44CD-8B89-51B8EA1E7F05}" type="presParOf" srcId="{424A37FB-214E-4F04-834D-B96ED504084B}" destId="{1C28CA72-89E3-4454-A735-EA22D0D1DB91}" srcOrd="11" destOrd="0" presId="urn:microsoft.com/office/officeart/2008/layout/AscendingPictureAccentProcess"/>
    <dgm:cxn modelId="{FAEC8E9E-4713-4386-B965-2B12FCFE306E}" type="presParOf" srcId="{1C28CA72-89E3-4454-A735-EA22D0D1DB91}" destId="{32905A7D-7283-4D5B-9244-7451DB8AEA5E}" srcOrd="0" destOrd="0" presId="urn:microsoft.com/office/officeart/2008/layout/AscendingPictureAccentProcess"/>
    <dgm:cxn modelId="{37A82FD3-3087-4FD8-A79A-5924863B3E07}" type="presParOf" srcId="{424A37FB-214E-4F04-834D-B96ED504084B}" destId="{50430A07-AE4B-477F-9D88-0CA46AA58C08}" srcOrd="12" destOrd="0" presId="urn:microsoft.com/office/officeart/2008/layout/AscendingPictureAccentProcess"/>
    <dgm:cxn modelId="{A37C2666-21EB-4653-A576-D4FDB0DE9F59}" type="presParOf" srcId="{424A37FB-214E-4F04-834D-B96ED504084B}" destId="{51079B47-6143-4299-A2F0-4F9C486A1455}" srcOrd="13" destOrd="0" presId="urn:microsoft.com/office/officeart/2008/layout/AscendingPictureAccentProcess"/>
    <dgm:cxn modelId="{23784156-2C48-4C92-9B9B-664876949F94}" type="presParOf" srcId="{51079B47-6143-4299-A2F0-4F9C486A1455}" destId="{252682CB-2FEC-4D8E-BA99-54BD56681424}" srcOrd="0" destOrd="0" presId="urn:microsoft.com/office/officeart/2008/layout/AscendingPictureAccentProcess"/>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CB4410-3E88-4972-A48C-DA7A68D797DD}" type="doc">
      <dgm:prSet loTypeId="urn:microsoft.com/office/officeart/2005/8/layout/equation2" loCatId="relationship" qsTypeId="urn:microsoft.com/office/officeart/2005/8/quickstyle/simple1#10" qsCatId="simple" csTypeId="urn:microsoft.com/office/officeart/2005/8/colors/colorful4" csCatId="colorful" phldr="1"/>
      <dgm:spPr/>
    </dgm:pt>
    <dgm:pt modelId="{5ECEFBEE-6263-4CB4-B6FA-C20E5652C50C}">
      <dgm:prSet phldrT="[文本]"/>
      <dgm:spPr/>
      <dgm:t>
        <a:bodyPr/>
        <a:lstStyle/>
        <a:p>
          <a:r>
            <a:rPr lang="zh-CN" altLang="en-US" dirty="0" smtClean="0"/>
            <a:t>欧洲文艺复兴</a:t>
          </a:r>
          <a:endParaRPr lang="zh-CN" altLang="en-US" dirty="0"/>
        </a:p>
      </dgm:t>
    </dgm:pt>
    <dgm:pt modelId="{ECDF697A-C919-471E-9A35-49F8ADC46F73}" type="parTrans" cxnId="{9A721F50-B3C9-40F2-9E92-B9783C9CB54D}">
      <dgm:prSet/>
      <dgm:spPr/>
      <dgm:t>
        <a:bodyPr/>
        <a:lstStyle/>
        <a:p>
          <a:endParaRPr lang="zh-CN" altLang="en-US"/>
        </a:p>
      </dgm:t>
    </dgm:pt>
    <dgm:pt modelId="{D3761BDC-81CE-483E-9638-DAC69732B481}" type="sibTrans" cxnId="{9A721F50-B3C9-40F2-9E92-B9783C9CB54D}">
      <dgm:prSet/>
      <dgm:spPr/>
      <dgm:t>
        <a:bodyPr/>
        <a:lstStyle/>
        <a:p>
          <a:endParaRPr lang="zh-CN" altLang="en-US"/>
        </a:p>
      </dgm:t>
    </dgm:pt>
    <dgm:pt modelId="{AFC63B51-B092-4809-BF19-CB272366FB02}">
      <dgm:prSet phldrT="[文本]"/>
      <dgm:spPr/>
      <dgm:t>
        <a:bodyPr/>
        <a:lstStyle/>
        <a:p>
          <a:r>
            <a:rPr lang="zh-CN" altLang="en-US" dirty="0" smtClean="0"/>
            <a:t>奥斯曼土耳其帝国</a:t>
          </a:r>
          <a:endParaRPr lang="zh-CN" altLang="en-US" dirty="0"/>
        </a:p>
      </dgm:t>
    </dgm:pt>
    <dgm:pt modelId="{0C74AD1D-755D-4833-920E-574D13F19C71}" type="parTrans" cxnId="{7176F79C-1FF8-4857-A826-2E1206BC8382}">
      <dgm:prSet/>
      <dgm:spPr/>
      <dgm:t>
        <a:bodyPr/>
        <a:lstStyle/>
        <a:p>
          <a:endParaRPr lang="zh-CN" altLang="en-US"/>
        </a:p>
      </dgm:t>
    </dgm:pt>
    <dgm:pt modelId="{6A0A74B3-87ED-42A4-929F-86BF1C5A6D31}" type="sibTrans" cxnId="{7176F79C-1FF8-4857-A826-2E1206BC8382}">
      <dgm:prSet/>
      <dgm:spPr/>
      <dgm:t>
        <a:bodyPr/>
        <a:lstStyle/>
        <a:p>
          <a:endParaRPr lang="zh-CN" altLang="en-US"/>
        </a:p>
      </dgm:t>
    </dgm:pt>
    <dgm:pt modelId="{B2902922-AD3F-4073-9389-124D9266FCE8}">
      <dgm:prSet phldrT="[文本]"/>
      <dgm:spPr>
        <a:solidFill>
          <a:srgbClr val="C00000">
            <a:alpha val="39000"/>
          </a:srgbClr>
        </a:solidFill>
      </dgm:spPr>
      <dgm:t>
        <a:bodyPr/>
        <a:lstStyle/>
        <a:p>
          <a:r>
            <a:rPr lang="zh-CN" altLang="en-US" dirty="0" smtClean="0"/>
            <a:t>欧洲大航海时代</a:t>
          </a:r>
          <a:endParaRPr lang="zh-CN" altLang="en-US" dirty="0"/>
        </a:p>
      </dgm:t>
    </dgm:pt>
    <dgm:pt modelId="{934BD3F6-89A4-46B3-B519-4CCE6E25AFE4}" type="parTrans" cxnId="{58924F09-77DA-4288-B3DD-BD33D8C5C9A8}">
      <dgm:prSet/>
      <dgm:spPr/>
      <dgm:t>
        <a:bodyPr/>
        <a:lstStyle/>
        <a:p>
          <a:endParaRPr lang="zh-CN" altLang="en-US"/>
        </a:p>
      </dgm:t>
    </dgm:pt>
    <dgm:pt modelId="{E0A0EC60-43F7-485A-9DFF-ADE1C1000607}" type="sibTrans" cxnId="{58924F09-77DA-4288-B3DD-BD33D8C5C9A8}">
      <dgm:prSet/>
      <dgm:spPr/>
      <dgm:t>
        <a:bodyPr/>
        <a:lstStyle/>
        <a:p>
          <a:endParaRPr lang="zh-CN" altLang="en-US"/>
        </a:p>
      </dgm:t>
    </dgm:pt>
    <dgm:pt modelId="{5523E559-F6B6-4BA7-AD6B-D4E0C4303B25}" type="pres">
      <dgm:prSet presAssocID="{C0CB4410-3E88-4972-A48C-DA7A68D797DD}" presName="Name0" presStyleCnt="0">
        <dgm:presLayoutVars>
          <dgm:dir/>
          <dgm:resizeHandles val="exact"/>
        </dgm:presLayoutVars>
      </dgm:prSet>
      <dgm:spPr/>
    </dgm:pt>
    <dgm:pt modelId="{1F05FFE1-9C8C-4D80-81BF-8F7709FCE049}" type="pres">
      <dgm:prSet presAssocID="{C0CB4410-3E88-4972-A48C-DA7A68D797DD}" presName="vNodes" presStyleCnt="0"/>
      <dgm:spPr/>
    </dgm:pt>
    <dgm:pt modelId="{98FD5C9E-BFB6-4674-A3C3-6FF3AF4BC95A}" type="pres">
      <dgm:prSet presAssocID="{5ECEFBEE-6263-4CB4-B6FA-C20E5652C50C}" presName="node" presStyleLbl="node1" presStyleIdx="0" presStyleCnt="3">
        <dgm:presLayoutVars>
          <dgm:bulletEnabled val="1"/>
        </dgm:presLayoutVars>
      </dgm:prSet>
      <dgm:spPr/>
      <dgm:t>
        <a:bodyPr/>
        <a:lstStyle/>
        <a:p>
          <a:endParaRPr lang="zh-CN" altLang="en-US"/>
        </a:p>
      </dgm:t>
    </dgm:pt>
    <dgm:pt modelId="{4527FF7E-F0A0-4ADB-A66F-F15F4D01E399}" type="pres">
      <dgm:prSet presAssocID="{D3761BDC-81CE-483E-9638-DAC69732B481}" presName="spacerT" presStyleCnt="0"/>
      <dgm:spPr/>
    </dgm:pt>
    <dgm:pt modelId="{D7D4FB91-C130-41F7-98E2-5CFC0C87AEE2}" type="pres">
      <dgm:prSet presAssocID="{D3761BDC-81CE-483E-9638-DAC69732B481}" presName="sibTrans" presStyleLbl="sibTrans2D1" presStyleIdx="0" presStyleCnt="2"/>
      <dgm:spPr/>
      <dgm:t>
        <a:bodyPr/>
        <a:lstStyle/>
        <a:p>
          <a:endParaRPr lang="zh-CN" altLang="en-US"/>
        </a:p>
      </dgm:t>
    </dgm:pt>
    <dgm:pt modelId="{3A6FA9D0-A7E1-4425-850F-C108A8AF4364}" type="pres">
      <dgm:prSet presAssocID="{D3761BDC-81CE-483E-9638-DAC69732B481}" presName="spacerB" presStyleCnt="0"/>
      <dgm:spPr/>
    </dgm:pt>
    <dgm:pt modelId="{43677619-501A-4FC3-9DEB-F8D2678EC6C9}" type="pres">
      <dgm:prSet presAssocID="{AFC63B51-B092-4809-BF19-CB272366FB02}" presName="node" presStyleLbl="node1" presStyleIdx="1" presStyleCnt="3">
        <dgm:presLayoutVars>
          <dgm:bulletEnabled val="1"/>
        </dgm:presLayoutVars>
      </dgm:prSet>
      <dgm:spPr/>
      <dgm:t>
        <a:bodyPr/>
        <a:lstStyle/>
        <a:p>
          <a:endParaRPr lang="zh-CN" altLang="en-US"/>
        </a:p>
      </dgm:t>
    </dgm:pt>
    <dgm:pt modelId="{AA250F0A-61AA-4EEF-8050-E92159571BCF}" type="pres">
      <dgm:prSet presAssocID="{C0CB4410-3E88-4972-A48C-DA7A68D797DD}" presName="sibTransLast" presStyleLbl="sibTrans2D1" presStyleIdx="1" presStyleCnt="2"/>
      <dgm:spPr/>
      <dgm:t>
        <a:bodyPr/>
        <a:lstStyle/>
        <a:p>
          <a:endParaRPr lang="zh-CN" altLang="en-US"/>
        </a:p>
      </dgm:t>
    </dgm:pt>
    <dgm:pt modelId="{73C0870E-C9DC-48A1-9A38-1F0B79517FA2}" type="pres">
      <dgm:prSet presAssocID="{C0CB4410-3E88-4972-A48C-DA7A68D797DD}" presName="connectorText" presStyleLbl="sibTrans2D1" presStyleIdx="1" presStyleCnt="2"/>
      <dgm:spPr/>
      <dgm:t>
        <a:bodyPr/>
        <a:lstStyle/>
        <a:p>
          <a:endParaRPr lang="zh-CN" altLang="en-US"/>
        </a:p>
      </dgm:t>
    </dgm:pt>
    <dgm:pt modelId="{BE310CD5-5D22-47A0-BACD-25994C51DBD0}" type="pres">
      <dgm:prSet presAssocID="{C0CB4410-3E88-4972-A48C-DA7A68D797DD}" presName="lastNode" presStyleLbl="node1" presStyleIdx="2" presStyleCnt="3">
        <dgm:presLayoutVars>
          <dgm:bulletEnabled val="1"/>
        </dgm:presLayoutVars>
      </dgm:prSet>
      <dgm:spPr/>
      <dgm:t>
        <a:bodyPr/>
        <a:lstStyle/>
        <a:p>
          <a:endParaRPr lang="zh-CN" altLang="en-US"/>
        </a:p>
      </dgm:t>
    </dgm:pt>
  </dgm:ptLst>
  <dgm:cxnLst>
    <dgm:cxn modelId="{E994EA8B-60D8-40FB-A969-010187CAFAF7}" type="presOf" srcId="{6A0A74B3-87ED-42A4-929F-86BF1C5A6D31}" destId="{AA250F0A-61AA-4EEF-8050-E92159571BCF}" srcOrd="0" destOrd="0" presId="urn:microsoft.com/office/officeart/2005/8/layout/equation2"/>
    <dgm:cxn modelId="{B86DAF6B-C265-4F96-832B-9FB3A188ECED}" type="presOf" srcId="{D3761BDC-81CE-483E-9638-DAC69732B481}" destId="{D7D4FB91-C130-41F7-98E2-5CFC0C87AEE2}" srcOrd="0" destOrd="0" presId="urn:microsoft.com/office/officeart/2005/8/layout/equation2"/>
    <dgm:cxn modelId="{58924F09-77DA-4288-B3DD-BD33D8C5C9A8}" srcId="{C0CB4410-3E88-4972-A48C-DA7A68D797DD}" destId="{B2902922-AD3F-4073-9389-124D9266FCE8}" srcOrd="2" destOrd="0" parTransId="{934BD3F6-89A4-46B3-B519-4CCE6E25AFE4}" sibTransId="{E0A0EC60-43F7-485A-9DFF-ADE1C1000607}"/>
    <dgm:cxn modelId="{8D57E993-5FD8-4BF4-961D-CABEB7EAE6C3}" type="presOf" srcId="{AFC63B51-B092-4809-BF19-CB272366FB02}" destId="{43677619-501A-4FC3-9DEB-F8D2678EC6C9}" srcOrd="0" destOrd="0" presId="urn:microsoft.com/office/officeart/2005/8/layout/equation2"/>
    <dgm:cxn modelId="{038DD194-BA2F-49B2-9E6E-0675007A1C65}" type="presOf" srcId="{B2902922-AD3F-4073-9389-124D9266FCE8}" destId="{BE310CD5-5D22-47A0-BACD-25994C51DBD0}" srcOrd="0" destOrd="0" presId="urn:microsoft.com/office/officeart/2005/8/layout/equation2"/>
    <dgm:cxn modelId="{7105FBD4-0E84-406E-90C2-BF5B9C45DF36}" type="presOf" srcId="{C0CB4410-3E88-4972-A48C-DA7A68D797DD}" destId="{5523E559-F6B6-4BA7-AD6B-D4E0C4303B25}" srcOrd="0" destOrd="0" presId="urn:microsoft.com/office/officeart/2005/8/layout/equation2"/>
    <dgm:cxn modelId="{EB14051E-957B-4FE8-AAA9-E60A9B5A6F06}" type="presOf" srcId="{5ECEFBEE-6263-4CB4-B6FA-C20E5652C50C}" destId="{98FD5C9E-BFB6-4674-A3C3-6FF3AF4BC95A}" srcOrd="0" destOrd="0" presId="urn:microsoft.com/office/officeart/2005/8/layout/equation2"/>
    <dgm:cxn modelId="{7176F79C-1FF8-4857-A826-2E1206BC8382}" srcId="{C0CB4410-3E88-4972-A48C-DA7A68D797DD}" destId="{AFC63B51-B092-4809-BF19-CB272366FB02}" srcOrd="1" destOrd="0" parTransId="{0C74AD1D-755D-4833-920E-574D13F19C71}" sibTransId="{6A0A74B3-87ED-42A4-929F-86BF1C5A6D31}"/>
    <dgm:cxn modelId="{9A721F50-B3C9-40F2-9E92-B9783C9CB54D}" srcId="{C0CB4410-3E88-4972-A48C-DA7A68D797DD}" destId="{5ECEFBEE-6263-4CB4-B6FA-C20E5652C50C}" srcOrd="0" destOrd="0" parTransId="{ECDF697A-C919-471E-9A35-49F8ADC46F73}" sibTransId="{D3761BDC-81CE-483E-9638-DAC69732B481}"/>
    <dgm:cxn modelId="{E1FC731C-9096-4D95-95A6-2B8A6C7B3CA8}" type="presOf" srcId="{6A0A74B3-87ED-42A4-929F-86BF1C5A6D31}" destId="{73C0870E-C9DC-48A1-9A38-1F0B79517FA2}" srcOrd="1" destOrd="0" presId="urn:microsoft.com/office/officeart/2005/8/layout/equation2"/>
    <dgm:cxn modelId="{69EB518D-760C-4DF6-B9C6-12F99EA8175F}" type="presParOf" srcId="{5523E559-F6B6-4BA7-AD6B-D4E0C4303B25}" destId="{1F05FFE1-9C8C-4D80-81BF-8F7709FCE049}" srcOrd="0" destOrd="0" presId="urn:microsoft.com/office/officeart/2005/8/layout/equation2"/>
    <dgm:cxn modelId="{5A297F86-0AA7-437A-8648-A6138D737AED}" type="presParOf" srcId="{1F05FFE1-9C8C-4D80-81BF-8F7709FCE049}" destId="{98FD5C9E-BFB6-4674-A3C3-6FF3AF4BC95A}" srcOrd="0" destOrd="0" presId="urn:microsoft.com/office/officeart/2005/8/layout/equation2"/>
    <dgm:cxn modelId="{0EAEA565-E9D3-4282-95D4-38CE11451D52}" type="presParOf" srcId="{1F05FFE1-9C8C-4D80-81BF-8F7709FCE049}" destId="{4527FF7E-F0A0-4ADB-A66F-F15F4D01E399}" srcOrd="1" destOrd="0" presId="urn:microsoft.com/office/officeart/2005/8/layout/equation2"/>
    <dgm:cxn modelId="{CA005E38-7BDF-4E3B-B464-1F8A888483AE}" type="presParOf" srcId="{1F05FFE1-9C8C-4D80-81BF-8F7709FCE049}" destId="{D7D4FB91-C130-41F7-98E2-5CFC0C87AEE2}" srcOrd="2" destOrd="0" presId="urn:microsoft.com/office/officeart/2005/8/layout/equation2"/>
    <dgm:cxn modelId="{FE4EB6B0-8475-43E5-9065-9E2C33F38C69}" type="presParOf" srcId="{1F05FFE1-9C8C-4D80-81BF-8F7709FCE049}" destId="{3A6FA9D0-A7E1-4425-850F-C108A8AF4364}" srcOrd="3" destOrd="0" presId="urn:microsoft.com/office/officeart/2005/8/layout/equation2"/>
    <dgm:cxn modelId="{79417528-304D-4485-A46D-92D4162E1CA6}" type="presParOf" srcId="{1F05FFE1-9C8C-4D80-81BF-8F7709FCE049}" destId="{43677619-501A-4FC3-9DEB-F8D2678EC6C9}" srcOrd="4" destOrd="0" presId="urn:microsoft.com/office/officeart/2005/8/layout/equation2"/>
    <dgm:cxn modelId="{F30D32AA-9624-4FC9-AD34-EBD92C1D9DAB}" type="presParOf" srcId="{5523E559-F6B6-4BA7-AD6B-D4E0C4303B25}" destId="{AA250F0A-61AA-4EEF-8050-E92159571BCF}" srcOrd="1" destOrd="0" presId="urn:microsoft.com/office/officeart/2005/8/layout/equation2"/>
    <dgm:cxn modelId="{C10D11FF-7919-4B51-A20B-1ED2D3766315}" type="presParOf" srcId="{AA250F0A-61AA-4EEF-8050-E92159571BCF}" destId="{73C0870E-C9DC-48A1-9A38-1F0B79517FA2}" srcOrd="0" destOrd="0" presId="urn:microsoft.com/office/officeart/2005/8/layout/equation2"/>
    <dgm:cxn modelId="{743D5C11-9553-42C9-83B2-3E54BC7B2D67}" type="presParOf" srcId="{5523E559-F6B6-4BA7-AD6B-D4E0C4303B25}" destId="{BE310CD5-5D22-47A0-BACD-25994C51DBD0}" srcOrd="2" destOrd="0" presId="urn:microsoft.com/office/officeart/2005/8/layout/equation2"/>
  </dgm:cxnLst>
  <dgm:bg>
    <a:solidFill>
      <a:schemeClr val="bg1"/>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9019EA-D864-4F64-9908-BFA4621FBC7A}" type="doc">
      <dgm:prSet loTypeId="urn:microsoft.com/office/officeart/2005/8/layout/process2" loCatId="process" qsTypeId="urn:microsoft.com/office/officeart/2005/8/quickstyle/simple1#11" qsCatId="simple" csTypeId="urn:microsoft.com/office/officeart/2005/8/colors/accent1_2#7" csCatId="accent1" phldr="1"/>
      <dgm:spPr/>
    </dgm:pt>
    <dgm:pt modelId="{0A84801C-8407-4666-B2E1-545368F5C410}">
      <dgm:prSet phldrT="[文本]"/>
      <dgm:spPr>
        <a:solidFill>
          <a:srgbClr val="F2CA5B">
            <a:alpha val="70000"/>
          </a:srgbClr>
        </a:solidFill>
      </dgm:spPr>
      <dgm:t>
        <a:bodyPr/>
        <a:lstStyle/>
        <a:p>
          <a:r>
            <a:rPr lang="zh-CN" altLang="en-US" dirty="0" smtClean="0"/>
            <a:t>横渡大西洋到达美洲</a:t>
          </a:r>
          <a:endParaRPr lang="zh-CN" altLang="en-US" dirty="0"/>
        </a:p>
      </dgm:t>
    </dgm:pt>
    <dgm:pt modelId="{F9B5E2D5-8D80-468A-B67E-CCADC16C55DF}" type="parTrans" cxnId="{93E5F2F4-4903-4FED-8DA6-7C6A38A92567}">
      <dgm:prSet/>
      <dgm:spPr/>
      <dgm:t>
        <a:bodyPr/>
        <a:lstStyle/>
        <a:p>
          <a:endParaRPr lang="zh-CN" altLang="en-US"/>
        </a:p>
      </dgm:t>
    </dgm:pt>
    <dgm:pt modelId="{E0CE2992-91ED-4BAF-865E-875493CA28E0}" type="sibTrans" cxnId="{93E5F2F4-4903-4FED-8DA6-7C6A38A92567}">
      <dgm:prSet/>
      <dgm:spPr/>
      <dgm:t>
        <a:bodyPr/>
        <a:lstStyle/>
        <a:p>
          <a:endParaRPr lang="zh-CN" altLang="en-US"/>
        </a:p>
      </dgm:t>
    </dgm:pt>
    <dgm:pt modelId="{E962AEFF-8B20-4BFC-B581-EE899763ABDE}">
      <dgm:prSet phldrT="[文本]"/>
      <dgm:spPr>
        <a:solidFill>
          <a:srgbClr val="00B050">
            <a:alpha val="49000"/>
          </a:srgbClr>
        </a:solidFill>
      </dgm:spPr>
      <dgm:t>
        <a:bodyPr/>
        <a:lstStyle/>
        <a:p>
          <a:r>
            <a:rPr lang="zh-CN" altLang="en-US" dirty="0" smtClean="0"/>
            <a:t>第一次环球航行</a:t>
          </a:r>
          <a:endParaRPr lang="zh-CN" altLang="en-US" dirty="0"/>
        </a:p>
      </dgm:t>
    </dgm:pt>
    <dgm:pt modelId="{D5EACAB6-EE2B-4A45-BBF6-CD06BD0CB0FC}" type="parTrans" cxnId="{DE21A5E6-B745-403E-9640-5BE74832CF41}">
      <dgm:prSet/>
      <dgm:spPr/>
      <dgm:t>
        <a:bodyPr/>
        <a:lstStyle/>
        <a:p>
          <a:endParaRPr lang="zh-CN" altLang="en-US"/>
        </a:p>
      </dgm:t>
    </dgm:pt>
    <dgm:pt modelId="{C979773A-21C4-40B7-9714-91B5D6C2AD32}" type="sibTrans" cxnId="{DE21A5E6-B745-403E-9640-5BE74832CF41}">
      <dgm:prSet/>
      <dgm:spPr/>
      <dgm:t>
        <a:bodyPr/>
        <a:lstStyle/>
        <a:p>
          <a:endParaRPr lang="zh-CN" altLang="en-US"/>
        </a:p>
      </dgm:t>
    </dgm:pt>
    <dgm:pt modelId="{4C63A11D-6F73-46B6-9787-5100F1C3B2F2}">
      <dgm:prSet/>
      <dgm:spPr>
        <a:solidFill>
          <a:srgbClr val="002060">
            <a:alpha val="62000"/>
          </a:srgbClr>
        </a:solidFill>
      </dgm:spPr>
      <dgm:t>
        <a:bodyPr/>
        <a:lstStyle/>
        <a:p>
          <a:r>
            <a:rPr lang="zh-CN" altLang="en-US" dirty="0" smtClean="0"/>
            <a:t>绕道非洲南端到达印度</a:t>
          </a:r>
          <a:endParaRPr lang="zh-CN" altLang="en-US" dirty="0"/>
        </a:p>
      </dgm:t>
    </dgm:pt>
    <dgm:pt modelId="{B92A25A6-E660-4297-B42B-C9E9D3343A89}" type="parTrans" cxnId="{6050CFAD-4FE4-4CEC-92A4-C8691EF2594C}">
      <dgm:prSet/>
      <dgm:spPr/>
      <dgm:t>
        <a:bodyPr/>
        <a:lstStyle/>
        <a:p>
          <a:endParaRPr lang="zh-CN" altLang="en-US"/>
        </a:p>
      </dgm:t>
    </dgm:pt>
    <dgm:pt modelId="{38D90942-A387-4721-8351-EF4DDAB35B75}" type="sibTrans" cxnId="{6050CFAD-4FE4-4CEC-92A4-C8691EF2594C}">
      <dgm:prSet/>
      <dgm:spPr/>
      <dgm:t>
        <a:bodyPr/>
        <a:lstStyle/>
        <a:p>
          <a:endParaRPr lang="zh-CN" altLang="en-US"/>
        </a:p>
      </dgm:t>
    </dgm:pt>
    <dgm:pt modelId="{8932E011-8433-485B-95D8-43ED0BADD121}" type="pres">
      <dgm:prSet presAssocID="{339019EA-D864-4F64-9908-BFA4621FBC7A}" presName="linearFlow" presStyleCnt="0">
        <dgm:presLayoutVars>
          <dgm:resizeHandles val="exact"/>
        </dgm:presLayoutVars>
      </dgm:prSet>
      <dgm:spPr/>
    </dgm:pt>
    <dgm:pt modelId="{CA2A7031-BF18-4CBA-BD21-F4ACBD9F5EFD}" type="pres">
      <dgm:prSet presAssocID="{0A84801C-8407-4666-B2E1-545368F5C410}" presName="node" presStyleLbl="node1" presStyleIdx="0" presStyleCnt="3" custScaleX="148949">
        <dgm:presLayoutVars>
          <dgm:bulletEnabled val="1"/>
        </dgm:presLayoutVars>
      </dgm:prSet>
      <dgm:spPr/>
      <dgm:t>
        <a:bodyPr/>
        <a:lstStyle/>
        <a:p>
          <a:endParaRPr lang="zh-CN" altLang="en-US"/>
        </a:p>
      </dgm:t>
    </dgm:pt>
    <dgm:pt modelId="{EAF001E8-85A1-4F26-A79C-C6E669FE4025}" type="pres">
      <dgm:prSet presAssocID="{E0CE2992-91ED-4BAF-865E-875493CA28E0}" presName="sibTrans" presStyleLbl="sibTrans2D1" presStyleIdx="0" presStyleCnt="2"/>
      <dgm:spPr/>
      <dgm:t>
        <a:bodyPr/>
        <a:lstStyle/>
        <a:p>
          <a:endParaRPr lang="zh-CN" altLang="en-US"/>
        </a:p>
      </dgm:t>
    </dgm:pt>
    <dgm:pt modelId="{3CF92F33-D0B5-48BB-8BC3-F7CFAB1FA52F}" type="pres">
      <dgm:prSet presAssocID="{E0CE2992-91ED-4BAF-865E-875493CA28E0}" presName="connectorText" presStyleLbl="sibTrans2D1" presStyleIdx="0" presStyleCnt="2"/>
      <dgm:spPr/>
      <dgm:t>
        <a:bodyPr/>
        <a:lstStyle/>
        <a:p>
          <a:endParaRPr lang="zh-CN" altLang="en-US"/>
        </a:p>
      </dgm:t>
    </dgm:pt>
    <dgm:pt modelId="{6F8CC150-CEC5-4D8B-90A8-061C22867D7C}" type="pres">
      <dgm:prSet presAssocID="{4C63A11D-6F73-46B6-9787-5100F1C3B2F2}" presName="node" presStyleLbl="node1" presStyleIdx="1" presStyleCnt="3" custScaleX="147613">
        <dgm:presLayoutVars>
          <dgm:bulletEnabled val="1"/>
        </dgm:presLayoutVars>
      </dgm:prSet>
      <dgm:spPr/>
      <dgm:t>
        <a:bodyPr/>
        <a:lstStyle/>
        <a:p>
          <a:endParaRPr lang="zh-CN" altLang="en-US"/>
        </a:p>
      </dgm:t>
    </dgm:pt>
    <dgm:pt modelId="{1600C546-8347-4F2D-BA19-459F0F986E05}" type="pres">
      <dgm:prSet presAssocID="{38D90942-A387-4721-8351-EF4DDAB35B75}" presName="sibTrans" presStyleLbl="sibTrans2D1" presStyleIdx="1" presStyleCnt="2"/>
      <dgm:spPr/>
      <dgm:t>
        <a:bodyPr/>
        <a:lstStyle/>
        <a:p>
          <a:endParaRPr lang="zh-CN" altLang="en-US"/>
        </a:p>
      </dgm:t>
    </dgm:pt>
    <dgm:pt modelId="{4D7637E1-A054-4607-A154-FB4B2498C30F}" type="pres">
      <dgm:prSet presAssocID="{38D90942-A387-4721-8351-EF4DDAB35B75}" presName="connectorText" presStyleLbl="sibTrans2D1" presStyleIdx="1" presStyleCnt="2"/>
      <dgm:spPr/>
      <dgm:t>
        <a:bodyPr/>
        <a:lstStyle/>
        <a:p>
          <a:endParaRPr lang="zh-CN" altLang="en-US"/>
        </a:p>
      </dgm:t>
    </dgm:pt>
    <dgm:pt modelId="{2AFCC310-C559-4D09-A7B5-71DA89ADBC6C}" type="pres">
      <dgm:prSet presAssocID="{E962AEFF-8B20-4BFC-B581-EE899763ABDE}" presName="node" presStyleLbl="node1" presStyleIdx="2" presStyleCnt="3" custScaleX="151621">
        <dgm:presLayoutVars>
          <dgm:bulletEnabled val="1"/>
        </dgm:presLayoutVars>
      </dgm:prSet>
      <dgm:spPr/>
      <dgm:t>
        <a:bodyPr/>
        <a:lstStyle/>
        <a:p>
          <a:endParaRPr lang="zh-CN" altLang="en-US"/>
        </a:p>
      </dgm:t>
    </dgm:pt>
  </dgm:ptLst>
  <dgm:cxnLst>
    <dgm:cxn modelId="{DE21A5E6-B745-403E-9640-5BE74832CF41}" srcId="{339019EA-D864-4F64-9908-BFA4621FBC7A}" destId="{E962AEFF-8B20-4BFC-B581-EE899763ABDE}" srcOrd="2" destOrd="0" parTransId="{D5EACAB6-EE2B-4A45-BBF6-CD06BD0CB0FC}" sibTransId="{C979773A-21C4-40B7-9714-91B5D6C2AD32}"/>
    <dgm:cxn modelId="{E7265EB4-5D69-4AEA-BA33-B889A3806972}" type="presOf" srcId="{339019EA-D864-4F64-9908-BFA4621FBC7A}" destId="{8932E011-8433-485B-95D8-43ED0BADD121}" srcOrd="0" destOrd="0" presId="urn:microsoft.com/office/officeart/2005/8/layout/process2"/>
    <dgm:cxn modelId="{B78A41FA-4A9C-4A56-BBE3-CB19606B8649}" type="presOf" srcId="{E0CE2992-91ED-4BAF-865E-875493CA28E0}" destId="{EAF001E8-85A1-4F26-A79C-C6E669FE4025}" srcOrd="0" destOrd="0" presId="urn:microsoft.com/office/officeart/2005/8/layout/process2"/>
    <dgm:cxn modelId="{873C7D89-EEF6-403E-8697-00DB4A714846}" type="presOf" srcId="{E962AEFF-8B20-4BFC-B581-EE899763ABDE}" destId="{2AFCC310-C559-4D09-A7B5-71DA89ADBC6C}" srcOrd="0" destOrd="0" presId="urn:microsoft.com/office/officeart/2005/8/layout/process2"/>
    <dgm:cxn modelId="{2983DA22-2BE0-4133-81BB-E1166B6F0208}" type="presOf" srcId="{38D90942-A387-4721-8351-EF4DDAB35B75}" destId="{4D7637E1-A054-4607-A154-FB4B2498C30F}" srcOrd="1" destOrd="0" presId="urn:microsoft.com/office/officeart/2005/8/layout/process2"/>
    <dgm:cxn modelId="{BEBE2E72-F1C1-46D0-BD4E-F4EB6F528B41}" type="presOf" srcId="{38D90942-A387-4721-8351-EF4DDAB35B75}" destId="{1600C546-8347-4F2D-BA19-459F0F986E05}" srcOrd="0" destOrd="0" presId="urn:microsoft.com/office/officeart/2005/8/layout/process2"/>
    <dgm:cxn modelId="{93E5F2F4-4903-4FED-8DA6-7C6A38A92567}" srcId="{339019EA-D864-4F64-9908-BFA4621FBC7A}" destId="{0A84801C-8407-4666-B2E1-545368F5C410}" srcOrd="0" destOrd="0" parTransId="{F9B5E2D5-8D80-468A-B67E-CCADC16C55DF}" sibTransId="{E0CE2992-91ED-4BAF-865E-875493CA28E0}"/>
    <dgm:cxn modelId="{6050CFAD-4FE4-4CEC-92A4-C8691EF2594C}" srcId="{339019EA-D864-4F64-9908-BFA4621FBC7A}" destId="{4C63A11D-6F73-46B6-9787-5100F1C3B2F2}" srcOrd="1" destOrd="0" parTransId="{B92A25A6-E660-4297-B42B-C9E9D3343A89}" sibTransId="{38D90942-A387-4721-8351-EF4DDAB35B75}"/>
    <dgm:cxn modelId="{AB206C90-0897-473B-AB82-BF3CBC287930}" type="presOf" srcId="{0A84801C-8407-4666-B2E1-545368F5C410}" destId="{CA2A7031-BF18-4CBA-BD21-F4ACBD9F5EFD}" srcOrd="0" destOrd="0" presId="urn:microsoft.com/office/officeart/2005/8/layout/process2"/>
    <dgm:cxn modelId="{1080CFB5-3A8E-4B81-8A44-428CBC84D1C9}" type="presOf" srcId="{4C63A11D-6F73-46B6-9787-5100F1C3B2F2}" destId="{6F8CC150-CEC5-4D8B-90A8-061C22867D7C}" srcOrd="0" destOrd="0" presId="urn:microsoft.com/office/officeart/2005/8/layout/process2"/>
    <dgm:cxn modelId="{97F69333-E255-4616-801A-1DEF1A5129B9}" type="presOf" srcId="{E0CE2992-91ED-4BAF-865E-875493CA28E0}" destId="{3CF92F33-D0B5-48BB-8BC3-F7CFAB1FA52F}" srcOrd="1" destOrd="0" presId="urn:microsoft.com/office/officeart/2005/8/layout/process2"/>
    <dgm:cxn modelId="{56F35080-790D-4681-9F1F-FD3B2BCCA9ED}" type="presParOf" srcId="{8932E011-8433-485B-95D8-43ED0BADD121}" destId="{CA2A7031-BF18-4CBA-BD21-F4ACBD9F5EFD}" srcOrd="0" destOrd="0" presId="urn:microsoft.com/office/officeart/2005/8/layout/process2"/>
    <dgm:cxn modelId="{43D0A33C-5D73-46E5-8755-760C6E830F49}" type="presParOf" srcId="{8932E011-8433-485B-95D8-43ED0BADD121}" destId="{EAF001E8-85A1-4F26-A79C-C6E669FE4025}" srcOrd="1" destOrd="0" presId="urn:microsoft.com/office/officeart/2005/8/layout/process2"/>
    <dgm:cxn modelId="{0545E7E9-A7A6-4C29-B900-87E3BFBDB4D4}" type="presParOf" srcId="{EAF001E8-85A1-4F26-A79C-C6E669FE4025}" destId="{3CF92F33-D0B5-48BB-8BC3-F7CFAB1FA52F}" srcOrd="0" destOrd="0" presId="urn:microsoft.com/office/officeart/2005/8/layout/process2"/>
    <dgm:cxn modelId="{2A40B11C-2BD5-4E29-851E-B2FEB7705068}" type="presParOf" srcId="{8932E011-8433-485B-95D8-43ED0BADD121}" destId="{6F8CC150-CEC5-4D8B-90A8-061C22867D7C}" srcOrd="2" destOrd="0" presId="urn:microsoft.com/office/officeart/2005/8/layout/process2"/>
    <dgm:cxn modelId="{ED5EBFF3-36BB-4CD1-99F0-B0C6FED1B9DF}" type="presParOf" srcId="{8932E011-8433-485B-95D8-43ED0BADD121}" destId="{1600C546-8347-4F2D-BA19-459F0F986E05}" srcOrd="3" destOrd="0" presId="urn:microsoft.com/office/officeart/2005/8/layout/process2"/>
    <dgm:cxn modelId="{7C720989-C50B-444B-8551-B5FFD786FAEF}" type="presParOf" srcId="{1600C546-8347-4F2D-BA19-459F0F986E05}" destId="{4D7637E1-A054-4607-A154-FB4B2498C30F}" srcOrd="0" destOrd="0" presId="urn:microsoft.com/office/officeart/2005/8/layout/process2"/>
    <dgm:cxn modelId="{3294ACC9-F853-4CFC-952F-789219E33C6C}" type="presParOf" srcId="{8932E011-8433-485B-95D8-43ED0BADD121}" destId="{2AFCC310-C559-4D09-A7B5-71DA89ADBC6C}" srcOrd="4" destOrd="0" presId="urn:microsoft.com/office/officeart/2005/8/layout/process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BB3E64-8416-44F9-91E9-D28A7515E897}" type="doc">
      <dgm:prSet loTypeId="urn:microsoft.com/office/officeart/2005/8/layout/hProcess9" loCatId="process" qsTypeId="urn:microsoft.com/office/officeart/2005/8/quickstyle/simple1#12" qsCatId="simple" csTypeId="urn:microsoft.com/office/officeart/2005/8/colors/accent1_2#8" csCatId="accent1" phldr="1"/>
      <dgm:spPr/>
    </dgm:pt>
    <dgm:pt modelId="{73A244B8-AB30-4CB5-B09B-697296EAE1A3}">
      <dgm:prSet phldrT="[文本]"/>
      <dgm:spPr>
        <a:solidFill>
          <a:srgbClr val="457077">
            <a:alpha val="69000"/>
          </a:srgbClr>
        </a:solidFill>
      </dgm:spPr>
      <dgm:t>
        <a:bodyPr/>
        <a:lstStyle/>
        <a:p>
          <a:r>
            <a:rPr lang="zh-CN" altLang="en-US" dirty="0" smtClean="0"/>
            <a:t>海上贸易积累财富</a:t>
          </a:r>
          <a:endParaRPr lang="zh-CN" altLang="en-US" dirty="0"/>
        </a:p>
      </dgm:t>
    </dgm:pt>
    <dgm:pt modelId="{6A53D0D3-AB29-4DB9-AF3D-7E69166E83F6}" type="parTrans" cxnId="{C5083198-638D-459B-9AE9-104795E2BABE}">
      <dgm:prSet/>
      <dgm:spPr/>
      <dgm:t>
        <a:bodyPr/>
        <a:lstStyle/>
        <a:p>
          <a:endParaRPr lang="zh-CN" altLang="en-US"/>
        </a:p>
      </dgm:t>
    </dgm:pt>
    <dgm:pt modelId="{96060D70-B5A6-431F-B172-F31BB05BFB31}" type="sibTrans" cxnId="{C5083198-638D-459B-9AE9-104795E2BABE}">
      <dgm:prSet/>
      <dgm:spPr/>
      <dgm:t>
        <a:bodyPr/>
        <a:lstStyle/>
        <a:p>
          <a:endParaRPr lang="zh-CN" altLang="en-US"/>
        </a:p>
      </dgm:t>
    </dgm:pt>
    <dgm:pt modelId="{B664163D-C2E5-4B90-96B6-2FCB75AE1778}">
      <dgm:prSet phldrT="[文本]"/>
      <dgm:spPr>
        <a:solidFill>
          <a:srgbClr val="608C95"/>
        </a:solidFill>
      </dgm:spPr>
      <dgm:t>
        <a:bodyPr/>
        <a:lstStyle/>
        <a:p>
          <a:r>
            <a:rPr lang="zh-CN" altLang="en-US" dirty="0" smtClean="0"/>
            <a:t>殖民掠夺劳动力</a:t>
          </a:r>
          <a:endParaRPr lang="zh-CN" altLang="en-US" dirty="0"/>
        </a:p>
      </dgm:t>
    </dgm:pt>
    <dgm:pt modelId="{91FB0838-18ED-4E35-9A86-987F92E2246F}" type="parTrans" cxnId="{704CB9D1-D21E-4AE2-8B03-2D781AF5D91B}">
      <dgm:prSet/>
      <dgm:spPr/>
      <dgm:t>
        <a:bodyPr/>
        <a:lstStyle/>
        <a:p>
          <a:endParaRPr lang="zh-CN" altLang="en-US"/>
        </a:p>
      </dgm:t>
    </dgm:pt>
    <dgm:pt modelId="{38387CF3-6196-4D67-BA13-48EDB3BDEEAF}" type="sibTrans" cxnId="{704CB9D1-D21E-4AE2-8B03-2D781AF5D91B}">
      <dgm:prSet/>
      <dgm:spPr/>
      <dgm:t>
        <a:bodyPr/>
        <a:lstStyle/>
        <a:p>
          <a:endParaRPr lang="zh-CN" altLang="en-US"/>
        </a:p>
      </dgm:t>
    </dgm:pt>
    <dgm:pt modelId="{886AB615-35B8-482D-B91D-2BD3879D5883}">
      <dgm:prSet phldrT="[文本]"/>
      <dgm:spPr>
        <a:solidFill>
          <a:srgbClr val="608C95"/>
        </a:solidFill>
      </dgm:spPr>
      <dgm:t>
        <a:bodyPr/>
        <a:lstStyle/>
        <a:p>
          <a:r>
            <a:rPr lang="zh-CN" altLang="en-US" dirty="0" smtClean="0"/>
            <a:t>资本主义制度的建立</a:t>
          </a:r>
          <a:endParaRPr lang="zh-CN" altLang="en-US" dirty="0"/>
        </a:p>
      </dgm:t>
    </dgm:pt>
    <dgm:pt modelId="{AA6D2048-4B6B-447D-9570-8FFDB60FA1C0}" type="parTrans" cxnId="{6793CB3F-BF3E-4249-B910-9AF96223CDB9}">
      <dgm:prSet/>
      <dgm:spPr/>
      <dgm:t>
        <a:bodyPr/>
        <a:lstStyle/>
        <a:p>
          <a:endParaRPr lang="zh-CN" altLang="en-US"/>
        </a:p>
      </dgm:t>
    </dgm:pt>
    <dgm:pt modelId="{60948562-287C-4BD3-9635-4AC12DDF382F}" type="sibTrans" cxnId="{6793CB3F-BF3E-4249-B910-9AF96223CDB9}">
      <dgm:prSet/>
      <dgm:spPr/>
      <dgm:t>
        <a:bodyPr/>
        <a:lstStyle/>
        <a:p>
          <a:endParaRPr lang="zh-CN" altLang="en-US"/>
        </a:p>
      </dgm:t>
    </dgm:pt>
    <dgm:pt modelId="{04251FEA-8BF8-4266-A53A-13A4584A1F45}" type="pres">
      <dgm:prSet presAssocID="{A4BB3E64-8416-44F9-91E9-D28A7515E897}" presName="CompostProcess" presStyleCnt="0">
        <dgm:presLayoutVars>
          <dgm:dir/>
          <dgm:resizeHandles val="exact"/>
        </dgm:presLayoutVars>
      </dgm:prSet>
      <dgm:spPr/>
    </dgm:pt>
    <dgm:pt modelId="{FF7D4261-A4CB-4944-A9AB-45238087224C}" type="pres">
      <dgm:prSet presAssocID="{A4BB3E64-8416-44F9-91E9-D28A7515E897}" presName="arrow" presStyleLbl="bgShp" presStyleIdx="0" presStyleCnt="1"/>
      <dgm:spPr>
        <a:solidFill>
          <a:schemeClr val="accent2">
            <a:lumMod val="40000"/>
            <a:lumOff val="60000"/>
          </a:schemeClr>
        </a:solidFill>
      </dgm:spPr>
    </dgm:pt>
    <dgm:pt modelId="{CC684036-A0FF-4D8E-9E22-BD8DA3881274}" type="pres">
      <dgm:prSet presAssocID="{A4BB3E64-8416-44F9-91E9-D28A7515E897}" presName="linearProcess" presStyleCnt="0"/>
      <dgm:spPr/>
    </dgm:pt>
    <dgm:pt modelId="{55F027CE-4A15-49DF-9DF5-62B04318068B}" type="pres">
      <dgm:prSet presAssocID="{73A244B8-AB30-4CB5-B09B-697296EAE1A3}" presName="textNode" presStyleLbl="node1" presStyleIdx="0" presStyleCnt="3">
        <dgm:presLayoutVars>
          <dgm:bulletEnabled val="1"/>
        </dgm:presLayoutVars>
      </dgm:prSet>
      <dgm:spPr/>
      <dgm:t>
        <a:bodyPr/>
        <a:lstStyle/>
        <a:p>
          <a:endParaRPr lang="zh-CN" altLang="en-US"/>
        </a:p>
      </dgm:t>
    </dgm:pt>
    <dgm:pt modelId="{9B87F653-C40A-4832-85C6-983E5A2761F8}" type="pres">
      <dgm:prSet presAssocID="{96060D70-B5A6-431F-B172-F31BB05BFB31}" presName="sibTrans" presStyleCnt="0"/>
      <dgm:spPr/>
    </dgm:pt>
    <dgm:pt modelId="{B7C3F87D-CD5B-4E5F-BB98-B4DED759DE1C}" type="pres">
      <dgm:prSet presAssocID="{B664163D-C2E5-4B90-96B6-2FCB75AE1778}" presName="textNode" presStyleLbl="node1" presStyleIdx="1" presStyleCnt="3">
        <dgm:presLayoutVars>
          <dgm:bulletEnabled val="1"/>
        </dgm:presLayoutVars>
      </dgm:prSet>
      <dgm:spPr/>
      <dgm:t>
        <a:bodyPr/>
        <a:lstStyle/>
        <a:p>
          <a:endParaRPr lang="zh-CN" altLang="en-US"/>
        </a:p>
      </dgm:t>
    </dgm:pt>
    <dgm:pt modelId="{59E8FB23-F27E-4EDE-AF90-15A094AB461F}" type="pres">
      <dgm:prSet presAssocID="{38387CF3-6196-4D67-BA13-48EDB3BDEEAF}" presName="sibTrans" presStyleCnt="0"/>
      <dgm:spPr/>
    </dgm:pt>
    <dgm:pt modelId="{90E23595-85F6-4E0A-BC07-F344A2CDD226}" type="pres">
      <dgm:prSet presAssocID="{886AB615-35B8-482D-B91D-2BD3879D5883}" presName="textNode" presStyleLbl="node1" presStyleIdx="2" presStyleCnt="3">
        <dgm:presLayoutVars>
          <dgm:bulletEnabled val="1"/>
        </dgm:presLayoutVars>
      </dgm:prSet>
      <dgm:spPr/>
      <dgm:t>
        <a:bodyPr/>
        <a:lstStyle/>
        <a:p>
          <a:endParaRPr lang="zh-CN" altLang="en-US"/>
        </a:p>
      </dgm:t>
    </dgm:pt>
  </dgm:ptLst>
  <dgm:cxnLst>
    <dgm:cxn modelId="{09564BD1-3146-4E21-9217-723B3F2D9BAE}" type="presOf" srcId="{73A244B8-AB30-4CB5-B09B-697296EAE1A3}" destId="{55F027CE-4A15-49DF-9DF5-62B04318068B}" srcOrd="0" destOrd="0" presId="urn:microsoft.com/office/officeart/2005/8/layout/hProcess9"/>
    <dgm:cxn modelId="{C5083198-638D-459B-9AE9-104795E2BABE}" srcId="{A4BB3E64-8416-44F9-91E9-D28A7515E897}" destId="{73A244B8-AB30-4CB5-B09B-697296EAE1A3}" srcOrd="0" destOrd="0" parTransId="{6A53D0D3-AB29-4DB9-AF3D-7E69166E83F6}" sibTransId="{96060D70-B5A6-431F-B172-F31BB05BFB31}"/>
    <dgm:cxn modelId="{704CB9D1-D21E-4AE2-8B03-2D781AF5D91B}" srcId="{A4BB3E64-8416-44F9-91E9-D28A7515E897}" destId="{B664163D-C2E5-4B90-96B6-2FCB75AE1778}" srcOrd="1" destOrd="0" parTransId="{91FB0838-18ED-4E35-9A86-987F92E2246F}" sibTransId="{38387CF3-6196-4D67-BA13-48EDB3BDEEAF}"/>
    <dgm:cxn modelId="{07FE300F-3467-4312-8EEC-C6E57766E31B}" type="presOf" srcId="{886AB615-35B8-482D-B91D-2BD3879D5883}" destId="{90E23595-85F6-4E0A-BC07-F344A2CDD226}" srcOrd="0" destOrd="0" presId="urn:microsoft.com/office/officeart/2005/8/layout/hProcess9"/>
    <dgm:cxn modelId="{B60DEEE2-4671-4B9A-8DE3-BD379BE5A50E}" type="presOf" srcId="{A4BB3E64-8416-44F9-91E9-D28A7515E897}" destId="{04251FEA-8BF8-4266-A53A-13A4584A1F45}" srcOrd="0" destOrd="0" presId="urn:microsoft.com/office/officeart/2005/8/layout/hProcess9"/>
    <dgm:cxn modelId="{6793CB3F-BF3E-4249-B910-9AF96223CDB9}" srcId="{A4BB3E64-8416-44F9-91E9-D28A7515E897}" destId="{886AB615-35B8-482D-B91D-2BD3879D5883}" srcOrd="2" destOrd="0" parTransId="{AA6D2048-4B6B-447D-9570-8FFDB60FA1C0}" sibTransId="{60948562-287C-4BD3-9635-4AC12DDF382F}"/>
    <dgm:cxn modelId="{132E4341-A60A-487A-83D3-A847DCEF8C56}" type="presOf" srcId="{B664163D-C2E5-4B90-96B6-2FCB75AE1778}" destId="{B7C3F87D-CD5B-4E5F-BB98-B4DED759DE1C}" srcOrd="0" destOrd="0" presId="urn:microsoft.com/office/officeart/2005/8/layout/hProcess9"/>
    <dgm:cxn modelId="{1299330C-6623-4777-A54D-EDF73B5F5212}" type="presParOf" srcId="{04251FEA-8BF8-4266-A53A-13A4584A1F45}" destId="{FF7D4261-A4CB-4944-A9AB-45238087224C}" srcOrd="0" destOrd="0" presId="urn:microsoft.com/office/officeart/2005/8/layout/hProcess9"/>
    <dgm:cxn modelId="{79317F18-FEAE-4EB4-8B73-6241D1BD52C3}" type="presParOf" srcId="{04251FEA-8BF8-4266-A53A-13A4584A1F45}" destId="{CC684036-A0FF-4D8E-9E22-BD8DA3881274}" srcOrd="1" destOrd="0" presId="urn:microsoft.com/office/officeart/2005/8/layout/hProcess9"/>
    <dgm:cxn modelId="{1171CCBF-111F-4EA2-8ED6-35AF5F7E1E98}" type="presParOf" srcId="{CC684036-A0FF-4D8E-9E22-BD8DA3881274}" destId="{55F027CE-4A15-49DF-9DF5-62B04318068B}" srcOrd="0" destOrd="0" presId="urn:microsoft.com/office/officeart/2005/8/layout/hProcess9"/>
    <dgm:cxn modelId="{3C9433FE-4A10-4C8A-960F-6E44B2C7A6BC}" type="presParOf" srcId="{CC684036-A0FF-4D8E-9E22-BD8DA3881274}" destId="{9B87F653-C40A-4832-85C6-983E5A2761F8}" srcOrd="1" destOrd="0" presId="urn:microsoft.com/office/officeart/2005/8/layout/hProcess9"/>
    <dgm:cxn modelId="{2E909082-5AC8-4E96-BBB1-006DCFE89431}" type="presParOf" srcId="{CC684036-A0FF-4D8E-9E22-BD8DA3881274}" destId="{B7C3F87D-CD5B-4E5F-BB98-B4DED759DE1C}" srcOrd="2" destOrd="0" presId="urn:microsoft.com/office/officeart/2005/8/layout/hProcess9"/>
    <dgm:cxn modelId="{3D72DA27-1B32-4AA7-83E5-054139E86AA3}" type="presParOf" srcId="{CC684036-A0FF-4D8E-9E22-BD8DA3881274}" destId="{59E8FB23-F27E-4EDE-AF90-15A094AB461F}" srcOrd="3" destOrd="0" presId="urn:microsoft.com/office/officeart/2005/8/layout/hProcess9"/>
    <dgm:cxn modelId="{F501117D-125E-4929-A5E6-B6D3FE609093}" type="presParOf" srcId="{CC684036-A0FF-4D8E-9E22-BD8DA3881274}" destId="{90E23595-85F6-4E0A-BC07-F344A2CDD226}" srcOrd="4" destOrd="0" presId="urn:microsoft.com/office/officeart/2005/8/layout/hProcess9"/>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93AF52-7896-4AE6-80C9-8ABBFF39A751}" type="doc">
      <dgm:prSet loTypeId="urn:microsoft.com/office/officeart/2005/8/layout/arrow6" loCatId="process" qsTypeId="urn:microsoft.com/office/officeart/2005/8/quickstyle/simple1#13" qsCatId="simple" csTypeId="urn:microsoft.com/office/officeart/2005/8/colors/accent1_2#9" csCatId="accent1" phldr="1"/>
      <dgm:spPr/>
      <dgm:t>
        <a:bodyPr/>
        <a:lstStyle/>
        <a:p>
          <a:endParaRPr lang="zh-CN" altLang="en-US"/>
        </a:p>
      </dgm:t>
    </dgm:pt>
    <dgm:pt modelId="{36B2D941-C865-48D1-B36B-143C7007CEA0}">
      <dgm:prSet phldrT="[文本]" custT="1"/>
      <dgm:spPr/>
      <dgm:t>
        <a:bodyPr/>
        <a:lstStyle/>
        <a:p>
          <a:r>
            <a:rPr lang="zh-CN" altLang="en-US" sz="2000" dirty="0" smtClean="0"/>
            <a:t>欧洲文艺复兴</a:t>
          </a:r>
          <a:endParaRPr lang="zh-CN" altLang="en-US" sz="2000" dirty="0"/>
        </a:p>
      </dgm:t>
    </dgm:pt>
    <dgm:pt modelId="{264018D9-6FB4-498E-AE5C-32A1BC55BD06}" type="parTrans" cxnId="{86A921E4-E120-458A-B961-9B2DBA54FA7A}">
      <dgm:prSet/>
      <dgm:spPr/>
      <dgm:t>
        <a:bodyPr/>
        <a:lstStyle/>
        <a:p>
          <a:endParaRPr lang="zh-CN" altLang="en-US"/>
        </a:p>
      </dgm:t>
    </dgm:pt>
    <dgm:pt modelId="{AFDFEA3D-BFE2-4B1F-B79C-2FDA7B9B2097}" type="sibTrans" cxnId="{86A921E4-E120-458A-B961-9B2DBA54FA7A}">
      <dgm:prSet/>
      <dgm:spPr/>
      <dgm:t>
        <a:bodyPr/>
        <a:lstStyle/>
        <a:p>
          <a:endParaRPr lang="zh-CN" altLang="en-US"/>
        </a:p>
      </dgm:t>
    </dgm:pt>
    <dgm:pt modelId="{C716F02C-D916-4823-A294-3E510548C627}">
      <dgm:prSet phldrT="[文本]" custT="1"/>
      <dgm:spPr/>
      <dgm:t>
        <a:bodyPr/>
        <a:lstStyle/>
        <a:p>
          <a:r>
            <a:rPr lang="zh-CN" altLang="en-US" sz="2000" dirty="0" smtClean="0"/>
            <a:t>明末新儒家思想</a:t>
          </a:r>
          <a:endParaRPr lang="zh-CN" altLang="en-US" sz="2000" dirty="0"/>
        </a:p>
      </dgm:t>
    </dgm:pt>
    <dgm:pt modelId="{A6B64118-8C8F-4FFB-B7AB-A13A9B34161C}" type="parTrans" cxnId="{C59D7882-9F9A-4927-B0B9-D916C5B8F77B}">
      <dgm:prSet/>
      <dgm:spPr/>
      <dgm:t>
        <a:bodyPr/>
        <a:lstStyle/>
        <a:p>
          <a:endParaRPr lang="zh-CN" altLang="en-US"/>
        </a:p>
      </dgm:t>
    </dgm:pt>
    <dgm:pt modelId="{6FA06201-EC4B-4A1D-9FC5-E5E048DB9707}" type="sibTrans" cxnId="{C59D7882-9F9A-4927-B0B9-D916C5B8F77B}">
      <dgm:prSet/>
      <dgm:spPr/>
      <dgm:t>
        <a:bodyPr/>
        <a:lstStyle/>
        <a:p>
          <a:endParaRPr lang="zh-CN" altLang="en-US"/>
        </a:p>
      </dgm:t>
    </dgm:pt>
    <dgm:pt modelId="{CCCCB9B3-23DF-4B3D-8FF0-18673AEEC83F}" type="pres">
      <dgm:prSet presAssocID="{6D93AF52-7896-4AE6-80C9-8ABBFF39A751}" presName="compositeShape" presStyleCnt="0">
        <dgm:presLayoutVars>
          <dgm:chMax val="2"/>
          <dgm:dir/>
          <dgm:resizeHandles val="exact"/>
        </dgm:presLayoutVars>
      </dgm:prSet>
      <dgm:spPr/>
      <dgm:t>
        <a:bodyPr/>
        <a:lstStyle/>
        <a:p>
          <a:endParaRPr lang="zh-CN" altLang="en-US"/>
        </a:p>
      </dgm:t>
    </dgm:pt>
    <dgm:pt modelId="{6CF2F55D-5FC2-41BF-B325-BB27B2E7B230}" type="pres">
      <dgm:prSet presAssocID="{6D93AF52-7896-4AE6-80C9-8ABBFF39A751}" presName="ribbon" presStyleLbl="node1" presStyleIdx="0" presStyleCnt="1" custScaleX="131539"/>
      <dgm:spPr>
        <a:solidFill>
          <a:srgbClr val="FE9B50">
            <a:alpha val="72000"/>
          </a:srgbClr>
        </a:solidFill>
      </dgm:spPr>
      <dgm:t>
        <a:bodyPr/>
        <a:lstStyle/>
        <a:p>
          <a:endParaRPr lang="zh-CN" altLang="en-US"/>
        </a:p>
      </dgm:t>
    </dgm:pt>
    <dgm:pt modelId="{E4B2E628-A780-488B-8BFB-9DE84C2FAABE}" type="pres">
      <dgm:prSet presAssocID="{6D93AF52-7896-4AE6-80C9-8ABBFF39A751}" presName="leftArrowText" presStyleLbl="node1" presStyleIdx="0" presStyleCnt="1" custScaleX="207856" custLinFactNeighborX="-27022" custLinFactNeighborY="-2600">
        <dgm:presLayoutVars>
          <dgm:chMax val="0"/>
          <dgm:bulletEnabled val="1"/>
        </dgm:presLayoutVars>
      </dgm:prSet>
      <dgm:spPr/>
      <dgm:t>
        <a:bodyPr/>
        <a:lstStyle/>
        <a:p>
          <a:endParaRPr lang="zh-CN" altLang="en-US"/>
        </a:p>
      </dgm:t>
    </dgm:pt>
    <dgm:pt modelId="{22AB307E-09F5-4C85-A8F2-EF2BCC3F2534}" type="pres">
      <dgm:prSet presAssocID="{6D93AF52-7896-4AE6-80C9-8ABBFF39A751}" presName="rightArrowText" presStyleLbl="node1" presStyleIdx="0" presStyleCnt="1" custScaleX="167843" custLinFactNeighborX="22865" custLinFactNeighborY="-2600">
        <dgm:presLayoutVars>
          <dgm:chMax val="0"/>
          <dgm:bulletEnabled val="1"/>
        </dgm:presLayoutVars>
      </dgm:prSet>
      <dgm:spPr/>
      <dgm:t>
        <a:bodyPr/>
        <a:lstStyle/>
        <a:p>
          <a:endParaRPr lang="zh-CN" altLang="en-US"/>
        </a:p>
      </dgm:t>
    </dgm:pt>
  </dgm:ptLst>
  <dgm:cxnLst>
    <dgm:cxn modelId="{C59D7882-9F9A-4927-B0B9-D916C5B8F77B}" srcId="{6D93AF52-7896-4AE6-80C9-8ABBFF39A751}" destId="{C716F02C-D916-4823-A294-3E510548C627}" srcOrd="1" destOrd="0" parTransId="{A6B64118-8C8F-4FFB-B7AB-A13A9B34161C}" sibTransId="{6FA06201-EC4B-4A1D-9FC5-E5E048DB9707}"/>
    <dgm:cxn modelId="{941496A7-7C6C-4CAA-9773-1321D053305D}" type="presOf" srcId="{6D93AF52-7896-4AE6-80C9-8ABBFF39A751}" destId="{CCCCB9B3-23DF-4B3D-8FF0-18673AEEC83F}" srcOrd="0" destOrd="0" presId="urn:microsoft.com/office/officeart/2005/8/layout/arrow6"/>
    <dgm:cxn modelId="{65FE5B20-9FB8-41EF-AAE5-BB52DE798AEB}" type="presOf" srcId="{36B2D941-C865-48D1-B36B-143C7007CEA0}" destId="{E4B2E628-A780-488B-8BFB-9DE84C2FAABE}" srcOrd="0" destOrd="0" presId="urn:microsoft.com/office/officeart/2005/8/layout/arrow6"/>
    <dgm:cxn modelId="{EED54883-22B5-45A4-BDD5-31C004ACFCA4}" type="presOf" srcId="{C716F02C-D916-4823-A294-3E510548C627}" destId="{22AB307E-09F5-4C85-A8F2-EF2BCC3F2534}" srcOrd="0" destOrd="0" presId="urn:microsoft.com/office/officeart/2005/8/layout/arrow6"/>
    <dgm:cxn modelId="{86A921E4-E120-458A-B961-9B2DBA54FA7A}" srcId="{6D93AF52-7896-4AE6-80C9-8ABBFF39A751}" destId="{36B2D941-C865-48D1-B36B-143C7007CEA0}" srcOrd="0" destOrd="0" parTransId="{264018D9-6FB4-498E-AE5C-32A1BC55BD06}" sibTransId="{AFDFEA3D-BFE2-4B1F-B79C-2FDA7B9B2097}"/>
    <dgm:cxn modelId="{61E3BC9E-DA58-47D6-8E2A-253B7DB82536}" type="presParOf" srcId="{CCCCB9B3-23DF-4B3D-8FF0-18673AEEC83F}" destId="{6CF2F55D-5FC2-41BF-B325-BB27B2E7B230}" srcOrd="0" destOrd="0" presId="urn:microsoft.com/office/officeart/2005/8/layout/arrow6"/>
    <dgm:cxn modelId="{02BC913B-80F6-44B5-A0F1-407DB4F21294}" type="presParOf" srcId="{CCCCB9B3-23DF-4B3D-8FF0-18673AEEC83F}" destId="{E4B2E628-A780-488B-8BFB-9DE84C2FAABE}" srcOrd="1" destOrd="0" presId="urn:microsoft.com/office/officeart/2005/8/layout/arrow6"/>
    <dgm:cxn modelId="{15098CA8-2E17-4971-8FEA-D79879AC4521}" type="presParOf" srcId="{CCCCB9B3-23DF-4B3D-8FF0-18673AEEC83F}" destId="{22AB307E-09F5-4C85-A8F2-EF2BCC3F2534}" srcOrd="2" destOrd="0" presId="urn:microsoft.com/office/officeart/2005/8/layout/arrow6"/>
  </dgm:cxnLst>
  <dgm:bg>
    <a:solidFill>
      <a:schemeClr val="bg1"/>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D6A3F6-3FA5-4876-AB95-0BA8F7B48EF3}" type="doc">
      <dgm:prSet loTypeId="urn:microsoft.com/office/officeart/2005/8/layout/arrow3" loCatId="relationship" qsTypeId="urn:microsoft.com/office/officeart/2005/8/quickstyle/simple1#14" qsCatId="simple" csTypeId="urn:microsoft.com/office/officeart/2005/8/colors/accent1_2#10" csCatId="accent1" phldr="1"/>
      <dgm:spPr/>
      <dgm:t>
        <a:bodyPr/>
        <a:lstStyle/>
        <a:p>
          <a:endParaRPr lang="zh-CN" altLang="en-US"/>
        </a:p>
      </dgm:t>
    </dgm:pt>
    <dgm:pt modelId="{B867C779-3A32-4AC7-8C1D-51EBAABF5AD1}">
      <dgm:prSet phldrT="[文本]" custT="1"/>
      <dgm:spPr/>
      <dgm:t>
        <a:bodyPr/>
        <a:lstStyle/>
        <a:p>
          <a:r>
            <a:rPr lang="zh-CN" altLang="en-US" sz="2800" dirty="0" smtClean="0"/>
            <a:t>海权工业强国</a:t>
          </a:r>
          <a:endParaRPr lang="zh-CN" altLang="en-US" sz="2800" dirty="0"/>
        </a:p>
      </dgm:t>
    </dgm:pt>
    <dgm:pt modelId="{871100E7-8791-48DA-A694-878BCF655304}" type="parTrans" cxnId="{2D8051F5-7B71-44D8-B71E-842F97A41F61}">
      <dgm:prSet/>
      <dgm:spPr/>
      <dgm:t>
        <a:bodyPr/>
        <a:lstStyle/>
        <a:p>
          <a:endParaRPr lang="zh-CN" altLang="en-US"/>
        </a:p>
      </dgm:t>
    </dgm:pt>
    <dgm:pt modelId="{1D8CE606-A4AA-4BFA-B669-580427750268}" type="sibTrans" cxnId="{2D8051F5-7B71-44D8-B71E-842F97A41F61}">
      <dgm:prSet/>
      <dgm:spPr/>
      <dgm:t>
        <a:bodyPr/>
        <a:lstStyle/>
        <a:p>
          <a:endParaRPr lang="zh-CN" altLang="en-US"/>
        </a:p>
      </dgm:t>
    </dgm:pt>
    <dgm:pt modelId="{39F2BA3E-12B5-4A19-A13A-D8EF11D8E663}">
      <dgm:prSet phldrT="[文本]" custT="1"/>
      <dgm:spPr/>
      <dgm:t>
        <a:bodyPr/>
        <a:lstStyle/>
        <a:p>
          <a:r>
            <a:rPr lang="zh-CN" altLang="en-US" sz="2800" dirty="0" smtClean="0"/>
            <a:t>陆权农业强国</a:t>
          </a:r>
          <a:endParaRPr lang="zh-CN" altLang="en-US" sz="2800" dirty="0"/>
        </a:p>
      </dgm:t>
    </dgm:pt>
    <dgm:pt modelId="{934701D3-DF7C-404D-9F71-A4D3B12B4059}" type="parTrans" cxnId="{E6802B93-4379-46AD-93DA-977B2C0075D3}">
      <dgm:prSet/>
      <dgm:spPr/>
      <dgm:t>
        <a:bodyPr/>
        <a:lstStyle/>
        <a:p>
          <a:endParaRPr lang="zh-CN" altLang="en-US"/>
        </a:p>
      </dgm:t>
    </dgm:pt>
    <dgm:pt modelId="{78D20461-E856-4B06-AD8A-839F5020AE94}" type="sibTrans" cxnId="{E6802B93-4379-46AD-93DA-977B2C0075D3}">
      <dgm:prSet/>
      <dgm:spPr/>
      <dgm:t>
        <a:bodyPr/>
        <a:lstStyle/>
        <a:p>
          <a:endParaRPr lang="zh-CN" altLang="en-US"/>
        </a:p>
      </dgm:t>
    </dgm:pt>
    <dgm:pt modelId="{63889EBE-B315-419B-9DC3-44F1000E60BF}">
      <dgm:prSet phldrT="[文本]"/>
      <dgm:spPr/>
      <dgm:t>
        <a:bodyPr/>
        <a:lstStyle/>
        <a:p>
          <a:endParaRPr lang="zh-CN" altLang="en-US"/>
        </a:p>
      </dgm:t>
    </dgm:pt>
    <dgm:pt modelId="{4D39CC3D-BF6A-4DF1-8B24-E8C0BBD74117}" type="parTrans" cxnId="{64B02A40-26DB-44AB-A94C-11B786DB40A4}">
      <dgm:prSet/>
      <dgm:spPr/>
      <dgm:t>
        <a:bodyPr/>
        <a:lstStyle/>
        <a:p>
          <a:endParaRPr lang="zh-CN" altLang="en-US"/>
        </a:p>
      </dgm:t>
    </dgm:pt>
    <dgm:pt modelId="{4D66C746-E621-4813-B39C-B8A45C1FB945}" type="sibTrans" cxnId="{64B02A40-26DB-44AB-A94C-11B786DB40A4}">
      <dgm:prSet/>
      <dgm:spPr/>
      <dgm:t>
        <a:bodyPr/>
        <a:lstStyle/>
        <a:p>
          <a:endParaRPr lang="zh-CN" altLang="en-US"/>
        </a:p>
      </dgm:t>
    </dgm:pt>
    <dgm:pt modelId="{18E63A61-18EA-43B2-934C-076F7F54A943}" type="pres">
      <dgm:prSet presAssocID="{10D6A3F6-3FA5-4876-AB95-0BA8F7B48EF3}" presName="compositeShape" presStyleCnt="0">
        <dgm:presLayoutVars>
          <dgm:chMax val="2"/>
          <dgm:dir/>
          <dgm:resizeHandles val="exact"/>
        </dgm:presLayoutVars>
      </dgm:prSet>
      <dgm:spPr/>
      <dgm:t>
        <a:bodyPr/>
        <a:lstStyle/>
        <a:p>
          <a:endParaRPr lang="zh-CN" altLang="en-US"/>
        </a:p>
      </dgm:t>
    </dgm:pt>
    <dgm:pt modelId="{516EA94E-476D-4947-8498-1BE69D0EE94F}" type="pres">
      <dgm:prSet presAssocID="{10D6A3F6-3FA5-4876-AB95-0BA8F7B48EF3}" presName="divider" presStyleLbl="fgShp" presStyleIdx="0" presStyleCnt="1" custAng="20953106"/>
      <dgm:spPr/>
    </dgm:pt>
    <dgm:pt modelId="{940DAA6F-9AC1-4FE8-A9E4-7F8B67BFB281}" type="pres">
      <dgm:prSet presAssocID="{B867C779-3A32-4AC7-8C1D-51EBAABF5AD1}" presName="downArrow" presStyleLbl="node1" presStyleIdx="0" presStyleCnt="2" custScaleX="86698" custScaleY="68306" custLinFactNeighborX="14571" custLinFactNeighborY="24760"/>
      <dgm:spPr>
        <a:solidFill>
          <a:srgbClr val="002060"/>
        </a:solidFill>
      </dgm:spPr>
    </dgm:pt>
    <dgm:pt modelId="{B82B486D-B5FB-4219-B1EC-439A86B51AB8}" type="pres">
      <dgm:prSet presAssocID="{B867C779-3A32-4AC7-8C1D-51EBAABF5AD1}" presName="downArrowText" presStyleLbl="revTx" presStyleIdx="0" presStyleCnt="2" custLinFactNeighborX="9604" custLinFactNeighborY="578">
        <dgm:presLayoutVars>
          <dgm:bulletEnabled val="1"/>
        </dgm:presLayoutVars>
      </dgm:prSet>
      <dgm:spPr/>
      <dgm:t>
        <a:bodyPr/>
        <a:lstStyle/>
        <a:p>
          <a:endParaRPr lang="zh-CN" altLang="en-US"/>
        </a:p>
      </dgm:t>
    </dgm:pt>
    <dgm:pt modelId="{AAF19D6B-1AE0-4F41-A9CB-7480E84F3B4A}" type="pres">
      <dgm:prSet presAssocID="{39F2BA3E-12B5-4A19-A13A-D8EF11D8E663}" presName="upArrow" presStyleLbl="node1" presStyleIdx="1" presStyleCnt="2" custScaleX="91048" custScaleY="114796" custLinFactNeighborX="-7512" custLinFactNeighborY="-25740"/>
      <dgm:spPr>
        <a:solidFill>
          <a:srgbClr val="C00000"/>
        </a:solidFill>
      </dgm:spPr>
    </dgm:pt>
    <dgm:pt modelId="{CD12BC75-0E71-4454-93D8-EEB657A766E6}" type="pres">
      <dgm:prSet presAssocID="{39F2BA3E-12B5-4A19-A13A-D8EF11D8E663}" presName="upArrowText" presStyleLbl="revTx" presStyleIdx="1" presStyleCnt="2" custLinFactNeighborX="-3912" custLinFactNeighborY="-13789">
        <dgm:presLayoutVars>
          <dgm:bulletEnabled val="1"/>
        </dgm:presLayoutVars>
      </dgm:prSet>
      <dgm:spPr/>
      <dgm:t>
        <a:bodyPr/>
        <a:lstStyle/>
        <a:p>
          <a:endParaRPr lang="zh-CN" altLang="en-US"/>
        </a:p>
      </dgm:t>
    </dgm:pt>
  </dgm:ptLst>
  <dgm:cxnLst>
    <dgm:cxn modelId="{E6802B93-4379-46AD-93DA-977B2C0075D3}" srcId="{10D6A3F6-3FA5-4876-AB95-0BA8F7B48EF3}" destId="{39F2BA3E-12B5-4A19-A13A-D8EF11D8E663}" srcOrd="1" destOrd="0" parTransId="{934701D3-DF7C-404D-9F71-A4D3B12B4059}" sibTransId="{78D20461-E856-4B06-AD8A-839F5020AE94}"/>
    <dgm:cxn modelId="{30230018-2904-480A-B8E9-B876F8FFB2D2}" type="presOf" srcId="{10D6A3F6-3FA5-4876-AB95-0BA8F7B48EF3}" destId="{18E63A61-18EA-43B2-934C-076F7F54A943}" srcOrd="0" destOrd="0" presId="urn:microsoft.com/office/officeart/2005/8/layout/arrow3"/>
    <dgm:cxn modelId="{2D8051F5-7B71-44D8-B71E-842F97A41F61}" srcId="{10D6A3F6-3FA5-4876-AB95-0BA8F7B48EF3}" destId="{B867C779-3A32-4AC7-8C1D-51EBAABF5AD1}" srcOrd="0" destOrd="0" parTransId="{871100E7-8791-48DA-A694-878BCF655304}" sibTransId="{1D8CE606-A4AA-4BFA-B669-580427750268}"/>
    <dgm:cxn modelId="{ADB34C1D-1367-43E4-A8B3-CC59A1B49C9F}" type="presOf" srcId="{39F2BA3E-12B5-4A19-A13A-D8EF11D8E663}" destId="{CD12BC75-0E71-4454-93D8-EEB657A766E6}" srcOrd="0" destOrd="0" presId="urn:microsoft.com/office/officeart/2005/8/layout/arrow3"/>
    <dgm:cxn modelId="{64B02A40-26DB-44AB-A94C-11B786DB40A4}" srcId="{10D6A3F6-3FA5-4876-AB95-0BA8F7B48EF3}" destId="{63889EBE-B315-419B-9DC3-44F1000E60BF}" srcOrd="2" destOrd="0" parTransId="{4D39CC3D-BF6A-4DF1-8B24-E8C0BBD74117}" sibTransId="{4D66C746-E621-4813-B39C-B8A45C1FB945}"/>
    <dgm:cxn modelId="{EE97EBF7-3EE7-415F-95C0-E3A71B761E99}" type="presOf" srcId="{B867C779-3A32-4AC7-8C1D-51EBAABF5AD1}" destId="{B82B486D-B5FB-4219-B1EC-439A86B51AB8}" srcOrd="0" destOrd="0" presId="urn:microsoft.com/office/officeart/2005/8/layout/arrow3"/>
    <dgm:cxn modelId="{935F0FEA-31CC-4D8C-B403-666F4CB39D2E}" type="presParOf" srcId="{18E63A61-18EA-43B2-934C-076F7F54A943}" destId="{516EA94E-476D-4947-8498-1BE69D0EE94F}" srcOrd="0" destOrd="0" presId="urn:microsoft.com/office/officeart/2005/8/layout/arrow3"/>
    <dgm:cxn modelId="{CE7D74FC-B64C-4214-B798-0B66BF9D5169}" type="presParOf" srcId="{18E63A61-18EA-43B2-934C-076F7F54A943}" destId="{940DAA6F-9AC1-4FE8-A9E4-7F8B67BFB281}" srcOrd="1" destOrd="0" presId="urn:microsoft.com/office/officeart/2005/8/layout/arrow3"/>
    <dgm:cxn modelId="{CF85DF40-8E0D-4CF9-AB9B-B92B02D3B4C4}" type="presParOf" srcId="{18E63A61-18EA-43B2-934C-076F7F54A943}" destId="{B82B486D-B5FB-4219-B1EC-439A86B51AB8}" srcOrd="2" destOrd="0" presId="urn:microsoft.com/office/officeart/2005/8/layout/arrow3"/>
    <dgm:cxn modelId="{C82CCACE-D59E-47BC-B76F-1B7ED45028D2}" type="presParOf" srcId="{18E63A61-18EA-43B2-934C-076F7F54A943}" destId="{AAF19D6B-1AE0-4F41-A9CB-7480E84F3B4A}" srcOrd="3" destOrd="0" presId="urn:microsoft.com/office/officeart/2005/8/layout/arrow3"/>
    <dgm:cxn modelId="{54C5A863-7E9F-45AD-B6D5-02D19D5BDA59}" type="presParOf" srcId="{18E63A61-18EA-43B2-934C-076F7F54A943}" destId="{CD12BC75-0E71-4454-93D8-EEB657A766E6}" srcOrd="4" destOrd="0" presId="urn:microsoft.com/office/officeart/2005/8/layout/arrow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93AF52-7896-4AE6-80C9-8ABBFF39A751}" type="doc">
      <dgm:prSet loTypeId="urn:microsoft.com/office/officeart/2005/8/layout/arrow6" loCatId="process" qsTypeId="urn:microsoft.com/office/officeart/2005/8/quickstyle/simple1#15" qsCatId="simple" csTypeId="urn:microsoft.com/office/officeart/2005/8/colors/accent1_2#11" csCatId="accent1" phldr="1"/>
      <dgm:spPr/>
      <dgm:t>
        <a:bodyPr/>
        <a:lstStyle/>
        <a:p>
          <a:endParaRPr lang="zh-CN" altLang="en-US"/>
        </a:p>
      </dgm:t>
    </dgm:pt>
    <dgm:pt modelId="{36B2D941-C865-48D1-B36B-143C7007CEA0}">
      <dgm:prSet phldrT="[文本]" custT="1"/>
      <dgm:spPr/>
      <dgm:t>
        <a:bodyPr/>
        <a:lstStyle/>
        <a:p>
          <a:r>
            <a:rPr lang="zh-CN" altLang="en-US" sz="2000" dirty="0" smtClean="0"/>
            <a:t>欧洲大航海</a:t>
          </a:r>
          <a:endParaRPr lang="zh-CN" altLang="en-US" sz="2000" dirty="0"/>
        </a:p>
      </dgm:t>
    </dgm:pt>
    <dgm:pt modelId="{264018D9-6FB4-498E-AE5C-32A1BC55BD06}" type="parTrans" cxnId="{86A921E4-E120-458A-B961-9B2DBA54FA7A}">
      <dgm:prSet/>
      <dgm:spPr/>
      <dgm:t>
        <a:bodyPr/>
        <a:lstStyle/>
        <a:p>
          <a:endParaRPr lang="zh-CN" altLang="en-US"/>
        </a:p>
      </dgm:t>
    </dgm:pt>
    <dgm:pt modelId="{AFDFEA3D-BFE2-4B1F-B79C-2FDA7B9B2097}" type="sibTrans" cxnId="{86A921E4-E120-458A-B961-9B2DBA54FA7A}">
      <dgm:prSet/>
      <dgm:spPr/>
      <dgm:t>
        <a:bodyPr/>
        <a:lstStyle/>
        <a:p>
          <a:endParaRPr lang="zh-CN" altLang="en-US"/>
        </a:p>
      </dgm:t>
    </dgm:pt>
    <dgm:pt modelId="{C716F02C-D916-4823-A294-3E510548C627}">
      <dgm:prSet phldrT="[文本]" custT="1"/>
      <dgm:spPr/>
      <dgm:t>
        <a:bodyPr/>
        <a:lstStyle/>
        <a:p>
          <a:r>
            <a:rPr lang="zh-CN" altLang="en-US" sz="2000" dirty="0" smtClean="0"/>
            <a:t>郑和七下西洋</a:t>
          </a:r>
          <a:endParaRPr lang="zh-CN" altLang="en-US" sz="2000" dirty="0"/>
        </a:p>
      </dgm:t>
    </dgm:pt>
    <dgm:pt modelId="{A6B64118-8C8F-4FFB-B7AB-A13A9B34161C}" type="parTrans" cxnId="{C59D7882-9F9A-4927-B0B9-D916C5B8F77B}">
      <dgm:prSet/>
      <dgm:spPr/>
      <dgm:t>
        <a:bodyPr/>
        <a:lstStyle/>
        <a:p>
          <a:endParaRPr lang="zh-CN" altLang="en-US"/>
        </a:p>
      </dgm:t>
    </dgm:pt>
    <dgm:pt modelId="{6FA06201-EC4B-4A1D-9FC5-E5E048DB9707}" type="sibTrans" cxnId="{C59D7882-9F9A-4927-B0B9-D916C5B8F77B}">
      <dgm:prSet/>
      <dgm:spPr/>
      <dgm:t>
        <a:bodyPr/>
        <a:lstStyle/>
        <a:p>
          <a:endParaRPr lang="zh-CN" altLang="en-US"/>
        </a:p>
      </dgm:t>
    </dgm:pt>
    <dgm:pt modelId="{CCCCB9B3-23DF-4B3D-8FF0-18673AEEC83F}" type="pres">
      <dgm:prSet presAssocID="{6D93AF52-7896-4AE6-80C9-8ABBFF39A751}" presName="compositeShape" presStyleCnt="0">
        <dgm:presLayoutVars>
          <dgm:chMax val="2"/>
          <dgm:dir/>
          <dgm:resizeHandles val="exact"/>
        </dgm:presLayoutVars>
      </dgm:prSet>
      <dgm:spPr/>
      <dgm:t>
        <a:bodyPr/>
        <a:lstStyle/>
        <a:p>
          <a:endParaRPr lang="zh-CN" altLang="en-US"/>
        </a:p>
      </dgm:t>
    </dgm:pt>
    <dgm:pt modelId="{6CF2F55D-5FC2-41BF-B325-BB27B2E7B230}" type="pres">
      <dgm:prSet presAssocID="{6D93AF52-7896-4AE6-80C9-8ABBFF39A751}" presName="ribbon" presStyleLbl="node1" presStyleIdx="0" presStyleCnt="1" custScaleX="131539"/>
      <dgm:spPr>
        <a:solidFill>
          <a:srgbClr val="FE9B50">
            <a:alpha val="72000"/>
          </a:srgbClr>
        </a:solidFill>
      </dgm:spPr>
      <dgm:t>
        <a:bodyPr/>
        <a:lstStyle/>
        <a:p>
          <a:endParaRPr lang="zh-CN" altLang="en-US"/>
        </a:p>
      </dgm:t>
    </dgm:pt>
    <dgm:pt modelId="{E4B2E628-A780-488B-8BFB-9DE84C2FAABE}" type="pres">
      <dgm:prSet presAssocID="{6D93AF52-7896-4AE6-80C9-8ABBFF39A751}" presName="leftArrowText" presStyleLbl="node1" presStyleIdx="0" presStyleCnt="1" custScaleX="207856" custLinFactNeighborX="-27022" custLinFactNeighborY="-2600">
        <dgm:presLayoutVars>
          <dgm:chMax val="0"/>
          <dgm:bulletEnabled val="1"/>
        </dgm:presLayoutVars>
      </dgm:prSet>
      <dgm:spPr/>
      <dgm:t>
        <a:bodyPr/>
        <a:lstStyle/>
        <a:p>
          <a:endParaRPr lang="zh-CN" altLang="en-US"/>
        </a:p>
      </dgm:t>
    </dgm:pt>
    <dgm:pt modelId="{22AB307E-09F5-4C85-A8F2-EF2BCC3F2534}" type="pres">
      <dgm:prSet presAssocID="{6D93AF52-7896-4AE6-80C9-8ABBFF39A751}" presName="rightArrowText" presStyleLbl="node1" presStyleIdx="0" presStyleCnt="1" custScaleX="167843" custLinFactNeighborX="22865" custLinFactNeighborY="-2600">
        <dgm:presLayoutVars>
          <dgm:chMax val="0"/>
          <dgm:bulletEnabled val="1"/>
        </dgm:presLayoutVars>
      </dgm:prSet>
      <dgm:spPr/>
      <dgm:t>
        <a:bodyPr/>
        <a:lstStyle/>
        <a:p>
          <a:endParaRPr lang="zh-CN" altLang="en-US"/>
        </a:p>
      </dgm:t>
    </dgm:pt>
  </dgm:ptLst>
  <dgm:cxnLst>
    <dgm:cxn modelId="{C59D7882-9F9A-4927-B0B9-D916C5B8F77B}" srcId="{6D93AF52-7896-4AE6-80C9-8ABBFF39A751}" destId="{C716F02C-D916-4823-A294-3E510548C627}" srcOrd="1" destOrd="0" parTransId="{A6B64118-8C8F-4FFB-B7AB-A13A9B34161C}" sibTransId="{6FA06201-EC4B-4A1D-9FC5-E5E048DB9707}"/>
    <dgm:cxn modelId="{3B7ABA66-C5AA-4B16-AACD-233561CAE748}" type="presOf" srcId="{6D93AF52-7896-4AE6-80C9-8ABBFF39A751}" destId="{CCCCB9B3-23DF-4B3D-8FF0-18673AEEC83F}" srcOrd="0" destOrd="0" presId="urn:microsoft.com/office/officeart/2005/8/layout/arrow6"/>
    <dgm:cxn modelId="{899ED8D3-57E6-4F07-A2E8-60A4CCCF29DB}" type="presOf" srcId="{C716F02C-D916-4823-A294-3E510548C627}" destId="{22AB307E-09F5-4C85-A8F2-EF2BCC3F2534}" srcOrd="0" destOrd="0" presId="urn:microsoft.com/office/officeart/2005/8/layout/arrow6"/>
    <dgm:cxn modelId="{258F790F-608B-4607-A137-293F5296F669}" type="presOf" srcId="{36B2D941-C865-48D1-B36B-143C7007CEA0}" destId="{E4B2E628-A780-488B-8BFB-9DE84C2FAABE}" srcOrd="0" destOrd="0" presId="urn:microsoft.com/office/officeart/2005/8/layout/arrow6"/>
    <dgm:cxn modelId="{86A921E4-E120-458A-B961-9B2DBA54FA7A}" srcId="{6D93AF52-7896-4AE6-80C9-8ABBFF39A751}" destId="{36B2D941-C865-48D1-B36B-143C7007CEA0}" srcOrd="0" destOrd="0" parTransId="{264018D9-6FB4-498E-AE5C-32A1BC55BD06}" sibTransId="{AFDFEA3D-BFE2-4B1F-B79C-2FDA7B9B2097}"/>
    <dgm:cxn modelId="{87823304-9059-41DA-9EE9-E59CD8C10C68}" type="presParOf" srcId="{CCCCB9B3-23DF-4B3D-8FF0-18673AEEC83F}" destId="{6CF2F55D-5FC2-41BF-B325-BB27B2E7B230}" srcOrd="0" destOrd="0" presId="urn:microsoft.com/office/officeart/2005/8/layout/arrow6"/>
    <dgm:cxn modelId="{ABC3597E-1305-4EA0-A7B7-94C90E481797}" type="presParOf" srcId="{CCCCB9B3-23DF-4B3D-8FF0-18673AEEC83F}" destId="{E4B2E628-A780-488B-8BFB-9DE84C2FAABE}" srcOrd="1" destOrd="0" presId="urn:microsoft.com/office/officeart/2005/8/layout/arrow6"/>
    <dgm:cxn modelId="{9657F992-C9DF-4CDE-93C0-2E8A9D32617E}" type="presParOf" srcId="{CCCCB9B3-23DF-4B3D-8FF0-18673AEEC83F}" destId="{22AB307E-09F5-4C85-A8F2-EF2BCC3F2534}" srcOrd="2" destOrd="0" presId="urn:microsoft.com/office/officeart/2005/8/layout/arrow6"/>
  </dgm:cxnLst>
  <dgm:bg>
    <a:solidFill>
      <a:schemeClr val="bg1"/>
    </a:solidFill>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608AF43-1DA0-4264-A8DD-D1D021931C99}" type="doc">
      <dgm:prSet loTypeId="urn:microsoft.com/office/officeart/2005/8/layout/bProcess4" loCatId="process" qsTypeId="urn:microsoft.com/office/officeart/2005/8/quickstyle/simple1#16" qsCatId="simple" csTypeId="urn:microsoft.com/office/officeart/2005/8/colors/accent1_2#12" csCatId="accent1" phldr="1"/>
      <dgm:spPr/>
      <dgm:t>
        <a:bodyPr/>
        <a:lstStyle/>
        <a:p>
          <a:endParaRPr lang="zh-CN" altLang="en-US"/>
        </a:p>
      </dgm:t>
    </dgm:pt>
    <dgm:pt modelId="{3E7BB769-E64E-4912-9E1F-E5F13D6CEABB}">
      <dgm:prSet phldrT="[文本]"/>
      <dgm:spPr>
        <a:solidFill>
          <a:srgbClr val="608C95"/>
        </a:solidFill>
      </dgm:spPr>
      <dgm:t>
        <a:bodyPr/>
        <a:lstStyle/>
        <a:p>
          <a:r>
            <a:rPr lang="zh-CN" altLang="en-US" dirty="0" smtClean="0"/>
            <a:t>鞍山钢铁厂</a:t>
          </a:r>
          <a:endParaRPr lang="zh-CN" altLang="en-US" dirty="0"/>
        </a:p>
      </dgm:t>
    </dgm:pt>
    <dgm:pt modelId="{95D54683-96D7-437D-B783-C06FFA280BF1}" type="parTrans" cxnId="{1655BA5D-B175-4578-B06E-33B4C81CD2BA}">
      <dgm:prSet/>
      <dgm:spPr/>
      <dgm:t>
        <a:bodyPr/>
        <a:lstStyle/>
        <a:p>
          <a:endParaRPr lang="zh-CN" altLang="en-US"/>
        </a:p>
      </dgm:t>
    </dgm:pt>
    <dgm:pt modelId="{BFC09B7A-2B97-4686-9D3F-34DCEA0EF1BC}" type="sibTrans" cxnId="{1655BA5D-B175-4578-B06E-33B4C81CD2BA}">
      <dgm:prSet/>
      <dgm:spPr>
        <a:solidFill>
          <a:srgbClr val="C00000"/>
        </a:solidFill>
      </dgm:spPr>
      <dgm:t>
        <a:bodyPr/>
        <a:lstStyle/>
        <a:p>
          <a:endParaRPr lang="zh-CN" altLang="en-US"/>
        </a:p>
      </dgm:t>
    </dgm:pt>
    <dgm:pt modelId="{1B78A45A-658D-435A-9C90-04DCC00E0890}">
      <dgm:prSet phldrT="[文本]"/>
      <dgm:spPr>
        <a:solidFill>
          <a:srgbClr val="68778D"/>
        </a:solidFill>
      </dgm:spPr>
      <dgm:t>
        <a:bodyPr/>
        <a:lstStyle/>
        <a:p>
          <a:r>
            <a:rPr lang="zh-CN" altLang="en-US" b="0" i="0" dirty="0" smtClean="0"/>
            <a:t>武汉钢铁公司</a:t>
          </a:r>
          <a:endParaRPr lang="zh-CN" altLang="en-US" dirty="0"/>
        </a:p>
      </dgm:t>
    </dgm:pt>
    <dgm:pt modelId="{A3140837-FF4F-4F99-B83E-CE965C850B8B}" type="parTrans" cxnId="{E1D28D24-0E44-4C58-95FD-8143F4529092}">
      <dgm:prSet/>
      <dgm:spPr/>
      <dgm:t>
        <a:bodyPr/>
        <a:lstStyle/>
        <a:p>
          <a:endParaRPr lang="zh-CN" altLang="en-US"/>
        </a:p>
      </dgm:t>
    </dgm:pt>
    <dgm:pt modelId="{B5C84A7B-096B-4D92-B5D0-854C2E361CCB}" type="sibTrans" cxnId="{E1D28D24-0E44-4C58-95FD-8143F4529092}">
      <dgm:prSet/>
      <dgm:spPr>
        <a:solidFill>
          <a:srgbClr val="C00000"/>
        </a:solidFill>
      </dgm:spPr>
      <dgm:t>
        <a:bodyPr/>
        <a:lstStyle/>
        <a:p>
          <a:endParaRPr lang="zh-CN" altLang="en-US"/>
        </a:p>
      </dgm:t>
    </dgm:pt>
    <dgm:pt modelId="{1B9FDF61-2EBB-4619-9886-5B0E9F029684}">
      <dgm:prSet phldrT="[文本]"/>
      <dgm:spPr>
        <a:solidFill>
          <a:srgbClr val="FE9B50"/>
        </a:solidFill>
      </dgm:spPr>
      <dgm:t>
        <a:bodyPr/>
        <a:lstStyle/>
        <a:p>
          <a:r>
            <a:rPr lang="zh-CN" altLang="en-US" b="0" i="0" dirty="0" smtClean="0"/>
            <a:t>成都热电站</a:t>
          </a:r>
          <a:endParaRPr lang="zh-CN" altLang="en-US" dirty="0"/>
        </a:p>
      </dgm:t>
    </dgm:pt>
    <dgm:pt modelId="{00327997-056D-4B4E-BD0C-52846E4C55B1}" type="parTrans" cxnId="{55CA7237-80A3-41CC-819C-48EA1A442C6D}">
      <dgm:prSet/>
      <dgm:spPr/>
      <dgm:t>
        <a:bodyPr/>
        <a:lstStyle/>
        <a:p>
          <a:endParaRPr lang="zh-CN" altLang="en-US"/>
        </a:p>
      </dgm:t>
    </dgm:pt>
    <dgm:pt modelId="{1C467FEC-2A22-4D1E-84F1-9CF58D42A592}" type="sibTrans" cxnId="{55CA7237-80A3-41CC-819C-48EA1A442C6D}">
      <dgm:prSet/>
      <dgm:spPr>
        <a:solidFill>
          <a:srgbClr val="C00000"/>
        </a:solidFill>
      </dgm:spPr>
      <dgm:t>
        <a:bodyPr/>
        <a:lstStyle/>
        <a:p>
          <a:endParaRPr lang="zh-CN" altLang="en-US"/>
        </a:p>
      </dgm:t>
    </dgm:pt>
    <dgm:pt modelId="{D59EE38D-FEAF-49AA-A10B-C1729335C1A0}">
      <dgm:prSet phldrT="[文本]"/>
      <dgm:spPr>
        <a:solidFill>
          <a:schemeClr val="bg2">
            <a:lumMod val="75000"/>
          </a:schemeClr>
        </a:solidFill>
      </dgm:spPr>
      <dgm:t>
        <a:bodyPr/>
        <a:lstStyle/>
        <a:p>
          <a:r>
            <a:rPr lang="zh-CN" altLang="en-US" b="0" i="0" dirty="0" smtClean="0"/>
            <a:t>哈尔滨锅炉厂</a:t>
          </a:r>
          <a:endParaRPr lang="zh-CN" altLang="en-US" dirty="0"/>
        </a:p>
      </dgm:t>
    </dgm:pt>
    <dgm:pt modelId="{EC444135-0C1B-4B92-A034-EAA5630A4F31}" type="parTrans" cxnId="{B0676F2A-1B4D-4AE1-9DB8-3953B3423E4B}">
      <dgm:prSet/>
      <dgm:spPr/>
      <dgm:t>
        <a:bodyPr/>
        <a:lstStyle/>
        <a:p>
          <a:endParaRPr lang="zh-CN" altLang="en-US"/>
        </a:p>
      </dgm:t>
    </dgm:pt>
    <dgm:pt modelId="{636FE366-0F4C-478A-BD6A-E760057402FD}" type="sibTrans" cxnId="{B0676F2A-1B4D-4AE1-9DB8-3953B3423E4B}">
      <dgm:prSet/>
      <dgm:spPr>
        <a:solidFill>
          <a:srgbClr val="C00000"/>
        </a:solidFill>
      </dgm:spPr>
      <dgm:t>
        <a:bodyPr/>
        <a:lstStyle/>
        <a:p>
          <a:endParaRPr lang="zh-CN" altLang="en-US"/>
        </a:p>
      </dgm:t>
    </dgm:pt>
    <dgm:pt modelId="{360114D1-D273-4E7C-B820-879244D8469A}">
      <dgm:prSet phldrT="[文本]"/>
      <dgm:spPr>
        <a:solidFill>
          <a:schemeClr val="accent2">
            <a:lumMod val="40000"/>
            <a:lumOff val="60000"/>
          </a:schemeClr>
        </a:solidFill>
      </dgm:spPr>
      <dgm:t>
        <a:bodyPr/>
        <a:lstStyle/>
        <a:p>
          <a:r>
            <a:rPr lang="zh-CN" altLang="en-US" b="0" i="0" dirty="0" smtClean="0"/>
            <a:t>长春第一汽车厂</a:t>
          </a:r>
          <a:endParaRPr lang="zh-CN" altLang="en-US" dirty="0"/>
        </a:p>
      </dgm:t>
    </dgm:pt>
    <dgm:pt modelId="{21110EAE-908C-46EA-A22F-2F1FA8357C5B}" type="parTrans" cxnId="{E8A07188-4FE9-48BC-A67A-ABD7E97B55A0}">
      <dgm:prSet/>
      <dgm:spPr/>
      <dgm:t>
        <a:bodyPr/>
        <a:lstStyle/>
        <a:p>
          <a:endParaRPr lang="zh-CN" altLang="en-US"/>
        </a:p>
      </dgm:t>
    </dgm:pt>
    <dgm:pt modelId="{0D508972-027F-4387-A2C3-4169C283E8C4}" type="sibTrans" cxnId="{E8A07188-4FE9-48BC-A67A-ABD7E97B55A0}">
      <dgm:prSet/>
      <dgm:spPr>
        <a:solidFill>
          <a:srgbClr val="C00000"/>
        </a:solidFill>
      </dgm:spPr>
      <dgm:t>
        <a:bodyPr/>
        <a:lstStyle/>
        <a:p>
          <a:endParaRPr lang="zh-CN" altLang="en-US"/>
        </a:p>
      </dgm:t>
    </dgm:pt>
    <dgm:pt modelId="{01825A3A-FBD0-4109-A1F3-BE2E6E14393C}">
      <dgm:prSet phldrT="[文本]"/>
      <dgm:spPr>
        <a:solidFill>
          <a:srgbClr val="BB873E"/>
        </a:solidFill>
      </dgm:spPr>
      <dgm:t>
        <a:bodyPr/>
        <a:lstStyle/>
        <a:p>
          <a:r>
            <a:rPr lang="zh-CN" altLang="en-US" b="0" i="0" dirty="0" smtClean="0"/>
            <a:t>华北制药厂</a:t>
          </a:r>
          <a:endParaRPr lang="zh-CN" altLang="en-US" dirty="0"/>
        </a:p>
      </dgm:t>
    </dgm:pt>
    <dgm:pt modelId="{EC03631F-8A53-45FC-8B83-EA1D77D23D62}" type="parTrans" cxnId="{DF1669A9-63B1-4C77-AF29-14C9F64096CA}">
      <dgm:prSet/>
      <dgm:spPr/>
      <dgm:t>
        <a:bodyPr/>
        <a:lstStyle/>
        <a:p>
          <a:endParaRPr lang="zh-CN" altLang="en-US"/>
        </a:p>
      </dgm:t>
    </dgm:pt>
    <dgm:pt modelId="{6EA0D997-60A1-4532-8491-00C7490C82C6}" type="sibTrans" cxnId="{DF1669A9-63B1-4C77-AF29-14C9F64096CA}">
      <dgm:prSet/>
      <dgm:spPr>
        <a:solidFill>
          <a:srgbClr val="C00000"/>
        </a:solidFill>
      </dgm:spPr>
      <dgm:t>
        <a:bodyPr/>
        <a:lstStyle/>
        <a:p>
          <a:endParaRPr lang="zh-CN" altLang="en-US"/>
        </a:p>
      </dgm:t>
    </dgm:pt>
    <dgm:pt modelId="{39323B8A-524D-4887-BE92-D2EDE25C2185}">
      <dgm:prSet phldrT="[文本]"/>
      <dgm:spPr>
        <a:solidFill>
          <a:srgbClr val="002060"/>
        </a:solidFill>
      </dgm:spPr>
      <dgm:t>
        <a:bodyPr/>
        <a:lstStyle/>
        <a:p>
          <a:r>
            <a:rPr lang="zh-CN" altLang="en-US" b="0" i="0" dirty="0" smtClean="0"/>
            <a:t>兰州炼油厂</a:t>
          </a:r>
          <a:endParaRPr lang="zh-CN" altLang="en-US" dirty="0"/>
        </a:p>
      </dgm:t>
    </dgm:pt>
    <dgm:pt modelId="{DC2611A8-2F54-4AF4-9637-033290366854}" type="parTrans" cxnId="{1B3D4AA4-FBCD-425A-8101-90319DEA331F}">
      <dgm:prSet/>
      <dgm:spPr/>
      <dgm:t>
        <a:bodyPr/>
        <a:lstStyle/>
        <a:p>
          <a:endParaRPr lang="zh-CN" altLang="en-US"/>
        </a:p>
      </dgm:t>
    </dgm:pt>
    <dgm:pt modelId="{5EA826E1-6887-49C7-8A72-EC83FFA9323E}" type="sibTrans" cxnId="{1B3D4AA4-FBCD-425A-8101-90319DEA331F}">
      <dgm:prSet/>
      <dgm:spPr>
        <a:solidFill>
          <a:srgbClr val="C00000"/>
        </a:solidFill>
      </dgm:spPr>
      <dgm:t>
        <a:bodyPr/>
        <a:lstStyle/>
        <a:p>
          <a:endParaRPr lang="zh-CN" altLang="en-US"/>
        </a:p>
      </dgm:t>
    </dgm:pt>
    <dgm:pt modelId="{85C85809-FCE3-4D79-A70D-78674006085C}">
      <dgm:prSet phldrT="[文本]"/>
      <dgm:spPr>
        <a:solidFill>
          <a:schemeClr val="tx2">
            <a:lumMod val="60000"/>
            <a:lumOff val="40000"/>
          </a:schemeClr>
        </a:solidFill>
      </dgm:spPr>
      <dgm:t>
        <a:bodyPr/>
        <a:lstStyle/>
        <a:p>
          <a:r>
            <a:rPr lang="zh-CN" altLang="en-US" b="0" i="0" dirty="0" smtClean="0"/>
            <a:t>吉林氮肥厂</a:t>
          </a:r>
          <a:endParaRPr lang="zh-CN" altLang="en-US" dirty="0"/>
        </a:p>
      </dgm:t>
    </dgm:pt>
    <dgm:pt modelId="{EFF5D868-38BC-4415-9E49-227B0696C0E8}" type="parTrans" cxnId="{6202A209-B5C3-4FCD-A5E6-5B6AF34BCE92}">
      <dgm:prSet/>
      <dgm:spPr/>
      <dgm:t>
        <a:bodyPr/>
        <a:lstStyle/>
        <a:p>
          <a:endParaRPr lang="zh-CN" altLang="en-US"/>
        </a:p>
      </dgm:t>
    </dgm:pt>
    <dgm:pt modelId="{2A2132D6-26D0-4AD8-B75E-BBA83FB588A4}" type="sibTrans" cxnId="{6202A209-B5C3-4FCD-A5E6-5B6AF34BCE92}">
      <dgm:prSet/>
      <dgm:spPr>
        <a:solidFill>
          <a:srgbClr val="C00000"/>
        </a:solidFill>
      </dgm:spPr>
      <dgm:t>
        <a:bodyPr/>
        <a:lstStyle/>
        <a:p>
          <a:endParaRPr lang="zh-CN" altLang="en-US"/>
        </a:p>
      </dgm:t>
    </dgm:pt>
    <dgm:pt modelId="{8ECF62BB-3EA4-4C5C-857D-6BD0A3D63826}">
      <dgm:prSet phldrT="[文本]"/>
      <dgm:spPr>
        <a:solidFill>
          <a:schemeClr val="accent6">
            <a:lumMod val="60000"/>
            <a:lumOff val="40000"/>
          </a:schemeClr>
        </a:solidFill>
      </dgm:spPr>
      <dgm:t>
        <a:bodyPr/>
        <a:lstStyle/>
        <a:p>
          <a:r>
            <a:rPr lang="zh-CN" altLang="en-US" b="0" i="0" dirty="0" smtClean="0"/>
            <a:t>哈尔滨汽轮机厂</a:t>
          </a:r>
          <a:endParaRPr lang="zh-CN" altLang="en-US" dirty="0"/>
        </a:p>
      </dgm:t>
    </dgm:pt>
    <dgm:pt modelId="{4DAED08C-2B58-4C15-8467-CE59E5C63566}" type="parTrans" cxnId="{5C0EA73F-119E-4558-860C-6D5B4B08EBC1}">
      <dgm:prSet/>
      <dgm:spPr/>
      <dgm:t>
        <a:bodyPr/>
        <a:lstStyle/>
        <a:p>
          <a:endParaRPr lang="zh-CN" altLang="en-US"/>
        </a:p>
      </dgm:t>
    </dgm:pt>
    <dgm:pt modelId="{EC6F85FB-1899-4E34-BEE9-5849C56912B9}" type="sibTrans" cxnId="{5C0EA73F-119E-4558-860C-6D5B4B08EBC1}">
      <dgm:prSet/>
      <dgm:spPr/>
      <dgm:t>
        <a:bodyPr/>
        <a:lstStyle/>
        <a:p>
          <a:endParaRPr lang="zh-CN" altLang="en-US"/>
        </a:p>
      </dgm:t>
    </dgm:pt>
    <dgm:pt modelId="{277F7840-5A83-4E6E-BD86-8C26B23FD12D}">
      <dgm:prSet/>
      <dgm:spPr>
        <a:solidFill>
          <a:srgbClr val="0070C0"/>
        </a:solidFill>
      </dgm:spPr>
      <dgm:t>
        <a:bodyPr/>
        <a:lstStyle/>
        <a:p>
          <a:r>
            <a:rPr lang="zh-CN" altLang="en-US" b="0" i="0" dirty="0" smtClean="0"/>
            <a:t>沈阳第一机床厂</a:t>
          </a:r>
          <a:endParaRPr lang="zh-CN" altLang="en-US" dirty="0"/>
        </a:p>
      </dgm:t>
    </dgm:pt>
    <dgm:pt modelId="{88ECBD0F-F9C4-46CD-9104-E429999BF4E3}" type="parTrans" cxnId="{DF28D91E-551D-4A8A-B83A-E9D1BAA60A82}">
      <dgm:prSet/>
      <dgm:spPr/>
      <dgm:t>
        <a:bodyPr/>
        <a:lstStyle/>
        <a:p>
          <a:endParaRPr lang="zh-CN" altLang="en-US"/>
        </a:p>
      </dgm:t>
    </dgm:pt>
    <dgm:pt modelId="{76E62765-7CBA-490F-A58D-302611428192}" type="sibTrans" cxnId="{DF28D91E-551D-4A8A-B83A-E9D1BAA60A82}">
      <dgm:prSet/>
      <dgm:spPr>
        <a:solidFill>
          <a:srgbClr val="C00000"/>
        </a:solidFill>
      </dgm:spPr>
      <dgm:t>
        <a:bodyPr/>
        <a:lstStyle/>
        <a:p>
          <a:endParaRPr lang="zh-CN" altLang="en-US"/>
        </a:p>
      </dgm:t>
    </dgm:pt>
    <dgm:pt modelId="{6DB451AC-A6D4-4ABA-9227-F22F6054A365}">
      <dgm:prSet/>
      <dgm:spPr>
        <a:solidFill>
          <a:srgbClr val="794CF6"/>
        </a:solidFill>
      </dgm:spPr>
      <dgm:t>
        <a:bodyPr/>
        <a:lstStyle/>
        <a:p>
          <a:r>
            <a:rPr lang="zh-CN" altLang="en-US" b="0" i="0" dirty="0" smtClean="0"/>
            <a:t>包头钢铁公司</a:t>
          </a:r>
          <a:endParaRPr lang="zh-CN" altLang="en-US" dirty="0"/>
        </a:p>
      </dgm:t>
    </dgm:pt>
    <dgm:pt modelId="{3D3AE7AD-D2AD-4AD8-9C6B-999E2BF7E067}" type="parTrans" cxnId="{7B7B73EE-1832-48AA-BD7B-8226B37C76ED}">
      <dgm:prSet/>
      <dgm:spPr/>
      <dgm:t>
        <a:bodyPr/>
        <a:lstStyle/>
        <a:p>
          <a:endParaRPr lang="zh-CN" altLang="en-US"/>
        </a:p>
      </dgm:t>
    </dgm:pt>
    <dgm:pt modelId="{16EDB2FA-EBDF-4596-87DF-559279C6AD0F}" type="sibTrans" cxnId="{7B7B73EE-1832-48AA-BD7B-8226B37C76ED}">
      <dgm:prSet/>
      <dgm:spPr>
        <a:solidFill>
          <a:srgbClr val="C00000"/>
        </a:solidFill>
      </dgm:spPr>
      <dgm:t>
        <a:bodyPr/>
        <a:lstStyle/>
        <a:p>
          <a:endParaRPr lang="zh-CN" altLang="en-US"/>
        </a:p>
      </dgm:t>
    </dgm:pt>
    <dgm:pt modelId="{300B4384-7F5A-4DF5-A798-03C870A1710E}">
      <dgm:prSet/>
      <dgm:spPr>
        <a:solidFill>
          <a:schemeClr val="accent4">
            <a:lumMod val="60000"/>
            <a:lumOff val="40000"/>
          </a:schemeClr>
        </a:solidFill>
      </dgm:spPr>
      <dgm:t>
        <a:bodyPr/>
        <a:lstStyle/>
        <a:p>
          <a:r>
            <a:rPr lang="zh-CN" altLang="en-US" b="0" i="0" dirty="0" smtClean="0"/>
            <a:t>洛阳有色金属加工厂</a:t>
          </a:r>
          <a:endParaRPr lang="zh-CN" altLang="en-US" dirty="0"/>
        </a:p>
      </dgm:t>
    </dgm:pt>
    <dgm:pt modelId="{54AF0B91-96FC-423B-B447-7A579053311F}" type="parTrans" cxnId="{70A88DCF-D378-4BA8-BFA9-69E4E05FAAFC}">
      <dgm:prSet/>
      <dgm:spPr/>
      <dgm:t>
        <a:bodyPr/>
        <a:lstStyle/>
        <a:p>
          <a:endParaRPr lang="zh-CN" altLang="en-US"/>
        </a:p>
      </dgm:t>
    </dgm:pt>
    <dgm:pt modelId="{0B9FFB6E-207B-48BD-9579-ABF21763CADD}" type="sibTrans" cxnId="{70A88DCF-D378-4BA8-BFA9-69E4E05FAAFC}">
      <dgm:prSet/>
      <dgm:spPr>
        <a:solidFill>
          <a:srgbClr val="C00000"/>
        </a:solidFill>
      </dgm:spPr>
      <dgm:t>
        <a:bodyPr/>
        <a:lstStyle/>
        <a:p>
          <a:endParaRPr lang="zh-CN" altLang="en-US"/>
        </a:p>
      </dgm:t>
    </dgm:pt>
    <dgm:pt modelId="{AF1CA64E-3790-438D-9A58-FB0067BF4049}" type="pres">
      <dgm:prSet presAssocID="{A608AF43-1DA0-4264-A8DD-D1D021931C99}" presName="Name0" presStyleCnt="0">
        <dgm:presLayoutVars>
          <dgm:dir/>
          <dgm:resizeHandles/>
        </dgm:presLayoutVars>
      </dgm:prSet>
      <dgm:spPr/>
      <dgm:t>
        <a:bodyPr/>
        <a:lstStyle/>
        <a:p>
          <a:endParaRPr lang="zh-CN" altLang="en-US"/>
        </a:p>
      </dgm:t>
    </dgm:pt>
    <dgm:pt modelId="{B15CE8DA-4A7F-49BA-9154-EA68F54B41F2}" type="pres">
      <dgm:prSet presAssocID="{3E7BB769-E64E-4912-9E1F-E5F13D6CEABB}" presName="compNode" presStyleCnt="0"/>
      <dgm:spPr/>
    </dgm:pt>
    <dgm:pt modelId="{7E12C322-380B-495F-B609-7DB23491FDC5}" type="pres">
      <dgm:prSet presAssocID="{3E7BB769-E64E-4912-9E1F-E5F13D6CEABB}" presName="dummyConnPt" presStyleCnt="0"/>
      <dgm:spPr/>
    </dgm:pt>
    <dgm:pt modelId="{6BF2C379-73D0-473A-BC00-B1D228B7E878}" type="pres">
      <dgm:prSet presAssocID="{3E7BB769-E64E-4912-9E1F-E5F13D6CEABB}" presName="node" presStyleLbl="node1" presStyleIdx="0" presStyleCnt="12">
        <dgm:presLayoutVars>
          <dgm:bulletEnabled val="1"/>
        </dgm:presLayoutVars>
      </dgm:prSet>
      <dgm:spPr/>
      <dgm:t>
        <a:bodyPr/>
        <a:lstStyle/>
        <a:p>
          <a:endParaRPr lang="zh-CN" altLang="en-US"/>
        </a:p>
      </dgm:t>
    </dgm:pt>
    <dgm:pt modelId="{27371ECB-3D8F-423D-B7CA-B4E6A382F827}" type="pres">
      <dgm:prSet presAssocID="{BFC09B7A-2B97-4686-9D3F-34DCEA0EF1BC}" presName="sibTrans" presStyleLbl="bgSibTrans2D1" presStyleIdx="0" presStyleCnt="11"/>
      <dgm:spPr/>
      <dgm:t>
        <a:bodyPr/>
        <a:lstStyle/>
        <a:p>
          <a:endParaRPr lang="zh-CN" altLang="en-US"/>
        </a:p>
      </dgm:t>
    </dgm:pt>
    <dgm:pt modelId="{C812FB86-1D05-4DF4-B403-31B69EB3657C}" type="pres">
      <dgm:prSet presAssocID="{1B78A45A-658D-435A-9C90-04DCC00E0890}" presName="compNode" presStyleCnt="0"/>
      <dgm:spPr/>
    </dgm:pt>
    <dgm:pt modelId="{0E7EDC39-D7F9-4AC6-90F6-65B7FA370F47}" type="pres">
      <dgm:prSet presAssocID="{1B78A45A-658D-435A-9C90-04DCC00E0890}" presName="dummyConnPt" presStyleCnt="0"/>
      <dgm:spPr/>
    </dgm:pt>
    <dgm:pt modelId="{CF63DF8F-CA81-42E8-A31D-31B00CA7CE73}" type="pres">
      <dgm:prSet presAssocID="{1B78A45A-658D-435A-9C90-04DCC00E0890}" presName="node" presStyleLbl="node1" presStyleIdx="1" presStyleCnt="12">
        <dgm:presLayoutVars>
          <dgm:bulletEnabled val="1"/>
        </dgm:presLayoutVars>
      </dgm:prSet>
      <dgm:spPr/>
      <dgm:t>
        <a:bodyPr/>
        <a:lstStyle/>
        <a:p>
          <a:endParaRPr lang="zh-CN" altLang="en-US"/>
        </a:p>
      </dgm:t>
    </dgm:pt>
    <dgm:pt modelId="{BFE6B6D2-47EE-4EC8-9050-08EBE415555C}" type="pres">
      <dgm:prSet presAssocID="{B5C84A7B-096B-4D92-B5D0-854C2E361CCB}" presName="sibTrans" presStyleLbl="bgSibTrans2D1" presStyleIdx="1" presStyleCnt="11"/>
      <dgm:spPr/>
      <dgm:t>
        <a:bodyPr/>
        <a:lstStyle/>
        <a:p>
          <a:endParaRPr lang="zh-CN" altLang="en-US"/>
        </a:p>
      </dgm:t>
    </dgm:pt>
    <dgm:pt modelId="{DA3FB643-F236-483C-89EF-E4511F28177E}" type="pres">
      <dgm:prSet presAssocID="{1B9FDF61-2EBB-4619-9886-5B0E9F029684}" presName="compNode" presStyleCnt="0"/>
      <dgm:spPr/>
    </dgm:pt>
    <dgm:pt modelId="{AC173CC2-E48F-4E2C-BFB7-C87B8B6EDCB9}" type="pres">
      <dgm:prSet presAssocID="{1B9FDF61-2EBB-4619-9886-5B0E9F029684}" presName="dummyConnPt" presStyleCnt="0"/>
      <dgm:spPr/>
    </dgm:pt>
    <dgm:pt modelId="{31FB38D7-D773-4B0C-8A56-844A7FE77A2A}" type="pres">
      <dgm:prSet presAssocID="{1B9FDF61-2EBB-4619-9886-5B0E9F029684}" presName="node" presStyleLbl="node1" presStyleIdx="2" presStyleCnt="12">
        <dgm:presLayoutVars>
          <dgm:bulletEnabled val="1"/>
        </dgm:presLayoutVars>
      </dgm:prSet>
      <dgm:spPr/>
      <dgm:t>
        <a:bodyPr/>
        <a:lstStyle/>
        <a:p>
          <a:endParaRPr lang="zh-CN" altLang="en-US"/>
        </a:p>
      </dgm:t>
    </dgm:pt>
    <dgm:pt modelId="{14815B72-2F6A-4B47-AE97-C92AB7C812BD}" type="pres">
      <dgm:prSet presAssocID="{1C467FEC-2A22-4D1E-84F1-9CF58D42A592}" presName="sibTrans" presStyleLbl="bgSibTrans2D1" presStyleIdx="2" presStyleCnt="11"/>
      <dgm:spPr/>
      <dgm:t>
        <a:bodyPr/>
        <a:lstStyle/>
        <a:p>
          <a:endParaRPr lang="zh-CN" altLang="en-US"/>
        </a:p>
      </dgm:t>
    </dgm:pt>
    <dgm:pt modelId="{444E5ED7-CEF3-4175-BFA9-3085EED7E83C}" type="pres">
      <dgm:prSet presAssocID="{D59EE38D-FEAF-49AA-A10B-C1729335C1A0}" presName="compNode" presStyleCnt="0"/>
      <dgm:spPr/>
    </dgm:pt>
    <dgm:pt modelId="{950098C8-8134-4E1B-B1C5-9088599EF460}" type="pres">
      <dgm:prSet presAssocID="{D59EE38D-FEAF-49AA-A10B-C1729335C1A0}" presName="dummyConnPt" presStyleCnt="0"/>
      <dgm:spPr/>
    </dgm:pt>
    <dgm:pt modelId="{88AD61AC-FCEB-43B0-9358-D6BF237CA9A2}" type="pres">
      <dgm:prSet presAssocID="{D59EE38D-FEAF-49AA-A10B-C1729335C1A0}" presName="node" presStyleLbl="node1" presStyleIdx="3" presStyleCnt="12">
        <dgm:presLayoutVars>
          <dgm:bulletEnabled val="1"/>
        </dgm:presLayoutVars>
      </dgm:prSet>
      <dgm:spPr/>
      <dgm:t>
        <a:bodyPr/>
        <a:lstStyle/>
        <a:p>
          <a:endParaRPr lang="zh-CN" altLang="en-US"/>
        </a:p>
      </dgm:t>
    </dgm:pt>
    <dgm:pt modelId="{29E5AFA5-A27A-43FF-B4AB-4AB3F407F628}" type="pres">
      <dgm:prSet presAssocID="{636FE366-0F4C-478A-BD6A-E760057402FD}" presName="sibTrans" presStyleLbl="bgSibTrans2D1" presStyleIdx="3" presStyleCnt="11"/>
      <dgm:spPr/>
      <dgm:t>
        <a:bodyPr/>
        <a:lstStyle/>
        <a:p>
          <a:endParaRPr lang="zh-CN" altLang="en-US"/>
        </a:p>
      </dgm:t>
    </dgm:pt>
    <dgm:pt modelId="{BE28F857-EDA8-4C5F-8760-C2BA030DEB7F}" type="pres">
      <dgm:prSet presAssocID="{360114D1-D273-4E7C-B820-879244D8469A}" presName="compNode" presStyleCnt="0"/>
      <dgm:spPr/>
    </dgm:pt>
    <dgm:pt modelId="{67F0DBC7-1BC5-48E1-92B3-B62FF4A79ADC}" type="pres">
      <dgm:prSet presAssocID="{360114D1-D273-4E7C-B820-879244D8469A}" presName="dummyConnPt" presStyleCnt="0"/>
      <dgm:spPr/>
    </dgm:pt>
    <dgm:pt modelId="{1D21038A-45B5-43BA-94BE-8D99E6F8441E}" type="pres">
      <dgm:prSet presAssocID="{360114D1-D273-4E7C-B820-879244D8469A}" presName="node" presStyleLbl="node1" presStyleIdx="4" presStyleCnt="12">
        <dgm:presLayoutVars>
          <dgm:bulletEnabled val="1"/>
        </dgm:presLayoutVars>
      </dgm:prSet>
      <dgm:spPr/>
      <dgm:t>
        <a:bodyPr/>
        <a:lstStyle/>
        <a:p>
          <a:endParaRPr lang="zh-CN" altLang="en-US"/>
        </a:p>
      </dgm:t>
    </dgm:pt>
    <dgm:pt modelId="{B083B09C-F34A-497A-8B24-08B47E74DE0F}" type="pres">
      <dgm:prSet presAssocID="{0D508972-027F-4387-A2C3-4169C283E8C4}" presName="sibTrans" presStyleLbl="bgSibTrans2D1" presStyleIdx="4" presStyleCnt="11"/>
      <dgm:spPr/>
      <dgm:t>
        <a:bodyPr/>
        <a:lstStyle/>
        <a:p>
          <a:endParaRPr lang="zh-CN" altLang="en-US"/>
        </a:p>
      </dgm:t>
    </dgm:pt>
    <dgm:pt modelId="{93CD512B-0E05-4660-A6A1-D213051A78FB}" type="pres">
      <dgm:prSet presAssocID="{01825A3A-FBD0-4109-A1F3-BE2E6E14393C}" presName="compNode" presStyleCnt="0"/>
      <dgm:spPr/>
    </dgm:pt>
    <dgm:pt modelId="{6C4A21C4-AC52-4312-AC35-5CF0E370A62C}" type="pres">
      <dgm:prSet presAssocID="{01825A3A-FBD0-4109-A1F3-BE2E6E14393C}" presName="dummyConnPt" presStyleCnt="0"/>
      <dgm:spPr/>
    </dgm:pt>
    <dgm:pt modelId="{6E9B3AFC-C7E6-4A4E-AE1A-56DA492AA48E}" type="pres">
      <dgm:prSet presAssocID="{01825A3A-FBD0-4109-A1F3-BE2E6E14393C}" presName="node" presStyleLbl="node1" presStyleIdx="5" presStyleCnt="12">
        <dgm:presLayoutVars>
          <dgm:bulletEnabled val="1"/>
        </dgm:presLayoutVars>
      </dgm:prSet>
      <dgm:spPr/>
      <dgm:t>
        <a:bodyPr/>
        <a:lstStyle/>
        <a:p>
          <a:endParaRPr lang="zh-CN" altLang="en-US"/>
        </a:p>
      </dgm:t>
    </dgm:pt>
    <dgm:pt modelId="{402A9816-2E00-44CE-B0FB-5803DA582880}" type="pres">
      <dgm:prSet presAssocID="{6EA0D997-60A1-4532-8491-00C7490C82C6}" presName="sibTrans" presStyleLbl="bgSibTrans2D1" presStyleIdx="5" presStyleCnt="11"/>
      <dgm:spPr/>
      <dgm:t>
        <a:bodyPr/>
        <a:lstStyle/>
        <a:p>
          <a:endParaRPr lang="zh-CN" altLang="en-US"/>
        </a:p>
      </dgm:t>
    </dgm:pt>
    <dgm:pt modelId="{76DDC567-B82A-407B-8168-52953F2E936B}" type="pres">
      <dgm:prSet presAssocID="{277F7840-5A83-4E6E-BD86-8C26B23FD12D}" presName="compNode" presStyleCnt="0"/>
      <dgm:spPr/>
    </dgm:pt>
    <dgm:pt modelId="{B71BBBE5-E4F5-41E6-9868-C4C4DF891F63}" type="pres">
      <dgm:prSet presAssocID="{277F7840-5A83-4E6E-BD86-8C26B23FD12D}" presName="dummyConnPt" presStyleCnt="0"/>
      <dgm:spPr/>
    </dgm:pt>
    <dgm:pt modelId="{D81F187F-2455-4E4F-8C7F-F6F94EAE0EEA}" type="pres">
      <dgm:prSet presAssocID="{277F7840-5A83-4E6E-BD86-8C26B23FD12D}" presName="node" presStyleLbl="node1" presStyleIdx="6" presStyleCnt="12">
        <dgm:presLayoutVars>
          <dgm:bulletEnabled val="1"/>
        </dgm:presLayoutVars>
      </dgm:prSet>
      <dgm:spPr/>
      <dgm:t>
        <a:bodyPr/>
        <a:lstStyle/>
        <a:p>
          <a:endParaRPr lang="zh-CN" altLang="en-US"/>
        </a:p>
      </dgm:t>
    </dgm:pt>
    <dgm:pt modelId="{3073F9D8-33EF-40ED-9D64-FC9F3717B5CA}" type="pres">
      <dgm:prSet presAssocID="{76E62765-7CBA-490F-A58D-302611428192}" presName="sibTrans" presStyleLbl="bgSibTrans2D1" presStyleIdx="6" presStyleCnt="11"/>
      <dgm:spPr/>
      <dgm:t>
        <a:bodyPr/>
        <a:lstStyle/>
        <a:p>
          <a:endParaRPr lang="zh-CN" altLang="en-US"/>
        </a:p>
      </dgm:t>
    </dgm:pt>
    <dgm:pt modelId="{4F36256C-2E3A-4F30-AF35-FABB0159039C}" type="pres">
      <dgm:prSet presAssocID="{39323B8A-524D-4887-BE92-D2EDE25C2185}" presName="compNode" presStyleCnt="0"/>
      <dgm:spPr/>
    </dgm:pt>
    <dgm:pt modelId="{2F775BA7-AA84-465D-86F2-77CAF6C3E11D}" type="pres">
      <dgm:prSet presAssocID="{39323B8A-524D-4887-BE92-D2EDE25C2185}" presName="dummyConnPt" presStyleCnt="0"/>
      <dgm:spPr/>
    </dgm:pt>
    <dgm:pt modelId="{4EDA9D0F-0412-4070-848A-45F9858BB622}" type="pres">
      <dgm:prSet presAssocID="{39323B8A-524D-4887-BE92-D2EDE25C2185}" presName="node" presStyleLbl="node1" presStyleIdx="7" presStyleCnt="12" custLinFactNeighborX="1984" custLinFactNeighborY="-3307">
        <dgm:presLayoutVars>
          <dgm:bulletEnabled val="1"/>
        </dgm:presLayoutVars>
      </dgm:prSet>
      <dgm:spPr/>
      <dgm:t>
        <a:bodyPr/>
        <a:lstStyle/>
        <a:p>
          <a:endParaRPr lang="zh-CN" altLang="en-US"/>
        </a:p>
      </dgm:t>
    </dgm:pt>
    <dgm:pt modelId="{C4C6553B-F042-461E-A536-39F4161812F8}" type="pres">
      <dgm:prSet presAssocID="{5EA826E1-6887-49C7-8A72-EC83FFA9323E}" presName="sibTrans" presStyleLbl="bgSibTrans2D1" presStyleIdx="7" presStyleCnt="11"/>
      <dgm:spPr/>
      <dgm:t>
        <a:bodyPr/>
        <a:lstStyle/>
        <a:p>
          <a:endParaRPr lang="zh-CN" altLang="en-US"/>
        </a:p>
      </dgm:t>
    </dgm:pt>
    <dgm:pt modelId="{F848535D-98C7-48A9-91E2-FC4E2B0B682B}" type="pres">
      <dgm:prSet presAssocID="{85C85809-FCE3-4D79-A70D-78674006085C}" presName="compNode" presStyleCnt="0"/>
      <dgm:spPr/>
    </dgm:pt>
    <dgm:pt modelId="{FA9D6A62-B203-44BA-8449-D14942F147F8}" type="pres">
      <dgm:prSet presAssocID="{85C85809-FCE3-4D79-A70D-78674006085C}" presName="dummyConnPt" presStyleCnt="0"/>
      <dgm:spPr/>
    </dgm:pt>
    <dgm:pt modelId="{1CC2E404-2EFC-4C1A-9D13-E00499863410}" type="pres">
      <dgm:prSet presAssocID="{85C85809-FCE3-4D79-A70D-78674006085C}" presName="node" presStyleLbl="node1" presStyleIdx="8" presStyleCnt="12">
        <dgm:presLayoutVars>
          <dgm:bulletEnabled val="1"/>
        </dgm:presLayoutVars>
      </dgm:prSet>
      <dgm:spPr/>
      <dgm:t>
        <a:bodyPr/>
        <a:lstStyle/>
        <a:p>
          <a:endParaRPr lang="zh-CN" altLang="en-US"/>
        </a:p>
      </dgm:t>
    </dgm:pt>
    <dgm:pt modelId="{ADB36B53-C5F8-4705-AE16-512A6EB79B1D}" type="pres">
      <dgm:prSet presAssocID="{2A2132D6-26D0-4AD8-B75E-BBA83FB588A4}" presName="sibTrans" presStyleLbl="bgSibTrans2D1" presStyleIdx="8" presStyleCnt="11"/>
      <dgm:spPr/>
      <dgm:t>
        <a:bodyPr/>
        <a:lstStyle/>
        <a:p>
          <a:endParaRPr lang="zh-CN" altLang="en-US"/>
        </a:p>
      </dgm:t>
    </dgm:pt>
    <dgm:pt modelId="{E2754DFB-4F7B-49E8-B42C-B6DB9B43140F}" type="pres">
      <dgm:prSet presAssocID="{300B4384-7F5A-4DF5-A798-03C870A1710E}" presName="compNode" presStyleCnt="0"/>
      <dgm:spPr/>
    </dgm:pt>
    <dgm:pt modelId="{ED0FB45C-4927-4453-9701-5E2890004388}" type="pres">
      <dgm:prSet presAssocID="{300B4384-7F5A-4DF5-A798-03C870A1710E}" presName="dummyConnPt" presStyleCnt="0"/>
      <dgm:spPr/>
    </dgm:pt>
    <dgm:pt modelId="{46B4030B-933F-4185-B4BF-2241F92F1BD7}" type="pres">
      <dgm:prSet presAssocID="{300B4384-7F5A-4DF5-A798-03C870A1710E}" presName="node" presStyleLbl="node1" presStyleIdx="9" presStyleCnt="12">
        <dgm:presLayoutVars>
          <dgm:bulletEnabled val="1"/>
        </dgm:presLayoutVars>
      </dgm:prSet>
      <dgm:spPr/>
      <dgm:t>
        <a:bodyPr/>
        <a:lstStyle/>
        <a:p>
          <a:endParaRPr lang="zh-CN" altLang="en-US"/>
        </a:p>
      </dgm:t>
    </dgm:pt>
    <dgm:pt modelId="{DFAF0C0D-A694-4FB7-9FA0-DD123C0C002B}" type="pres">
      <dgm:prSet presAssocID="{0B9FFB6E-207B-48BD-9579-ABF21763CADD}" presName="sibTrans" presStyleLbl="bgSibTrans2D1" presStyleIdx="9" presStyleCnt="11"/>
      <dgm:spPr/>
      <dgm:t>
        <a:bodyPr/>
        <a:lstStyle/>
        <a:p>
          <a:endParaRPr lang="zh-CN" altLang="en-US"/>
        </a:p>
      </dgm:t>
    </dgm:pt>
    <dgm:pt modelId="{0C7238F8-FB67-41EA-92FD-9C5B3B801F8B}" type="pres">
      <dgm:prSet presAssocID="{6DB451AC-A6D4-4ABA-9227-F22F6054A365}" presName="compNode" presStyleCnt="0"/>
      <dgm:spPr/>
    </dgm:pt>
    <dgm:pt modelId="{90F68D48-CB54-4893-AB1E-5B211B4E8DC9}" type="pres">
      <dgm:prSet presAssocID="{6DB451AC-A6D4-4ABA-9227-F22F6054A365}" presName="dummyConnPt" presStyleCnt="0"/>
      <dgm:spPr/>
    </dgm:pt>
    <dgm:pt modelId="{06043BAA-DE8B-4DE1-B77F-E342EFA8EECC}" type="pres">
      <dgm:prSet presAssocID="{6DB451AC-A6D4-4ABA-9227-F22F6054A365}" presName="node" presStyleLbl="node1" presStyleIdx="10" presStyleCnt="12">
        <dgm:presLayoutVars>
          <dgm:bulletEnabled val="1"/>
        </dgm:presLayoutVars>
      </dgm:prSet>
      <dgm:spPr/>
      <dgm:t>
        <a:bodyPr/>
        <a:lstStyle/>
        <a:p>
          <a:endParaRPr lang="zh-CN" altLang="en-US"/>
        </a:p>
      </dgm:t>
    </dgm:pt>
    <dgm:pt modelId="{F242551E-140C-4706-99F0-7B3031128A9E}" type="pres">
      <dgm:prSet presAssocID="{16EDB2FA-EBDF-4596-87DF-559279C6AD0F}" presName="sibTrans" presStyleLbl="bgSibTrans2D1" presStyleIdx="10" presStyleCnt="11"/>
      <dgm:spPr/>
      <dgm:t>
        <a:bodyPr/>
        <a:lstStyle/>
        <a:p>
          <a:endParaRPr lang="zh-CN" altLang="en-US"/>
        </a:p>
      </dgm:t>
    </dgm:pt>
    <dgm:pt modelId="{5CE63ECC-6A33-49EF-813B-D97324173D6D}" type="pres">
      <dgm:prSet presAssocID="{8ECF62BB-3EA4-4C5C-857D-6BD0A3D63826}" presName="compNode" presStyleCnt="0"/>
      <dgm:spPr/>
    </dgm:pt>
    <dgm:pt modelId="{5F969C77-30C3-417E-9C96-1F2BECEFAC9A}" type="pres">
      <dgm:prSet presAssocID="{8ECF62BB-3EA4-4C5C-857D-6BD0A3D63826}" presName="dummyConnPt" presStyleCnt="0"/>
      <dgm:spPr/>
    </dgm:pt>
    <dgm:pt modelId="{C8E6C623-A357-4A46-B335-E3104CC45F7E}" type="pres">
      <dgm:prSet presAssocID="{8ECF62BB-3EA4-4C5C-857D-6BD0A3D63826}" presName="node" presStyleLbl="node1" presStyleIdx="11" presStyleCnt="12">
        <dgm:presLayoutVars>
          <dgm:bulletEnabled val="1"/>
        </dgm:presLayoutVars>
      </dgm:prSet>
      <dgm:spPr/>
      <dgm:t>
        <a:bodyPr/>
        <a:lstStyle/>
        <a:p>
          <a:endParaRPr lang="zh-CN" altLang="en-US"/>
        </a:p>
      </dgm:t>
    </dgm:pt>
  </dgm:ptLst>
  <dgm:cxnLst>
    <dgm:cxn modelId="{7B7B73EE-1832-48AA-BD7B-8226B37C76ED}" srcId="{A608AF43-1DA0-4264-A8DD-D1D021931C99}" destId="{6DB451AC-A6D4-4ABA-9227-F22F6054A365}" srcOrd="10" destOrd="0" parTransId="{3D3AE7AD-D2AD-4AD8-9C6B-999E2BF7E067}" sibTransId="{16EDB2FA-EBDF-4596-87DF-559279C6AD0F}"/>
    <dgm:cxn modelId="{DCA663A1-9915-4B62-A1EE-5556E9BADD59}" type="presOf" srcId="{76E62765-7CBA-490F-A58D-302611428192}" destId="{3073F9D8-33EF-40ED-9D64-FC9F3717B5CA}" srcOrd="0" destOrd="0" presId="urn:microsoft.com/office/officeart/2005/8/layout/bProcess4"/>
    <dgm:cxn modelId="{1655BA5D-B175-4578-B06E-33B4C81CD2BA}" srcId="{A608AF43-1DA0-4264-A8DD-D1D021931C99}" destId="{3E7BB769-E64E-4912-9E1F-E5F13D6CEABB}" srcOrd="0" destOrd="0" parTransId="{95D54683-96D7-437D-B783-C06FFA280BF1}" sibTransId="{BFC09B7A-2B97-4686-9D3F-34DCEA0EF1BC}"/>
    <dgm:cxn modelId="{1B3D4AA4-FBCD-425A-8101-90319DEA331F}" srcId="{A608AF43-1DA0-4264-A8DD-D1D021931C99}" destId="{39323B8A-524D-4887-BE92-D2EDE25C2185}" srcOrd="7" destOrd="0" parTransId="{DC2611A8-2F54-4AF4-9637-033290366854}" sibTransId="{5EA826E1-6887-49C7-8A72-EC83FFA9323E}"/>
    <dgm:cxn modelId="{D68C986B-1340-4C78-B1A7-A38408242349}" type="presOf" srcId="{39323B8A-524D-4887-BE92-D2EDE25C2185}" destId="{4EDA9D0F-0412-4070-848A-45F9858BB622}" srcOrd="0" destOrd="0" presId="urn:microsoft.com/office/officeart/2005/8/layout/bProcess4"/>
    <dgm:cxn modelId="{F3B18823-F1BE-41F1-8C3E-D55A410863D1}" type="presOf" srcId="{0B9FFB6E-207B-48BD-9579-ABF21763CADD}" destId="{DFAF0C0D-A694-4FB7-9FA0-DD123C0C002B}" srcOrd="0" destOrd="0" presId="urn:microsoft.com/office/officeart/2005/8/layout/bProcess4"/>
    <dgm:cxn modelId="{9AF3E5FB-15E1-4C23-A4E0-B0400D7E6926}" type="presOf" srcId="{360114D1-D273-4E7C-B820-879244D8469A}" destId="{1D21038A-45B5-43BA-94BE-8D99E6F8441E}" srcOrd="0" destOrd="0" presId="urn:microsoft.com/office/officeart/2005/8/layout/bProcess4"/>
    <dgm:cxn modelId="{BA7BD9CA-0424-405C-A592-77C3E583A438}" type="presOf" srcId="{01825A3A-FBD0-4109-A1F3-BE2E6E14393C}" destId="{6E9B3AFC-C7E6-4A4E-AE1A-56DA492AA48E}" srcOrd="0" destOrd="0" presId="urn:microsoft.com/office/officeart/2005/8/layout/bProcess4"/>
    <dgm:cxn modelId="{D58201C5-C9C1-4CC7-9209-C60907DD8195}" type="presOf" srcId="{5EA826E1-6887-49C7-8A72-EC83FFA9323E}" destId="{C4C6553B-F042-461E-A536-39F4161812F8}" srcOrd="0" destOrd="0" presId="urn:microsoft.com/office/officeart/2005/8/layout/bProcess4"/>
    <dgm:cxn modelId="{E1D28D24-0E44-4C58-95FD-8143F4529092}" srcId="{A608AF43-1DA0-4264-A8DD-D1D021931C99}" destId="{1B78A45A-658D-435A-9C90-04DCC00E0890}" srcOrd="1" destOrd="0" parTransId="{A3140837-FF4F-4F99-B83E-CE965C850B8B}" sibTransId="{B5C84A7B-096B-4D92-B5D0-854C2E361CCB}"/>
    <dgm:cxn modelId="{5C0EA73F-119E-4558-860C-6D5B4B08EBC1}" srcId="{A608AF43-1DA0-4264-A8DD-D1D021931C99}" destId="{8ECF62BB-3EA4-4C5C-857D-6BD0A3D63826}" srcOrd="11" destOrd="0" parTransId="{4DAED08C-2B58-4C15-8467-CE59E5C63566}" sibTransId="{EC6F85FB-1899-4E34-BEE9-5849C56912B9}"/>
    <dgm:cxn modelId="{E676CC05-150F-4271-9364-5197FDB0DBB0}" type="presOf" srcId="{2A2132D6-26D0-4AD8-B75E-BBA83FB588A4}" destId="{ADB36B53-C5F8-4705-AE16-512A6EB79B1D}" srcOrd="0" destOrd="0" presId="urn:microsoft.com/office/officeart/2005/8/layout/bProcess4"/>
    <dgm:cxn modelId="{15A32E9B-C030-4813-BADC-F7832653DC15}" type="presOf" srcId="{0D508972-027F-4387-A2C3-4169C283E8C4}" destId="{B083B09C-F34A-497A-8B24-08B47E74DE0F}" srcOrd="0" destOrd="0" presId="urn:microsoft.com/office/officeart/2005/8/layout/bProcess4"/>
    <dgm:cxn modelId="{B0676F2A-1B4D-4AE1-9DB8-3953B3423E4B}" srcId="{A608AF43-1DA0-4264-A8DD-D1D021931C99}" destId="{D59EE38D-FEAF-49AA-A10B-C1729335C1A0}" srcOrd="3" destOrd="0" parTransId="{EC444135-0C1B-4B92-A034-EAA5630A4F31}" sibTransId="{636FE366-0F4C-478A-BD6A-E760057402FD}"/>
    <dgm:cxn modelId="{A7EDDFF2-DF67-4339-B1CD-7E2306FE4798}" type="presOf" srcId="{636FE366-0F4C-478A-BD6A-E760057402FD}" destId="{29E5AFA5-A27A-43FF-B4AB-4AB3F407F628}" srcOrd="0" destOrd="0" presId="urn:microsoft.com/office/officeart/2005/8/layout/bProcess4"/>
    <dgm:cxn modelId="{8E5D5015-2688-46B4-9CEC-AAAE67538BE1}" type="presOf" srcId="{1C467FEC-2A22-4D1E-84F1-9CF58D42A592}" destId="{14815B72-2F6A-4B47-AE97-C92AB7C812BD}" srcOrd="0" destOrd="0" presId="urn:microsoft.com/office/officeart/2005/8/layout/bProcess4"/>
    <dgm:cxn modelId="{EDCF6509-13D1-4E95-8198-EED6DD9C2179}" type="presOf" srcId="{300B4384-7F5A-4DF5-A798-03C870A1710E}" destId="{46B4030B-933F-4185-B4BF-2241F92F1BD7}" srcOrd="0" destOrd="0" presId="urn:microsoft.com/office/officeart/2005/8/layout/bProcess4"/>
    <dgm:cxn modelId="{DF1669A9-63B1-4C77-AF29-14C9F64096CA}" srcId="{A608AF43-1DA0-4264-A8DD-D1D021931C99}" destId="{01825A3A-FBD0-4109-A1F3-BE2E6E14393C}" srcOrd="5" destOrd="0" parTransId="{EC03631F-8A53-45FC-8B83-EA1D77D23D62}" sibTransId="{6EA0D997-60A1-4532-8491-00C7490C82C6}"/>
    <dgm:cxn modelId="{51DD4DC9-C7E1-49F8-9E27-9AED1D86918B}" type="presOf" srcId="{277F7840-5A83-4E6E-BD86-8C26B23FD12D}" destId="{D81F187F-2455-4E4F-8C7F-F6F94EAE0EEA}" srcOrd="0" destOrd="0" presId="urn:microsoft.com/office/officeart/2005/8/layout/bProcess4"/>
    <dgm:cxn modelId="{1A4F7C4B-F0A0-4EE2-8425-2F86D8870705}" type="presOf" srcId="{3E7BB769-E64E-4912-9E1F-E5F13D6CEABB}" destId="{6BF2C379-73D0-473A-BC00-B1D228B7E878}" srcOrd="0" destOrd="0" presId="urn:microsoft.com/office/officeart/2005/8/layout/bProcess4"/>
    <dgm:cxn modelId="{929032EC-E4F9-40F2-BD48-4AA4A699F0A1}" type="presOf" srcId="{B5C84A7B-096B-4D92-B5D0-854C2E361CCB}" destId="{BFE6B6D2-47EE-4EC8-9050-08EBE415555C}" srcOrd="0" destOrd="0" presId="urn:microsoft.com/office/officeart/2005/8/layout/bProcess4"/>
    <dgm:cxn modelId="{035D55A2-47B4-497D-906D-46848E328771}" type="presOf" srcId="{BFC09B7A-2B97-4686-9D3F-34DCEA0EF1BC}" destId="{27371ECB-3D8F-423D-B7CA-B4E6A382F827}" srcOrd="0" destOrd="0" presId="urn:microsoft.com/office/officeart/2005/8/layout/bProcess4"/>
    <dgm:cxn modelId="{55CA7237-80A3-41CC-819C-48EA1A442C6D}" srcId="{A608AF43-1DA0-4264-A8DD-D1D021931C99}" destId="{1B9FDF61-2EBB-4619-9886-5B0E9F029684}" srcOrd="2" destOrd="0" parTransId="{00327997-056D-4B4E-BD0C-52846E4C55B1}" sibTransId="{1C467FEC-2A22-4D1E-84F1-9CF58D42A592}"/>
    <dgm:cxn modelId="{70720CE8-89A3-443D-815E-60D0212A1D3B}" type="presOf" srcId="{A608AF43-1DA0-4264-A8DD-D1D021931C99}" destId="{AF1CA64E-3790-438D-9A58-FB0067BF4049}" srcOrd="0" destOrd="0" presId="urn:microsoft.com/office/officeart/2005/8/layout/bProcess4"/>
    <dgm:cxn modelId="{0F92D6D4-A116-4E80-B3B0-72321BDC004C}" type="presOf" srcId="{6EA0D997-60A1-4532-8491-00C7490C82C6}" destId="{402A9816-2E00-44CE-B0FB-5803DA582880}" srcOrd="0" destOrd="0" presId="urn:microsoft.com/office/officeart/2005/8/layout/bProcess4"/>
    <dgm:cxn modelId="{D924247A-D5E7-4AA0-B78C-80622AEAAB0F}" type="presOf" srcId="{8ECF62BB-3EA4-4C5C-857D-6BD0A3D63826}" destId="{C8E6C623-A357-4A46-B335-E3104CC45F7E}" srcOrd="0" destOrd="0" presId="urn:microsoft.com/office/officeart/2005/8/layout/bProcess4"/>
    <dgm:cxn modelId="{1BCB2EB8-9E45-4411-9294-8C1BCC9F5767}" type="presOf" srcId="{6DB451AC-A6D4-4ABA-9227-F22F6054A365}" destId="{06043BAA-DE8B-4DE1-B77F-E342EFA8EECC}" srcOrd="0" destOrd="0" presId="urn:microsoft.com/office/officeart/2005/8/layout/bProcess4"/>
    <dgm:cxn modelId="{13D5479B-4D34-4A89-ADCC-161E1CCB6415}" type="presOf" srcId="{1B78A45A-658D-435A-9C90-04DCC00E0890}" destId="{CF63DF8F-CA81-42E8-A31D-31B00CA7CE73}" srcOrd="0" destOrd="0" presId="urn:microsoft.com/office/officeart/2005/8/layout/bProcess4"/>
    <dgm:cxn modelId="{70A88DCF-D378-4BA8-BFA9-69E4E05FAAFC}" srcId="{A608AF43-1DA0-4264-A8DD-D1D021931C99}" destId="{300B4384-7F5A-4DF5-A798-03C870A1710E}" srcOrd="9" destOrd="0" parTransId="{54AF0B91-96FC-423B-B447-7A579053311F}" sibTransId="{0B9FFB6E-207B-48BD-9579-ABF21763CADD}"/>
    <dgm:cxn modelId="{F2AD7423-37B0-4D9B-9CC6-6F6169F67490}" type="presOf" srcId="{16EDB2FA-EBDF-4596-87DF-559279C6AD0F}" destId="{F242551E-140C-4706-99F0-7B3031128A9E}" srcOrd="0" destOrd="0" presId="urn:microsoft.com/office/officeart/2005/8/layout/bProcess4"/>
    <dgm:cxn modelId="{E8A07188-4FE9-48BC-A67A-ABD7E97B55A0}" srcId="{A608AF43-1DA0-4264-A8DD-D1D021931C99}" destId="{360114D1-D273-4E7C-B820-879244D8469A}" srcOrd="4" destOrd="0" parTransId="{21110EAE-908C-46EA-A22F-2F1FA8357C5B}" sibTransId="{0D508972-027F-4387-A2C3-4169C283E8C4}"/>
    <dgm:cxn modelId="{DF28D91E-551D-4A8A-B83A-E9D1BAA60A82}" srcId="{A608AF43-1DA0-4264-A8DD-D1D021931C99}" destId="{277F7840-5A83-4E6E-BD86-8C26B23FD12D}" srcOrd="6" destOrd="0" parTransId="{88ECBD0F-F9C4-46CD-9104-E429999BF4E3}" sibTransId="{76E62765-7CBA-490F-A58D-302611428192}"/>
    <dgm:cxn modelId="{6202A209-B5C3-4FCD-A5E6-5B6AF34BCE92}" srcId="{A608AF43-1DA0-4264-A8DD-D1D021931C99}" destId="{85C85809-FCE3-4D79-A70D-78674006085C}" srcOrd="8" destOrd="0" parTransId="{EFF5D868-38BC-4415-9E49-227B0696C0E8}" sibTransId="{2A2132D6-26D0-4AD8-B75E-BBA83FB588A4}"/>
    <dgm:cxn modelId="{D937193A-FC2B-4F94-A503-E22AEB15A18B}" type="presOf" srcId="{85C85809-FCE3-4D79-A70D-78674006085C}" destId="{1CC2E404-2EFC-4C1A-9D13-E00499863410}" srcOrd="0" destOrd="0" presId="urn:microsoft.com/office/officeart/2005/8/layout/bProcess4"/>
    <dgm:cxn modelId="{3F241EB0-1EC7-4D07-8134-9FDAF32CE39A}" type="presOf" srcId="{1B9FDF61-2EBB-4619-9886-5B0E9F029684}" destId="{31FB38D7-D773-4B0C-8A56-844A7FE77A2A}" srcOrd="0" destOrd="0" presId="urn:microsoft.com/office/officeart/2005/8/layout/bProcess4"/>
    <dgm:cxn modelId="{53696C4C-B94F-4309-89D5-F9F025DAB04A}" type="presOf" srcId="{D59EE38D-FEAF-49AA-A10B-C1729335C1A0}" destId="{88AD61AC-FCEB-43B0-9358-D6BF237CA9A2}" srcOrd="0" destOrd="0" presId="urn:microsoft.com/office/officeart/2005/8/layout/bProcess4"/>
    <dgm:cxn modelId="{7C93BB7C-6149-45A6-96E0-2365AE678A32}" type="presParOf" srcId="{AF1CA64E-3790-438D-9A58-FB0067BF4049}" destId="{B15CE8DA-4A7F-49BA-9154-EA68F54B41F2}" srcOrd="0" destOrd="0" presId="urn:microsoft.com/office/officeart/2005/8/layout/bProcess4"/>
    <dgm:cxn modelId="{2876CEAA-7C68-4E49-B248-7EF14C2966C4}" type="presParOf" srcId="{B15CE8DA-4A7F-49BA-9154-EA68F54B41F2}" destId="{7E12C322-380B-495F-B609-7DB23491FDC5}" srcOrd="0" destOrd="0" presId="urn:microsoft.com/office/officeart/2005/8/layout/bProcess4"/>
    <dgm:cxn modelId="{15511CA7-FDF3-48A2-A0C2-CE0A8A864704}" type="presParOf" srcId="{B15CE8DA-4A7F-49BA-9154-EA68F54B41F2}" destId="{6BF2C379-73D0-473A-BC00-B1D228B7E878}" srcOrd="1" destOrd="0" presId="urn:microsoft.com/office/officeart/2005/8/layout/bProcess4"/>
    <dgm:cxn modelId="{C770CE42-0F94-4C63-93CA-C0B502236601}" type="presParOf" srcId="{AF1CA64E-3790-438D-9A58-FB0067BF4049}" destId="{27371ECB-3D8F-423D-B7CA-B4E6A382F827}" srcOrd="1" destOrd="0" presId="urn:microsoft.com/office/officeart/2005/8/layout/bProcess4"/>
    <dgm:cxn modelId="{AAF8B0DD-9054-4197-90F1-7030B12CF846}" type="presParOf" srcId="{AF1CA64E-3790-438D-9A58-FB0067BF4049}" destId="{C812FB86-1D05-4DF4-B403-31B69EB3657C}" srcOrd="2" destOrd="0" presId="urn:microsoft.com/office/officeart/2005/8/layout/bProcess4"/>
    <dgm:cxn modelId="{9971A613-368E-43E7-B7AA-0147C70EFD0E}" type="presParOf" srcId="{C812FB86-1D05-4DF4-B403-31B69EB3657C}" destId="{0E7EDC39-D7F9-4AC6-90F6-65B7FA370F47}" srcOrd="0" destOrd="0" presId="urn:microsoft.com/office/officeart/2005/8/layout/bProcess4"/>
    <dgm:cxn modelId="{227ED64B-943F-4519-97CB-0AAEEC5E5B81}" type="presParOf" srcId="{C812FB86-1D05-4DF4-B403-31B69EB3657C}" destId="{CF63DF8F-CA81-42E8-A31D-31B00CA7CE73}" srcOrd="1" destOrd="0" presId="urn:microsoft.com/office/officeart/2005/8/layout/bProcess4"/>
    <dgm:cxn modelId="{C776A521-D8B0-4ED0-8A34-2F6E75DF0CD6}" type="presParOf" srcId="{AF1CA64E-3790-438D-9A58-FB0067BF4049}" destId="{BFE6B6D2-47EE-4EC8-9050-08EBE415555C}" srcOrd="3" destOrd="0" presId="urn:microsoft.com/office/officeart/2005/8/layout/bProcess4"/>
    <dgm:cxn modelId="{DCAF82AE-F1D1-41CF-B75A-F4C8153B508C}" type="presParOf" srcId="{AF1CA64E-3790-438D-9A58-FB0067BF4049}" destId="{DA3FB643-F236-483C-89EF-E4511F28177E}" srcOrd="4" destOrd="0" presId="urn:microsoft.com/office/officeart/2005/8/layout/bProcess4"/>
    <dgm:cxn modelId="{4A0AB99B-271D-423F-92DC-9BB4DAF464D6}" type="presParOf" srcId="{DA3FB643-F236-483C-89EF-E4511F28177E}" destId="{AC173CC2-E48F-4E2C-BFB7-C87B8B6EDCB9}" srcOrd="0" destOrd="0" presId="urn:microsoft.com/office/officeart/2005/8/layout/bProcess4"/>
    <dgm:cxn modelId="{5085D949-DEC6-4A68-9408-9D921CAE37AE}" type="presParOf" srcId="{DA3FB643-F236-483C-89EF-E4511F28177E}" destId="{31FB38D7-D773-4B0C-8A56-844A7FE77A2A}" srcOrd="1" destOrd="0" presId="urn:microsoft.com/office/officeart/2005/8/layout/bProcess4"/>
    <dgm:cxn modelId="{7D6AFD9C-8BB0-4046-B001-BE87CD71438C}" type="presParOf" srcId="{AF1CA64E-3790-438D-9A58-FB0067BF4049}" destId="{14815B72-2F6A-4B47-AE97-C92AB7C812BD}" srcOrd="5" destOrd="0" presId="urn:microsoft.com/office/officeart/2005/8/layout/bProcess4"/>
    <dgm:cxn modelId="{650E86D1-E74F-4E0A-9088-846ECCE90AA5}" type="presParOf" srcId="{AF1CA64E-3790-438D-9A58-FB0067BF4049}" destId="{444E5ED7-CEF3-4175-BFA9-3085EED7E83C}" srcOrd="6" destOrd="0" presId="urn:microsoft.com/office/officeart/2005/8/layout/bProcess4"/>
    <dgm:cxn modelId="{C88D5055-B55E-4B3E-B1CC-5ECE709EEF35}" type="presParOf" srcId="{444E5ED7-CEF3-4175-BFA9-3085EED7E83C}" destId="{950098C8-8134-4E1B-B1C5-9088599EF460}" srcOrd="0" destOrd="0" presId="urn:microsoft.com/office/officeart/2005/8/layout/bProcess4"/>
    <dgm:cxn modelId="{19FC5AEA-3594-4450-9993-E41B0CDC4F46}" type="presParOf" srcId="{444E5ED7-CEF3-4175-BFA9-3085EED7E83C}" destId="{88AD61AC-FCEB-43B0-9358-D6BF237CA9A2}" srcOrd="1" destOrd="0" presId="urn:microsoft.com/office/officeart/2005/8/layout/bProcess4"/>
    <dgm:cxn modelId="{0578DB35-C544-4E22-B21E-6353B981A0DB}" type="presParOf" srcId="{AF1CA64E-3790-438D-9A58-FB0067BF4049}" destId="{29E5AFA5-A27A-43FF-B4AB-4AB3F407F628}" srcOrd="7" destOrd="0" presId="urn:microsoft.com/office/officeart/2005/8/layout/bProcess4"/>
    <dgm:cxn modelId="{E981E4D0-0276-4B6A-BDF7-EDF6A789D122}" type="presParOf" srcId="{AF1CA64E-3790-438D-9A58-FB0067BF4049}" destId="{BE28F857-EDA8-4C5F-8760-C2BA030DEB7F}" srcOrd="8" destOrd="0" presId="urn:microsoft.com/office/officeart/2005/8/layout/bProcess4"/>
    <dgm:cxn modelId="{BF36C2EB-4968-4366-AAC6-1CDE2101D4CB}" type="presParOf" srcId="{BE28F857-EDA8-4C5F-8760-C2BA030DEB7F}" destId="{67F0DBC7-1BC5-48E1-92B3-B62FF4A79ADC}" srcOrd="0" destOrd="0" presId="urn:microsoft.com/office/officeart/2005/8/layout/bProcess4"/>
    <dgm:cxn modelId="{1EF35D14-8661-4F81-AB82-3A2A4CDBA310}" type="presParOf" srcId="{BE28F857-EDA8-4C5F-8760-C2BA030DEB7F}" destId="{1D21038A-45B5-43BA-94BE-8D99E6F8441E}" srcOrd="1" destOrd="0" presId="urn:microsoft.com/office/officeart/2005/8/layout/bProcess4"/>
    <dgm:cxn modelId="{822CE4A7-C4AE-42C2-92A5-DBE5447220FF}" type="presParOf" srcId="{AF1CA64E-3790-438D-9A58-FB0067BF4049}" destId="{B083B09C-F34A-497A-8B24-08B47E74DE0F}" srcOrd="9" destOrd="0" presId="urn:microsoft.com/office/officeart/2005/8/layout/bProcess4"/>
    <dgm:cxn modelId="{48E565FB-25E7-4FB3-805E-E62F9C549685}" type="presParOf" srcId="{AF1CA64E-3790-438D-9A58-FB0067BF4049}" destId="{93CD512B-0E05-4660-A6A1-D213051A78FB}" srcOrd="10" destOrd="0" presId="urn:microsoft.com/office/officeart/2005/8/layout/bProcess4"/>
    <dgm:cxn modelId="{C29EC280-9A15-431F-A481-DFF395C34E9C}" type="presParOf" srcId="{93CD512B-0E05-4660-A6A1-D213051A78FB}" destId="{6C4A21C4-AC52-4312-AC35-5CF0E370A62C}" srcOrd="0" destOrd="0" presId="urn:microsoft.com/office/officeart/2005/8/layout/bProcess4"/>
    <dgm:cxn modelId="{3A08CF4E-1699-4C56-9CC8-37C3AAD0C519}" type="presParOf" srcId="{93CD512B-0E05-4660-A6A1-D213051A78FB}" destId="{6E9B3AFC-C7E6-4A4E-AE1A-56DA492AA48E}" srcOrd="1" destOrd="0" presId="urn:microsoft.com/office/officeart/2005/8/layout/bProcess4"/>
    <dgm:cxn modelId="{29AAE832-EA8F-4D4F-9EDF-D69CD788D4E2}" type="presParOf" srcId="{AF1CA64E-3790-438D-9A58-FB0067BF4049}" destId="{402A9816-2E00-44CE-B0FB-5803DA582880}" srcOrd="11" destOrd="0" presId="urn:microsoft.com/office/officeart/2005/8/layout/bProcess4"/>
    <dgm:cxn modelId="{9A8EA7D7-F72E-4983-BF74-AF37029075CE}" type="presParOf" srcId="{AF1CA64E-3790-438D-9A58-FB0067BF4049}" destId="{76DDC567-B82A-407B-8168-52953F2E936B}" srcOrd="12" destOrd="0" presId="urn:microsoft.com/office/officeart/2005/8/layout/bProcess4"/>
    <dgm:cxn modelId="{ED4E8B5B-C702-4A62-8B56-F940F8FD8E0B}" type="presParOf" srcId="{76DDC567-B82A-407B-8168-52953F2E936B}" destId="{B71BBBE5-E4F5-41E6-9868-C4C4DF891F63}" srcOrd="0" destOrd="0" presId="urn:microsoft.com/office/officeart/2005/8/layout/bProcess4"/>
    <dgm:cxn modelId="{4CEB25A5-50E9-4444-AF55-D2F2C6191C84}" type="presParOf" srcId="{76DDC567-B82A-407B-8168-52953F2E936B}" destId="{D81F187F-2455-4E4F-8C7F-F6F94EAE0EEA}" srcOrd="1" destOrd="0" presId="urn:microsoft.com/office/officeart/2005/8/layout/bProcess4"/>
    <dgm:cxn modelId="{619A3873-17C3-417B-A7EE-4B544506DEB9}" type="presParOf" srcId="{AF1CA64E-3790-438D-9A58-FB0067BF4049}" destId="{3073F9D8-33EF-40ED-9D64-FC9F3717B5CA}" srcOrd="13" destOrd="0" presId="urn:microsoft.com/office/officeart/2005/8/layout/bProcess4"/>
    <dgm:cxn modelId="{B59869E3-E3E4-4656-8170-755F9071998D}" type="presParOf" srcId="{AF1CA64E-3790-438D-9A58-FB0067BF4049}" destId="{4F36256C-2E3A-4F30-AF35-FABB0159039C}" srcOrd="14" destOrd="0" presId="urn:microsoft.com/office/officeart/2005/8/layout/bProcess4"/>
    <dgm:cxn modelId="{B0B1E76F-3904-4727-8150-28B3B8427A71}" type="presParOf" srcId="{4F36256C-2E3A-4F30-AF35-FABB0159039C}" destId="{2F775BA7-AA84-465D-86F2-77CAF6C3E11D}" srcOrd="0" destOrd="0" presId="urn:microsoft.com/office/officeart/2005/8/layout/bProcess4"/>
    <dgm:cxn modelId="{38768DC2-2E9F-464A-8AA0-C64EC23E0F94}" type="presParOf" srcId="{4F36256C-2E3A-4F30-AF35-FABB0159039C}" destId="{4EDA9D0F-0412-4070-848A-45F9858BB622}" srcOrd="1" destOrd="0" presId="urn:microsoft.com/office/officeart/2005/8/layout/bProcess4"/>
    <dgm:cxn modelId="{FD9E7920-0C36-473A-8087-D274FF64C74A}" type="presParOf" srcId="{AF1CA64E-3790-438D-9A58-FB0067BF4049}" destId="{C4C6553B-F042-461E-A536-39F4161812F8}" srcOrd="15" destOrd="0" presId="urn:microsoft.com/office/officeart/2005/8/layout/bProcess4"/>
    <dgm:cxn modelId="{113B2FD0-2255-4701-BB22-430CA94169F4}" type="presParOf" srcId="{AF1CA64E-3790-438D-9A58-FB0067BF4049}" destId="{F848535D-98C7-48A9-91E2-FC4E2B0B682B}" srcOrd="16" destOrd="0" presId="urn:microsoft.com/office/officeart/2005/8/layout/bProcess4"/>
    <dgm:cxn modelId="{DAA22BEF-0926-40E8-8525-BEFFAC9B7B7E}" type="presParOf" srcId="{F848535D-98C7-48A9-91E2-FC4E2B0B682B}" destId="{FA9D6A62-B203-44BA-8449-D14942F147F8}" srcOrd="0" destOrd="0" presId="urn:microsoft.com/office/officeart/2005/8/layout/bProcess4"/>
    <dgm:cxn modelId="{8683D621-4332-4737-9FEA-191D7D2B4B4B}" type="presParOf" srcId="{F848535D-98C7-48A9-91E2-FC4E2B0B682B}" destId="{1CC2E404-2EFC-4C1A-9D13-E00499863410}" srcOrd="1" destOrd="0" presId="urn:microsoft.com/office/officeart/2005/8/layout/bProcess4"/>
    <dgm:cxn modelId="{42205FA1-4B7F-42A0-A76F-E7A5FB84DACA}" type="presParOf" srcId="{AF1CA64E-3790-438D-9A58-FB0067BF4049}" destId="{ADB36B53-C5F8-4705-AE16-512A6EB79B1D}" srcOrd="17" destOrd="0" presId="urn:microsoft.com/office/officeart/2005/8/layout/bProcess4"/>
    <dgm:cxn modelId="{77EA6952-A09D-47CA-BAB9-4A107AA396C5}" type="presParOf" srcId="{AF1CA64E-3790-438D-9A58-FB0067BF4049}" destId="{E2754DFB-4F7B-49E8-B42C-B6DB9B43140F}" srcOrd="18" destOrd="0" presId="urn:microsoft.com/office/officeart/2005/8/layout/bProcess4"/>
    <dgm:cxn modelId="{94B46600-56A2-4584-AF59-468F009DD012}" type="presParOf" srcId="{E2754DFB-4F7B-49E8-B42C-B6DB9B43140F}" destId="{ED0FB45C-4927-4453-9701-5E2890004388}" srcOrd="0" destOrd="0" presId="urn:microsoft.com/office/officeart/2005/8/layout/bProcess4"/>
    <dgm:cxn modelId="{FF8646C1-30C5-424F-8CDC-3103FF22F2E8}" type="presParOf" srcId="{E2754DFB-4F7B-49E8-B42C-B6DB9B43140F}" destId="{46B4030B-933F-4185-B4BF-2241F92F1BD7}" srcOrd="1" destOrd="0" presId="urn:microsoft.com/office/officeart/2005/8/layout/bProcess4"/>
    <dgm:cxn modelId="{7FD769E9-01F6-40D9-9AEC-439353AAB11E}" type="presParOf" srcId="{AF1CA64E-3790-438D-9A58-FB0067BF4049}" destId="{DFAF0C0D-A694-4FB7-9FA0-DD123C0C002B}" srcOrd="19" destOrd="0" presId="urn:microsoft.com/office/officeart/2005/8/layout/bProcess4"/>
    <dgm:cxn modelId="{123E1A61-276B-4A2D-AFF6-9B949276E2C3}" type="presParOf" srcId="{AF1CA64E-3790-438D-9A58-FB0067BF4049}" destId="{0C7238F8-FB67-41EA-92FD-9C5B3B801F8B}" srcOrd="20" destOrd="0" presId="urn:microsoft.com/office/officeart/2005/8/layout/bProcess4"/>
    <dgm:cxn modelId="{940BE0DD-FB9D-424A-9E09-520ECB1F698B}" type="presParOf" srcId="{0C7238F8-FB67-41EA-92FD-9C5B3B801F8B}" destId="{90F68D48-CB54-4893-AB1E-5B211B4E8DC9}" srcOrd="0" destOrd="0" presId="urn:microsoft.com/office/officeart/2005/8/layout/bProcess4"/>
    <dgm:cxn modelId="{B94C5EBC-4409-483C-AD9F-E8383AA70AFE}" type="presParOf" srcId="{0C7238F8-FB67-41EA-92FD-9C5B3B801F8B}" destId="{06043BAA-DE8B-4DE1-B77F-E342EFA8EECC}" srcOrd="1" destOrd="0" presId="urn:microsoft.com/office/officeart/2005/8/layout/bProcess4"/>
    <dgm:cxn modelId="{D4CF09AC-7501-4C2D-A4E8-38E656FEF88A}" type="presParOf" srcId="{AF1CA64E-3790-438D-9A58-FB0067BF4049}" destId="{F242551E-140C-4706-99F0-7B3031128A9E}" srcOrd="21" destOrd="0" presId="urn:microsoft.com/office/officeart/2005/8/layout/bProcess4"/>
    <dgm:cxn modelId="{56E052C3-FA24-4065-84AB-0C1DB7708675}" type="presParOf" srcId="{AF1CA64E-3790-438D-9A58-FB0067BF4049}" destId="{5CE63ECC-6A33-49EF-813B-D97324173D6D}" srcOrd="22" destOrd="0" presId="urn:microsoft.com/office/officeart/2005/8/layout/bProcess4"/>
    <dgm:cxn modelId="{B60D09BE-B9C6-47E2-BA55-DAFF9F33596A}" type="presParOf" srcId="{5CE63ECC-6A33-49EF-813B-D97324173D6D}" destId="{5F969C77-30C3-417E-9C96-1F2BECEFAC9A}" srcOrd="0" destOrd="0" presId="urn:microsoft.com/office/officeart/2005/8/layout/bProcess4"/>
    <dgm:cxn modelId="{8731DD1D-3784-418A-9CED-9BE026988CBE}" type="presParOf" srcId="{5CE63ECC-6A33-49EF-813B-D97324173D6D}" destId="{C8E6C623-A357-4A46-B335-E3104CC45F7E}" srcOrd="1" destOrd="0" presId="urn:microsoft.com/office/officeart/2005/8/layout/bProcess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6C12415-BF66-49AA-8210-7D9B23A8CD4A}">
      <dsp:nvSpPr>
        <dsp:cNvPr id="0" name=""/>
        <dsp:cNvSpPr/>
      </dsp:nvSpPr>
      <dsp:spPr>
        <a:xfrm>
          <a:off x="3777659" y="3055224"/>
          <a:ext cx="2219530" cy="1437752"/>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t>恒河流域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3000</a:t>
          </a:r>
          <a:r>
            <a:rPr lang="zh-CN" altLang="en-US" sz="1200" kern="1200" dirty="0" smtClean="0"/>
            <a:t>年产生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公元前三世纪统一</a:t>
          </a:r>
          <a:endParaRPr lang="zh-CN" altLang="en-US" sz="1200" kern="1200" dirty="0"/>
        </a:p>
      </dsp:txBody>
      <dsp:txXfrm>
        <a:off x="4443519" y="3414662"/>
        <a:ext cx="1553671" cy="1078314"/>
      </dsp:txXfrm>
    </dsp:sp>
    <dsp:sp modelId="{CF4D84AC-D58E-4587-AC83-DAB853204AE1}">
      <dsp:nvSpPr>
        <dsp:cNvPr id="0" name=""/>
        <dsp:cNvSpPr/>
      </dsp:nvSpPr>
      <dsp:spPr>
        <a:xfrm>
          <a:off x="156320" y="3055224"/>
          <a:ext cx="2219530" cy="1437752"/>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t>黄河流域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3000</a:t>
          </a:r>
          <a:r>
            <a:rPr lang="zh-CN" altLang="en-US" sz="1200" kern="1200" dirty="0" smtClean="0"/>
            <a:t>年产生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227</a:t>
          </a:r>
          <a:r>
            <a:rPr lang="zh-CN" altLang="en-US" sz="1200" kern="1200" dirty="0" smtClean="0"/>
            <a:t>年统一</a:t>
          </a:r>
          <a:endParaRPr lang="zh-CN" altLang="en-US" sz="1200" kern="1200" dirty="0"/>
        </a:p>
      </dsp:txBody>
      <dsp:txXfrm>
        <a:off x="156320" y="3414662"/>
        <a:ext cx="1553671" cy="1078314"/>
      </dsp:txXfrm>
    </dsp:sp>
    <dsp:sp modelId="{57300EBE-3F68-4870-AD11-4DA0EC4CD0E4}">
      <dsp:nvSpPr>
        <dsp:cNvPr id="0" name=""/>
        <dsp:cNvSpPr/>
      </dsp:nvSpPr>
      <dsp:spPr>
        <a:xfrm>
          <a:off x="3777659" y="0"/>
          <a:ext cx="2219530" cy="1437752"/>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t>尼罗河流域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3500</a:t>
          </a:r>
          <a:r>
            <a:rPr lang="zh-CN" altLang="en-US" sz="1200" kern="1200" dirty="0" smtClean="0"/>
            <a:t>年产生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3100</a:t>
          </a:r>
          <a:r>
            <a:rPr lang="zh-CN" altLang="en-US" sz="1200" kern="1200" dirty="0" smtClean="0"/>
            <a:t>年统一</a:t>
          </a:r>
          <a:endParaRPr lang="zh-CN" altLang="en-US" sz="1200" kern="1200" dirty="0"/>
        </a:p>
      </dsp:txBody>
      <dsp:txXfrm>
        <a:off x="4443519" y="0"/>
        <a:ext cx="1553671" cy="1078314"/>
      </dsp:txXfrm>
    </dsp:sp>
    <dsp:sp modelId="{A46562A6-7728-4E2E-825E-EF3836D66424}">
      <dsp:nvSpPr>
        <dsp:cNvPr id="0" name=""/>
        <dsp:cNvSpPr/>
      </dsp:nvSpPr>
      <dsp:spPr>
        <a:xfrm>
          <a:off x="156320" y="0"/>
          <a:ext cx="2219530" cy="1437752"/>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zh-CN" altLang="en-US" sz="1200" kern="1200" dirty="0" smtClean="0"/>
            <a:t>幼发拉底河和底格里斯河</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3200</a:t>
          </a:r>
          <a:r>
            <a:rPr lang="zh-CN" altLang="en-US" sz="1200" kern="1200" dirty="0" smtClean="0"/>
            <a:t>年产生</a:t>
          </a: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smtClean="0"/>
            <a:t>公元前</a:t>
          </a:r>
          <a:r>
            <a:rPr lang="en-US" altLang="zh-CN" sz="1200" kern="1200" dirty="0" smtClean="0"/>
            <a:t>18</a:t>
          </a:r>
          <a:r>
            <a:rPr lang="zh-CN" altLang="en-US" sz="1200" kern="1200" dirty="0" smtClean="0"/>
            <a:t>世纪统一</a:t>
          </a:r>
          <a:endParaRPr lang="zh-CN" altLang="en-US" sz="1200" kern="1200" dirty="0"/>
        </a:p>
      </dsp:txBody>
      <dsp:txXfrm>
        <a:off x="156320" y="0"/>
        <a:ext cx="1553671" cy="1078314"/>
      </dsp:txXfrm>
    </dsp:sp>
    <dsp:sp modelId="{85A26A3F-8A1F-43F9-A0DA-66BCA5E5C869}">
      <dsp:nvSpPr>
        <dsp:cNvPr id="0" name=""/>
        <dsp:cNvSpPr/>
      </dsp:nvSpPr>
      <dsp:spPr>
        <a:xfrm>
          <a:off x="1086366" y="256099"/>
          <a:ext cx="1945459" cy="1945459"/>
        </a:xfrm>
        <a:prstGeom prst="pieWedge">
          <a:avLst/>
        </a:prstGeom>
        <a:solidFill>
          <a:schemeClr val="accent2">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CN" altLang="en-US" sz="2500" kern="1200" dirty="0" smtClean="0"/>
            <a:t>古巴比伦</a:t>
          </a:r>
          <a:endParaRPr lang="en-US" altLang="zh-CN" sz="2500" kern="1200" dirty="0" smtClean="0"/>
        </a:p>
      </dsp:txBody>
      <dsp:txXfrm>
        <a:off x="1086366" y="256099"/>
        <a:ext cx="1945459" cy="1945459"/>
      </dsp:txXfrm>
    </dsp:sp>
    <dsp:sp modelId="{23BAE8E1-DFE4-4257-94E2-849A30381297}">
      <dsp:nvSpPr>
        <dsp:cNvPr id="0" name=""/>
        <dsp:cNvSpPr/>
      </dsp:nvSpPr>
      <dsp:spPr>
        <a:xfrm rot="5400000">
          <a:off x="3121685" y="256099"/>
          <a:ext cx="1945459" cy="1945459"/>
        </a:xfrm>
        <a:prstGeom prst="pieWedge">
          <a:avLst/>
        </a:prstGeom>
        <a:solidFill>
          <a:schemeClr val="accent2">
            <a:hueOff val="-4200146"/>
            <a:satOff val="-11997"/>
            <a:lumOff val="7778"/>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CN" altLang="en-US" sz="2500" kern="1200" dirty="0" smtClean="0"/>
            <a:t>古埃及</a:t>
          </a:r>
          <a:endParaRPr lang="en-US" altLang="zh-CN" sz="2500" kern="1200" dirty="0" smtClean="0"/>
        </a:p>
      </dsp:txBody>
      <dsp:txXfrm rot="5400000">
        <a:off x="3121685" y="256099"/>
        <a:ext cx="1945459" cy="1945459"/>
      </dsp:txXfrm>
    </dsp:sp>
    <dsp:sp modelId="{D933E96E-7F5B-47CF-B68F-EDAB4F0E9F54}">
      <dsp:nvSpPr>
        <dsp:cNvPr id="0" name=""/>
        <dsp:cNvSpPr/>
      </dsp:nvSpPr>
      <dsp:spPr>
        <a:xfrm rot="10800000">
          <a:off x="3121685" y="2291418"/>
          <a:ext cx="1945459" cy="1945459"/>
        </a:xfrm>
        <a:prstGeom prst="pieWedge">
          <a:avLst/>
        </a:prstGeom>
        <a:solidFill>
          <a:schemeClr val="accent2">
            <a:hueOff val="-8400293"/>
            <a:satOff val="-23994"/>
            <a:lumOff val="15555"/>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CN" altLang="en-US" sz="2500" kern="1200" dirty="0" smtClean="0"/>
            <a:t>古印度</a:t>
          </a:r>
          <a:endParaRPr lang="en-US" altLang="zh-CN" sz="2500" kern="1200" dirty="0" smtClean="0"/>
        </a:p>
      </dsp:txBody>
      <dsp:txXfrm rot="10800000">
        <a:off x="3121685" y="2291418"/>
        <a:ext cx="1945459" cy="1945459"/>
      </dsp:txXfrm>
    </dsp:sp>
    <dsp:sp modelId="{035B2CAB-A489-425C-B7B9-B325E937D8DC}">
      <dsp:nvSpPr>
        <dsp:cNvPr id="0" name=""/>
        <dsp:cNvSpPr/>
      </dsp:nvSpPr>
      <dsp:spPr>
        <a:xfrm rot="16200000">
          <a:off x="1086366" y="2291418"/>
          <a:ext cx="1945459" cy="1945459"/>
        </a:xfrm>
        <a:prstGeom prst="pieWedge">
          <a:avLst/>
        </a:prstGeom>
        <a:solidFill>
          <a:schemeClr val="accent2">
            <a:hueOff val="-12600439"/>
            <a:satOff val="-35991"/>
            <a:lumOff val="23333"/>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zh-CN" altLang="en-US" sz="2500" kern="1200" dirty="0" smtClean="0"/>
            <a:t>古中国</a:t>
          </a:r>
          <a:endParaRPr lang="en-US" altLang="zh-CN" sz="2500" kern="1200" dirty="0" smtClean="0"/>
        </a:p>
      </dsp:txBody>
      <dsp:txXfrm rot="16200000">
        <a:off x="1086366" y="2291418"/>
        <a:ext cx="1945459" cy="1945459"/>
      </dsp:txXfrm>
    </dsp:sp>
    <dsp:sp modelId="{DE57372A-989E-4996-8571-5816261904DD}">
      <dsp:nvSpPr>
        <dsp:cNvPr id="0" name=""/>
        <dsp:cNvSpPr/>
      </dsp:nvSpPr>
      <dsp:spPr>
        <a:xfrm>
          <a:off x="2740905" y="1842120"/>
          <a:ext cx="671700" cy="584087"/>
        </a:xfrm>
        <a:prstGeom prst="circularArrow">
          <a:avLst/>
        </a:prstGeom>
        <a:solidFill>
          <a:schemeClr val="accent2">
            <a:tint val="4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6A00719-0D90-4ACF-8F9E-984C1F6C8788}">
      <dsp:nvSpPr>
        <dsp:cNvPr id="0" name=""/>
        <dsp:cNvSpPr/>
      </dsp:nvSpPr>
      <dsp:spPr>
        <a:xfrm rot="10800000">
          <a:off x="2740905" y="2066769"/>
          <a:ext cx="671700" cy="584087"/>
        </a:xfrm>
        <a:prstGeom prst="circularArrow">
          <a:avLst/>
        </a:prstGeom>
        <a:solidFill>
          <a:schemeClr val="accent2">
            <a:tint val="4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5C36DC6-3C50-4537-86A2-C6CD24FBAE57}">
      <dsp:nvSpPr>
        <dsp:cNvPr id="0" name=""/>
        <dsp:cNvSpPr/>
      </dsp:nvSpPr>
      <dsp:spPr>
        <a:xfrm>
          <a:off x="5300452" y="1463378"/>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8C1D3-18B9-4F43-A3D0-807D579759AF}">
      <dsp:nvSpPr>
        <dsp:cNvPr id="0" name=""/>
        <dsp:cNvSpPr/>
      </dsp:nvSpPr>
      <dsp:spPr>
        <a:xfrm>
          <a:off x="5245091" y="1552096"/>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50169-F96A-47FA-B3D2-F6061EF02BA2}">
      <dsp:nvSpPr>
        <dsp:cNvPr id="0" name=""/>
        <dsp:cNvSpPr/>
      </dsp:nvSpPr>
      <dsp:spPr>
        <a:xfrm>
          <a:off x="5179114" y="1628907"/>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12F0F9-ECBA-4EB5-9804-7D406A15EAD0}">
      <dsp:nvSpPr>
        <dsp:cNvPr id="0" name=""/>
        <dsp:cNvSpPr/>
      </dsp:nvSpPr>
      <dsp:spPr>
        <a:xfrm>
          <a:off x="5257983" y="570496"/>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E2938E-805C-403A-B21C-7A2ABC8333F9}">
      <dsp:nvSpPr>
        <dsp:cNvPr id="0" name=""/>
        <dsp:cNvSpPr/>
      </dsp:nvSpPr>
      <dsp:spPr>
        <a:xfrm>
          <a:off x="5342415" y="520183"/>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41A87-281C-4DE6-BA1D-DD25CC3C32E5}">
      <dsp:nvSpPr>
        <dsp:cNvPr id="0" name=""/>
        <dsp:cNvSpPr/>
      </dsp:nvSpPr>
      <dsp:spPr>
        <a:xfrm>
          <a:off x="5426593" y="469871"/>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0F90B3-296D-4D99-B41A-5429A0C455D6}">
      <dsp:nvSpPr>
        <dsp:cNvPr id="0" name=""/>
        <dsp:cNvSpPr/>
      </dsp:nvSpPr>
      <dsp:spPr>
        <a:xfrm>
          <a:off x="5510771" y="520183"/>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9F6AE-76FA-4672-AA5F-B7439CC62340}">
      <dsp:nvSpPr>
        <dsp:cNvPr id="0" name=""/>
        <dsp:cNvSpPr/>
      </dsp:nvSpPr>
      <dsp:spPr>
        <a:xfrm>
          <a:off x="5595202" y="570496"/>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EC29C1-0351-4B2D-A7C3-A7939EFC29FC}">
      <dsp:nvSpPr>
        <dsp:cNvPr id="0" name=""/>
        <dsp:cNvSpPr/>
      </dsp:nvSpPr>
      <dsp:spPr>
        <a:xfrm>
          <a:off x="5426593" y="576030"/>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43D178-A1C7-4B73-932C-ABC6FA78D8E7}">
      <dsp:nvSpPr>
        <dsp:cNvPr id="0" name=""/>
        <dsp:cNvSpPr/>
      </dsp:nvSpPr>
      <dsp:spPr>
        <a:xfrm>
          <a:off x="5426593" y="682190"/>
          <a:ext cx="63196" cy="63196"/>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67F34F-520D-497E-BD3B-AB79D66F4806}">
      <dsp:nvSpPr>
        <dsp:cNvPr id="0" name=""/>
        <dsp:cNvSpPr/>
      </dsp:nvSpPr>
      <dsp:spPr>
        <a:xfrm>
          <a:off x="3021346" y="1859744"/>
          <a:ext cx="5145183" cy="365605"/>
        </a:xfrm>
        <a:prstGeom prst="roundRect">
          <a:avLst/>
        </a:prstGeom>
        <a:solidFill>
          <a:srgbClr val="608C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508" tIns="53340" rIns="53340" bIns="53340" numCol="1" spcCol="1270" anchor="ctr" anchorCtr="0">
          <a:noAutofit/>
        </a:bodyPr>
        <a:lstStyle/>
        <a:p>
          <a:pPr lvl="0" algn="l" defTabSz="622300">
            <a:lnSpc>
              <a:spcPct val="90000"/>
            </a:lnSpc>
            <a:spcBef>
              <a:spcPct val="0"/>
            </a:spcBef>
            <a:spcAft>
              <a:spcPct val="35000"/>
            </a:spcAft>
          </a:pPr>
          <a:r>
            <a:rPr lang="zh-CN" altLang="en-US" sz="1400" kern="1200" dirty="0" smtClean="0"/>
            <a:t>有一片陆地，气候干燥且适宜</a:t>
          </a:r>
          <a:endParaRPr lang="zh-CN" altLang="en-US" sz="1400" kern="1200" dirty="0"/>
        </a:p>
      </dsp:txBody>
      <dsp:txXfrm>
        <a:off x="3021346" y="1859744"/>
        <a:ext cx="5145183" cy="365605"/>
      </dsp:txXfrm>
    </dsp:sp>
    <dsp:sp modelId="{32905A7D-7283-4D5B-9244-7451DB8AEA5E}">
      <dsp:nvSpPr>
        <dsp:cNvPr id="0" name=""/>
        <dsp:cNvSpPr/>
      </dsp:nvSpPr>
      <dsp:spPr>
        <a:xfrm>
          <a:off x="2382745" y="1570638"/>
          <a:ext cx="631969" cy="631927"/>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430A07-AE4B-477F-9D88-0CA46AA58C08}">
      <dsp:nvSpPr>
        <dsp:cNvPr id="0" name=""/>
        <dsp:cNvSpPr/>
      </dsp:nvSpPr>
      <dsp:spPr>
        <a:xfrm>
          <a:off x="4053431" y="1144633"/>
          <a:ext cx="4233220" cy="365605"/>
        </a:xfrm>
        <a:prstGeom prst="roundRect">
          <a:avLst/>
        </a:prstGeom>
        <a:solidFill>
          <a:srgbClr val="68778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508" tIns="53340" rIns="53340" bIns="53340" numCol="1" spcCol="1270" anchor="ctr" anchorCtr="0">
          <a:noAutofit/>
        </a:bodyPr>
        <a:lstStyle/>
        <a:p>
          <a:pPr lvl="0" algn="l" defTabSz="622300">
            <a:lnSpc>
              <a:spcPct val="90000"/>
            </a:lnSpc>
            <a:spcBef>
              <a:spcPct val="0"/>
            </a:spcBef>
            <a:spcAft>
              <a:spcPct val="35000"/>
            </a:spcAft>
          </a:pPr>
          <a:r>
            <a:rPr lang="zh-CN" altLang="en-US" sz="1400" kern="1200" dirty="0" smtClean="0"/>
            <a:t>有一条足够大的河流能够提供农耕化的水源</a:t>
          </a:r>
          <a:endParaRPr lang="zh-CN" altLang="en-US" sz="1400" kern="1200" dirty="0"/>
        </a:p>
      </dsp:txBody>
      <dsp:txXfrm>
        <a:off x="4053431" y="1144633"/>
        <a:ext cx="4233220" cy="365605"/>
      </dsp:txXfrm>
    </dsp:sp>
    <dsp:sp modelId="{252682CB-2FEC-4D8E-BA99-54BD56681424}">
      <dsp:nvSpPr>
        <dsp:cNvPr id="0" name=""/>
        <dsp:cNvSpPr/>
      </dsp:nvSpPr>
      <dsp:spPr>
        <a:xfrm>
          <a:off x="3412014" y="980945"/>
          <a:ext cx="631969" cy="631927"/>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FD5C9E-BFB6-4674-A3C3-6FF3AF4BC95A}">
      <dsp:nvSpPr>
        <dsp:cNvPr id="0" name=""/>
        <dsp:cNvSpPr/>
      </dsp:nvSpPr>
      <dsp:spPr>
        <a:xfrm>
          <a:off x="499010" y="1065"/>
          <a:ext cx="1043766" cy="104376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欧洲文艺复兴</a:t>
          </a:r>
          <a:endParaRPr lang="zh-CN" altLang="en-US" sz="1300" kern="1200" dirty="0"/>
        </a:p>
      </dsp:txBody>
      <dsp:txXfrm>
        <a:off x="499010" y="1065"/>
        <a:ext cx="1043766" cy="1043766"/>
      </dsp:txXfrm>
    </dsp:sp>
    <dsp:sp modelId="{D7D4FB91-C130-41F7-98E2-5CFC0C87AEE2}">
      <dsp:nvSpPr>
        <dsp:cNvPr id="0" name=""/>
        <dsp:cNvSpPr/>
      </dsp:nvSpPr>
      <dsp:spPr>
        <a:xfrm>
          <a:off x="718201" y="1129585"/>
          <a:ext cx="605384" cy="605384"/>
        </a:xfrm>
        <a:prstGeom prst="mathPlus">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a:off x="718201" y="1129585"/>
        <a:ext cx="605384" cy="605384"/>
      </dsp:txXfrm>
    </dsp:sp>
    <dsp:sp modelId="{43677619-501A-4FC3-9DEB-F8D2678EC6C9}">
      <dsp:nvSpPr>
        <dsp:cNvPr id="0" name=""/>
        <dsp:cNvSpPr/>
      </dsp:nvSpPr>
      <dsp:spPr>
        <a:xfrm>
          <a:off x="499010" y="1819723"/>
          <a:ext cx="1043766" cy="1043766"/>
        </a:xfrm>
        <a:prstGeom prst="ellipse">
          <a:avLst/>
        </a:prstGeom>
        <a:solidFill>
          <a:schemeClr val="accent4">
            <a:hueOff val="-6300220"/>
            <a:satOff val="-17995"/>
            <a:lumOff val="11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奥斯曼土耳其帝国</a:t>
          </a:r>
          <a:endParaRPr lang="zh-CN" altLang="en-US" sz="1300" kern="1200" dirty="0"/>
        </a:p>
      </dsp:txBody>
      <dsp:txXfrm>
        <a:off x="499010" y="1819723"/>
        <a:ext cx="1043766" cy="1043766"/>
      </dsp:txXfrm>
    </dsp:sp>
    <dsp:sp modelId="{AA250F0A-61AA-4EEF-8050-E92159571BCF}">
      <dsp:nvSpPr>
        <dsp:cNvPr id="0" name=""/>
        <dsp:cNvSpPr/>
      </dsp:nvSpPr>
      <dsp:spPr>
        <a:xfrm>
          <a:off x="1699341" y="1238136"/>
          <a:ext cx="331917" cy="388281"/>
        </a:xfrm>
        <a:prstGeom prst="rightArrow">
          <a:avLst>
            <a:gd name="adj1" fmla="val 60000"/>
            <a:gd name="adj2" fmla="val 50000"/>
          </a:avLst>
        </a:prstGeom>
        <a:solidFill>
          <a:schemeClr val="accent4">
            <a:hueOff val="-12600439"/>
            <a:satOff val="-35991"/>
            <a:lumOff val="2333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CN" altLang="en-US" sz="1100" kern="1200"/>
        </a:p>
      </dsp:txBody>
      <dsp:txXfrm>
        <a:off x="1699341" y="1238136"/>
        <a:ext cx="331917" cy="388281"/>
      </dsp:txXfrm>
    </dsp:sp>
    <dsp:sp modelId="{BE310CD5-5D22-47A0-BACD-25994C51DBD0}">
      <dsp:nvSpPr>
        <dsp:cNvPr id="0" name=""/>
        <dsp:cNvSpPr/>
      </dsp:nvSpPr>
      <dsp:spPr>
        <a:xfrm>
          <a:off x="2169036" y="388511"/>
          <a:ext cx="2087532" cy="2087532"/>
        </a:xfrm>
        <a:prstGeom prst="ellipse">
          <a:avLst/>
        </a:prstGeom>
        <a:solidFill>
          <a:srgbClr val="C00000">
            <a:alpha val="3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CN" altLang="en-US" sz="2700" kern="1200" dirty="0" smtClean="0"/>
            <a:t>欧洲大航海时代</a:t>
          </a:r>
          <a:endParaRPr lang="zh-CN" altLang="en-US" sz="2700" kern="1200" dirty="0"/>
        </a:p>
      </dsp:txBody>
      <dsp:txXfrm>
        <a:off x="2169036" y="388511"/>
        <a:ext cx="2087532" cy="208753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2A7031-BF18-4CBA-BD21-F4ACBD9F5EFD}">
      <dsp:nvSpPr>
        <dsp:cNvPr id="0" name=""/>
        <dsp:cNvSpPr/>
      </dsp:nvSpPr>
      <dsp:spPr>
        <a:xfrm>
          <a:off x="293510" y="0"/>
          <a:ext cx="2517422" cy="938957"/>
        </a:xfrm>
        <a:prstGeom prst="roundRect">
          <a:avLst>
            <a:gd name="adj" fmla="val 10000"/>
          </a:avLst>
        </a:prstGeom>
        <a:solidFill>
          <a:srgbClr val="F2CA5B">
            <a:alpha val="7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横渡大西洋到达美洲</a:t>
          </a:r>
          <a:endParaRPr lang="zh-CN" altLang="en-US" sz="1800" kern="1200" dirty="0"/>
        </a:p>
      </dsp:txBody>
      <dsp:txXfrm>
        <a:off x="293510" y="0"/>
        <a:ext cx="2517422" cy="938957"/>
      </dsp:txXfrm>
    </dsp:sp>
    <dsp:sp modelId="{EAF001E8-85A1-4F26-A79C-C6E669FE4025}">
      <dsp:nvSpPr>
        <dsp:cNvPr id="0" name=""/>
        <dsp:cNvSpPr/>
      </dsp:nvSpPr>
      <dsp:spPr>
        <a:xfrm rot="5400000">
          <a:off x="1376167" y="962431"/>
          <a:ext cx="352109" cy="4225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5400000">
        <a:off x="1376167" y="962431"/>
        <a:ext cx="352109" cy="422530"/>
      </dsp:txXfrm>
    </dsp:sp>
    <dsp:sp modelId="{6F8CC150-CEC5-4D8B-90A8-061C22867D7C}">
      <dsp:nvSpPr>
        <dsp:cNvPr id="0" name=""/>
        <dsp:cNvSpPr/>
      </dsp:nvSpPr>
      <dsp:spPr>
        <a:xfrm>
          <a:off x="304800" y="1408436"/>
          <a:ext cx="2494842" cy="938957"/>
        </a:xfrm>
        <a:prstGeom prst="roundRect">
          <a:avLst>
            <a:gd name="adj" fmla="val 10000"/>
          </a:avLst>
        </a:prstGeom>
        <a:solidFill>
          <a:srgbClr val="002060">
            <a:alpha val="62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绕道非洲南端到达印度</a:t>
          </a:r>
          <a:endParaRPr lang="zh-CN" altLang="en-US" sz="1800" kern="1200" dirty="0"/>
        </a:p>
      </dsp:txBody>
      <dsp:txXfrm>
        <a:off x="304800" y="1408436"/>
        <a:ext cx="2494842" cy="938957"/>
      </dsp:txXfrm>
    </dsp:sp>
    <dsp:sp modelId="{1600C546-8347-4F2D-BA19-459F0F986E05}">
      <dsp:nvSpPr>
        <dsp:cNvPr id="0" name=""/>
        <dsp:cNvSpPr/>
      </dsp:nvSpPr>
      <dsp:spPr>
        <a:xfrm rot="5400000">
          <a:off x="1376167" y="2370867"/>
          <a:ext cx="352109" cy="4225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rot="5400000">
        <a:off x="1376167" y="2370867"/>
        <a:ext cx="352109" cy="422530"/>
      </dsp:txXfrm>
    </dsp:sp>
    <dsp:sp modelId="{2AFCC310-C559-4D09-A7B5-71DA89ADBC6C}">
      <dsp:nvSpPr>
        <dsp:cNvPr id="0" name=""/>
        <dsp:cNvSpPr/>
      </dsp:nvSpPr>
      <dsp:spPr>
        <a:xfrm>
          <a:off x="270930" y="2816872"/>
          <a:ext cx="2562582" cy="938957"/>
        </a:xfrm>
        <a:prstGeom prst="roundRect">
          <a:avLst>
            <a:gd name="adj" fmla="val 10000"/>
          </a:avLst>
        </a:prstGeom>
        <a:solidFill>
          <a:srgbClr val="00B050">
            <a:alpha val="4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kern="1200" dirty="0" smtClean="0"/>
            <a:t>第一次环球航行</a:t>
          </a:r>
          <a:endParaRPr lang="zh-CN" altLang="en-US" sz="1800" kern="1200" dirty="0"/>
        </a:p>
      </dsp:txBody>
      <dsp:txXfrm>
        <a:off x="270930" y="2816872"/>
        <a:ext cx="2562582" cy="93895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7D4261-A4CB-4944-A9AB-45238087224C}">
      <dsp:nvSpPr>
        <dsp:cNvPr id="0" name=""/>
        <dsp:cNvSpPr/>
      </dsp:nvSpPr>
      <dsp:spPr>
        <a:xfrm>
          <a:off x="390313" y="0"/>
          <a:ext cx="4423551" cy="2675467"/>
        </a:xfrm>
        <a:prstGeom prst="rightArrow">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55F027CE-4A15-49DF-9DF5-62B04318068B}">
      <dsp:nvSpPr>
        <dsp:cNvPr id="0" name=""/>
        <dsp:cNvSpPr/>
      </dsp:nvSpPr>
      <dsp:spPr>
        <a:xfrm>
          <a:off x="176352" y="802640"/>
          <a:ext cx="1561253" cy="1070186"/>
        </a:xfrm>
        <a:prstGeom prst="roundRect">
          <a:avLst/>
        </a:prstGeom>
        <a:solidFill>
          <a:srgbClr val="457077">
            <a:alpha val="6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kern="1200" dirty="0" smtClean="0"/>
            <a:t>海上贸易积累财富</a:t>
          </a:r>
          <a:endParaRPr lang="zh-CN" altLang="en-US" sz="2000" kern="1200" dirty="0"/>
        </a:p>
      </dsp:txBody>
      <dsp:txXfrm>
        <a:off x="176352" y="802640"/>
        <a:ext cx="1561253" cy="1070186"/>
      </dsp:txXfrm>
    </dsp:sp>
    <dsp:sp modelId="{B7C3F87D-CD5B-4E5F-BB98-B4DED759DE1C}">
      <dsp:nvSpPr>
        <dsp:cNvPr id="0" name=""/>
        <dsp:cNvSpPr/>
      </dsp:nvSpPr>
      <dsp:spPr>
        <a:xfrm>
          <a:off x="1821462" y="802640"/>
          <a:ext cx="1561253" cy="1070186"/>
        </a:xfrm>
        <a:prstGeom prst="roundRect">
          <a:avLst/>
        </a:prstGeom>
        <a:solidFill>
          <a:srgbClr val="608C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kern="1200" dirty="0" smtClean="0"/>
            <a:t>殖民掠夺劳动力</a:t>
          </a:r>
          <a:endParaRPr lang="zh-CN" altLang="en-US" sz="2000" kern="1200" dirty="0"/>
        </a:p>
      </dsp:txBody>
      <dsp:txXfrm>
        <a:off x="1821462" y="802640"/>
        <a:ext cx="1561253" cy="1070186"/>
      </dsp:txXfrm>
    </dsp:sp>
    <dsp:sp modelId="{90E23595-85F6-4E0A-BC07-F344A2CDD226}">
      <dsp:nvSpPr>
        <dsp:cNvPr id="0" name=""/>
        <dsp:cNvSpPr/>
      </dsp:nvSpPr>
      <dsp:spPr>
        <a:xfrm>
          <a:off x="3466572" y="802640"/>
          <a:ext cx="1561253" cy="1070186"/>
        </a:xfrm>
        <a:prstGeom prst="roundRect">
          <a:avLst/>
        </a:prstGeom>
        <a:solidFill>
          <a:srgbClr val="608C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kern="1200" dirty="0" smtClean="0"/>
            <a:t>资本主义制度的建立</a:t>
          </a:r>
          <a:endParaRPr lang="zh-CN" altLang="en-US" sz="2000" kern="1200" dirty="0"/>
        </a:p>
      </dsp:txBody>
      <dsp:txXfrm>
        <a:off x="3466572" y="802640"/>
        <a:ext cx="1561253" cy="107018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F2F55D-5FC2-41BF-B325-BB27B2E7B230}">
      <dsp:nvSpPr>
        <dsp:cNvPr id="0" name=""/>
        <dsp:cNvSpPr/>
      </dsp:nvSpPr>
      <dsp:spPr>
        <a:xfrm>
          <a:off x="67722" y="0"/>
          <a:ext cx="5791221" cy="1761066"/>
        </a:xfrm>
        <a:prstGeom prst="leftRightRibbon">
          <a:avLst/>
        </a:prstGeom>
        <a:solidFill>
          <a:srgbClr val="FE9B50">
            <a:alpha val="72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2E628-A780-488B-8BFB-9DE84C2FAABE}">
      <dsp:nvSpPr>
        <dsp:cNvPr id="0" name=""/>
        <dsp:cNvSpPr/>
      </dsp:nvSpPr>
      <dsp:spPr>
        <a:xfrm>
          <a:off x="114214" y="285750"/>
          <a:ext cx="3019897" cy="8629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zh-CN" altLang="en-US" sz="2000" kern="1200" dirty="0" smtClean="0"/>
            <a:t>欧洲文艺复兴</a:t>
          </a:r>
          <a:endParaRPr lang="zh-CN" altLang="en-US" sz="2000" kern="1200" dirty="0"/>
        </a:p>
      </dsp:txBody>
      <dsp:txXfrm>
        <a:off x="114214" y="285750"/>
        <a:ext cx="3019897" cy="862922"/>
      </dsp:txXfrm>
    </dsp:sp>
    <dsp:sp modelId="{22AB307E-09F5-4C85-A8F2-EF2BCC3F2534}">
      <dsp:nvSpPr>
        <dsp:cNvPr id="0" name=""/>
        <dsp:cNvSpPr/>
      </dsp:nvSpPr>
      <dsp:spPr>
        <a:xfrm>
          <a:off x="2773488" y="567521"/>
          <a:ext cx="2881930" cy="8629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zh-CN" altLang="en-US" sz="2000" kern="1200" dirty="0" smtClean="0"/>
            <a:t>明末新儒家思想</a:t>
          </a:r>
          <a:endParaRPr lang="zh-CN" altLang="en-US" sz="2000" kern="1200" dirty="0"/>
        </a:p>
      </dsp:txBody>
      <dsp:txXfrm>
        <a:off x="2773488" y="567521"/>
        <a:ext cx="2881930" cy="86292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16EA94E-476D-4947-8498-1BE69D0EE94F}">
      <dsp:nvSpPr>
        <dsp:cNvPr id="0" name=""/>
        <dsp:cNvSpPr/>
      </dsp:nvSpPr>
      <dsp:spPr>
        <a:xfrm rot="20653106">
          <a:off x="3998499" y="701049"/>
          <a:ext cx="4025667" cy="352200"/>
        </a:xfrm>
        <a:prstGeom prst="mathMinus">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0DAA6F-9AC1-4FE8-A9E4-7F8B67BFB281}">
      <dsp:nvSpPr>
        <dsp:cNvPr id="0" name=""/>
        <dsp:cNvSpPr/>
      </dsp:nvSpPr>
      <dsp:spPr>
        <a:xfrm>
          <a:off x="2208154" y="372662"/>
          <a:ext cx="3127023" cy="479316"/>
        </a:xfrm>
        <a:prstGeom prst="downArrow">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B486D-B5FB-4219-B1EC-439A86B51AB8}">
      <dsp:nvSpPr>
        <dsp:cNvPr id="0" name=""/>
        <dsp:cNvSpPr/>
      </dsp:nvSpPr>
      <dsp:spPr>
        <a:xfrm>
          <a:off x="6741503" y="4258"/>
          <a:ext cx="3847253" cy="73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CN" altLang="en-US" sz="2800" kern="1200" dirty="0" smtClean="0"/>
            <a:t>海权工业强国</a:t>
          </a:r>
          <a:endParaRPr lang="zh-CN" altLang="en-US" sz="2800" kern="1200" dirty="0"/>
        </a:p>
      </dsp:txBody>
      <dsp:txXfrm>
        <a:off x="6741503" y="4258"/>
        <a:ext cx="3847253" cy="736806"/>
      </dsp:txXfrm>
    </dsp:sp>
    <dsp:sp modelId="{AAF19D6B-1AE0-4F41-A9CB-7480E84F3B4A}">
      <dsp:nvSpPr>
        <dsp:cNvPr id="0" name=""/>
        <dsp:cNvSpPr/>
      </dsp:nvSpPr>
      <dsp:spPr>
        <a:xfrm>
          <a:off x="6863643" y="732329"/>
          <a:ext cx="3283919" cy="805546"/>
        </a:xfrm>
        <a:prstGeom prst="upArrow">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12BC75-0E71-4454-93D8-EEB657A766E6}">
      <dsp:nvSpPr>
        <dsp:cNvPr id="0" name=""/>
        <dsp:cNvSpPr/>
      </dsp:nvSpPr>
      <dsp:spPr>
        <a:xfrm>
          <a:off x="1652895" y="915895"/>
          <a:ext cx="3847253" cy="73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CN" altLang="en-US" sz="2800" kern="1200" dirty="0" smtClean="0"/>
            <a:t>陆权农业强国</a:t>
          </a:r>
          <a:endParaRPr lang="zh-CN" altLang="en-US" sz="2800" kern="1200" dirty="0"/>
        </a:p>
      </dsp:txBody>
      <dsp:txXfrm>
        <a:off x="1652895" y="915895"/>
        <a:ext cx="3847253" cy="736806"/>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F2F55D-5FC2-41BF-B325-BB27B2E7B230}">
      <dsp:nvSpPr>
        <dsp:cNvPr id="0" name=""/>
        <dsp:cNvSpPr/>
      </dsp:nvSpPr>
      <dsp:spPr>
        <a:xfrm>
          <a:off x="67722" y="0"/>
          <a:ext cx="5791221" cy="1761066"/>
        </a:xfrm>
        <a:prstGeom prst="leftRightRibbon">
          <a:avLst/>
        </a:prstGeom>
        <a:solidFill>
          <a:srgbClr val="FE9B50">
            <a:alpha val="72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2E628-A780-488B-8BFB-9DE84C2FAABE}">
      <dsp:nvSpPr>
        <dsp:cNvPr id="0" name=""/>
        <dsp:cNvSpPr/>
      </dsp:nvSpPr>
      <dsp:spPr>
        <a:xfrm>
          <a:off x="114214" y="285750"/>
          <a:ext cx="3019897" cy="8629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zh-CN" altLang="en-US" sz="2000" kern="1200" dirty="0" smtClean="0"/>
            <a:t>欧洲大航海</a:t>
          </a:r>
          <a:endParaRPr lang="zh-CN" altLang="en-US" sz="2000" kern="1200" dirty="0"/>
        </a:p>
      </dsp:txBody>
      <dsp:txXfrm>
        <a:off x="114214" y="285750"/>
        <a:ext cx="3019897" cy="862922"/>
      </dsp:txXfrm>
    </dsp:sp>
    <dsp:sp modelId="{22AB307E-09F5-4C85-A8F2-EF2BCC3F2534}">
      <dsp:nvSpPr>
        <dsp:cNvPr id="0" name=""/>
        <dsp:cNvSpPr/>
      </dsp:nvSpPr>
      <dsp:spPr>
        <a:xfrm>
          <a:off x="2773488" y="567521"/>
          <a:ext cx="2881930" cy="86292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zh-CN" altLang="en-US" sz="2000" kern="1200" dirty="0" smtClean="0"/>
            <a:t>郑和七下西洋</a:t>
          </a:r>
          <a:endParaRPr lang="zh-CN" altLang="en-US" sz="2000" kern="1200" dirty="0"/>
        </a:p>
      </dsp:txBody>
      <dsp:txXfrm>
        <a:off x="2773488" y="567521"/>
        <a:ext cx="2881930" cy="86292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7371ECB-3D8F-423D-B7CA-B4E6A382F827}">
      <dsp:nvSpPr>
        <dsp:cNvPr id="0" name=""/>
        <dsp:cNvSpPr/>
      </dsp:nvSpPr>
      <dsp:spPr>
        <a:xfrm rot="5400000">
          <a:off x="492531" y="558245"/>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6BF2C379-73D0-473A-BC00-B1D228B7E878}">
      <dsp:nvSpPr>
        <dsp:cNvPr id="0" name=""/>
        <dsp:cNvSpPr/>
      </dsp:nvSpPr>
      <dsp:spPr>
        <a:xfrm>
          <a:off x="689259" y="370"/>
          <a:ext cx="1166646" cy="699988"/>
        </a:xfrm>
        <a:prstGeom prst="roundRect">
          <a:avLst>
            <a:gd name="adj" fmla="val 10000"/>
          </a:avLst>
        </a:prstGeom>
        <a:solidFill>
          <a:srgbClr val="608C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kern="1200" dirty="0" smtClean="0"/>
            <a:t>鞍山钢铁厂</a:t>
          </a:r>
          <a:endParaRPr lang="zh-CN" altLang="en-US" sz="1300" kern="1200" dirty="0"/>
        </a:p>
      </dsp:txBody>
      <dsp:txXfrm>
        <a:off x="689259" y="370"/>
        <a:ext cx="1166646" cy="699988"/>
      </dsp:txXfrm>
    </dsp:sp>
    <dsp:sp modelId="{BFE6B6D2-47EE-4EC8-9050-08EBE415555C}">
      <dsp:nvSpPr>
        <dsp:cNvPr id="0" name=""/>
        <dsp:cNvSpPr/>
      </dsp:nvSpPr>
      <dsp:spPr>
        <a:xfrm rot="5400000">
          <a:off x="492531" y="1433230"/>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CF63DF8F-CA81-42E8-A31D-31B00CA7CE73}">
      <dsp:nvSpPr>
        <dsp:cNvPr id="0" name=""/>
        <dsp:cNvSpPr/>
      </dsp:nvSpPr>
      <dsp:spPr>
        <a:xfrm>
          <a:off x="689259" y="875355"/>
          <a:ext cx="1166646" cy="699988"/>
        </a:xfrm>
        <a:prstGeom prst="roundRect">
          <a:avLst>
            <a:gd name="adj" fmla="val 10000"/>
          </a:avLst>
        </a:prstGeom>
        <a:solidFill>
          <a:srgbClr val="68778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武汉钢铁公司</a:t>
          </a:r>
          <a:endParaRPr lang="zh-CN" altLang="en-US" sz="1300" kern="1200" dirty="0"/>
        </a:p>
      </dsp:txBody>
      <dsp:txXfrm>
        <a:off x="689259" y="875355"/>
        <a:ext cx="1166646" cy="699988"/>
      </dsp:txXfrm>
    </dsp:sp>
    <dsp:sp modelId="{14815B72-2F6A-4B47-AE97-C92AB7C812BD}">
      <dsp:nvSpPr>
        <dsp:cNvPr id="0" name=""/>
        <dsp:cNvSpPr/>
      </dsp:nvSpPr>
      <dsp:spPr>
        <a:xfrm rot="5400000">
          <a:off x="492531" y="2308216"/>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31FB38D7-D773-4B0C-8A56-844A7FE77A2A}">
      <dsp:nvSpPr>
        <dsp:cNvPr id="0" name=""/>
        <dsp:cNvSpPr/>
      </dsp:nvSpPr>
      <dsp:spPr>
        <a:xfrm>
          <a:off x="689259" y="1750341"/>
          <a:ext cx="1166646" cy="699988"/>
        </a:xfrm>
        <a:prstGeom prst="roundRect">
          <a:avLst>
            <a:gd name="adj" fmla="val 10000"/>
          </a:avLst>
        </a:prstGeom>
        <a:solidFill>
          <a:srgbClr val="FE9B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成都热电站</a:t>
          </a:r>
          <a:endParaRPr lang="zh-CN" altLang="en-US" sz="1300" kern="1200" dirty="0"/>
        </a:p>
      </dsp:txBody>
      <dsp:txXfrm>
        <a:off x="689259" y="1750341"/>
        <a:ext cx="1166646" cy="699988"/>
      </dsp:txXfrm>
    </dsp:sp>
    <dsp:sp modelId="{29E5AFA5-A27A-43FF-B4AB-4AB3F407F628}">
      <dsp:nvSpPr>
        <dsp:cNvPr id="0" name=""/>
        <dsp:cNvSpPr/>
      </dsp:nvSpPr>
      <dsp:spPr>
        <a:xfrm>
          <a:off x="930024" y="2745708"/>
          <a:ext cx="1544204"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88AD61AC-FCEB-43B0-9358-D6BF237CA9A2}">
      <dsp:nvSpPr>
        <dsp:cNvPr id="0" name=""/>
        <dsp:cNvSpPr/>
      </dsp:nvSpPr>
      <dsp:spPr>
        <a:xfrm>
          <a:off x="689259" y="2625326"/>
          <a:ext cx="1166646" cy="699988"/>
        </a:xfrm>
        <a:prstGeom prst="roundRect">
          <a:avLst>
            <a:gd name="adj" fmla="val 10000"/>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哈尔滨锅炉厂</a:t>
          </a:r>
          <a:endParaRPr lang="zh-CN" altLang="en-US" sz="1300" kern="1200" dirty="0"/>
        </a:p>
      </dsp:txBody>
      <dsp:txXfrm>
        <a:off x="689259" y="2625326"/>
        <a:ext cx="1166646" cy="699988"/>
      </dsp:txXfrm>
    </dsp:sp>
    <dsp:sp modelId="{B083B09C-F34A-497A-8B24-08B47E74DE0F}">
      <dsp:nvSpPr>
        <dsp:cNvPr id="0" name=""/>
        <dsp:cNvSpPr/>
      </dsp:nvSpPr>
      <dsp:spPr>
        <a:xfrm rot="16200000">
          <a:off x="2044171" y="2308216"/>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1D21038A-45B5-43BA-94BE-8D99E6F8441E}">
      <dsp:nvSpPr>
        <dsp:cNvPr id="0" name=""/>
        <dsp:cNvSpPr/>
      </dsp:nvSpPr>
      <dsp:spPr>
        <a:xfrm>
          <a:off x="2240899" y="2625326"/>
          <a:ext cx="1166646" cy="699988"/>
        </a:xfrm>
        <a:prstGeom prst="roundRect">
          <a:avLst>
            <a:gd name="adj" fmla="val 1000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长春第一汽车厂</a:t>
          </a:r>
          <a:endParaRPr lang="zh-CN" altLang="en-US" sz="1300" kern="1200" dirty="0"/>
        </a:p>
      </dsp:txBody>
      <dsp:txXfrm>
        <a:off x="2240899" y="2625326"/>
        <a:ext cx="1166646" cy="699988"/>
      </dsp:txXfrm>
    </dsp:sp>
    <dsp:sp modelId="{402A9816-2E00-44CE-B0FB-5803DA582880}">
      <dsp:nvSpPr>
        <dsp:cNvPr id="0" name=""/>
        <dsp:cNvSpPr/>
      </dsp:nvSpPr>
      <dsp:spPr>
        <a:xfrm rot="16200000">
          <a:off x="2044171" y="1433230"/>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6E9B3AFC-C7E6-4A4E-AE1A-56DA492AA48E}">
      <dsp:nvSpPr>
        <dsp:cNvPr id="0" name=""/>
        <dsp:cNvSpPr/>
      </dsp:nvSpPr>
      <dsp:spPr>
        <a:xfrm>
          <a:off x="2240899" y="1750341"/>
          <a:ext cx="1166646" cy="699988"/>
        </a:xfrm>
        <a:prstGeom prst="roundRect">
          <a:avLst>
            <a:gd name="adj" fmla="val 10000"/>
          </a:avLst>
        </a:prstGeom>
        <a:solidFill>
          <a:srgbClr val="BB87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华北制药厂</a:t>
          </a:r>
          <a:endParaRPr lang="zh-CN" altLang="en-US" sz="1300" kern="1200" dirty="0"/>
        </a:p>
      </dsp:txBody>
      <dsp:txXfrm>
        <a:off x="2240899" y="1750341"/>
        <a:ext cx="1166646" cy="699988"/>
      </dsp:txXfrm>
    </dsp:sp>
    <dsp:sp modelId="{3073F9D8-33EF-40ED-9D64-FC9F3717B5CA}">
      <dsp:nvSpPr>
        <dsp:cNvPr id="0" name=""/>
        <dsp:cNvSpPr/>
      </dsp:nvSpPr>
      <dsp:spPr>
        <a:xfrm rot="16276613">
          <a:off x="2055451" y="559919"/>
          <a:ext cx="871854"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D81F187F-2455-4E4F-8C7F-F6F94EAE0EEA}">
      <dsp:nvSpPr>
        <dsp:cNvPr id="0" name=""/>
        <dsp:cNvSpPr/>
      </dsp:nvSpPr>
      <dsp:spPr>
        <a:xfrm>
          <a:off x="2240899" y="875355"/>
          <a:ext cx="1166646" cy="699988"/>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沈阳第一机床厂</a:t>
          </a:r>
          <a:endParaRPr lang="zh-CN" altLang="en-US" sz="1300" kern="1200" dirty="0"/>
        </a:p>
      </dsp:txBody>
      <dsp:txXfrm>
        <a:off x="2240899" y="875355"/>
        <a:ext cx="1166646" cy="699988"/>
      </dsp:txXfrm>
    </dsp:sp>
    <dsp:sp modelId="{C4C6553B-F042-461E-A536-39F4161812F8}">
      <dsp:nvSpPr>
        <dsp:cNvPr id="0" name=""/>
        <dsp:cNvSpPr/>
      </dsp:nvSpPr>
      <dsp:spPr>
        <a:xfrm rot="838">
          <a:off x="2504810" y="120567"/>
          <a:ext cx="1521058"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4EDA9D0F-0412-4070-848A-45F9858BB622}">
      <dsp:nvSpPr>
        <dsp:cNvPr id="0" name=""/>
        <dsp:cNvSpPr/>
      </dsp:nvSpPr>
      <dsp:spPr>
        <a:xfrm>
          <a:off x="2264045" y="0"/>
          <a:ext cx="1166646" cy="699988"/>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兰州炼油厂</a:t>
          </a:r>
          <a:endParaRPr lang="zh-CN" altLang="en-US" sz="1300" kern="1200" dirty="0"/>
        </a:p>
      </dsp:txBody>
      <dsp:txXfrm>
        <a:off x="2264045" y="0"/>
        <a:ext cx="1166646" cy="699988"/>
      </dsp:txXfrm>
    </dsp:sp>
    <dsp:sp modelId="{ADB36B53-C5F8-4705-AE16-512A6EB79B1D}">
      <dsp:nvSpPr>
        <dsp:cNvPr id="0" name=""/>
        <dsp:cNvSpPr/>
      </dsp:nvSpPr>
      <dsp:spPr>
        <a:xfrm rot="5400000">
          <a:off x="3595812" y="558245"/>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1CC2E404-2EFC-4C1A-9D13-E00499863410}">
      <dsp:nvSpPr>
        <dsp:cNvPr id="0" name=""/>
        <dsp:cNvSpPr/>
      </dsp:nvSpPr>
      <dsp:spPr>
        <a:xfrm>
          <a:off x="3792539" y="370"/>
          <a:ext cx="1166646" cy="699988"/>
        </a:xfrm>
        <a:prstGeom prst="roundRect">
          <a:avLst>
            <a:gd name="adj" fmla="val 10000"/>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吉林氮肥厂</a:t>
          </a:r>
          <a:endParaRPr lang="zh-CN" altLang="en-US" sz="1300" kern="1200" dirty="0"/>
        </a:p>
      </dsp:txBody>
      <dsp:txXfrm>
        <a:off x="3792539" y="370"/>
        <a:ext cx="1166646" cy="699988"/>
      </dsp:txXfrm>
    </dsp:sp>
    <dsp:sp modelId="{DFAF0C0D-A694-4FB7-9FA0-DD123C0C002B}">
      <dsp:nvSpPr>
        <dsp:cNvPr id="0" name=""/>
        <dsp:cNvSpPr/>
      </dsp:nvSpPr>
      <dsp:spPr>
        <a:xfrm rot="5400000">
          <a:off x="3595812" y="1433230"/>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46B4030B-933F-4185-B4BF-2241F92F1BD7}">
      <dsp:nvSpPr>
        <dsp:cNvPr id="0" name=""/>
        <dsp:cNvSpPr/>
      </dsp:nvSpPr>
      <dsp:spPr>
        <a:xfrm>
          <a:off x="3792539" y="875355"/>
          <a:ext cx="1166646" cy="699988"/>
        </a:xfrm>
        <a:prstGeom prst="roundRect">
          <a:avLst>
            <a:gd name="adj" fmla="val 1000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洛阳有色金属加工厂</a:t>
          </a:r>
          <a:endParaRPr lang="zh-CN" altLang="en-US" sz="1300" kern="1200" dirty="0"/>
        </a:p>
      </dsp:txBody>
      <dsp:txXfrm>
        <a:off x="3792539" y="875355"/>
        <a:ext cx="1166646" cy="699988"/>
      </dsp:txXfrm>
    </dsp:sp>
    <dsp:sp modelId="{F242551E-140C-4706-99F0-7B3031128A9E}">
      <dsp:nvSpPr>
        <dsp:cNvPr id="0" name=""/>
        <dsp:cNvSpPr/>
      </dsp:nvSpPr>
      <dsp:spPr>
        <a:xfrm rot="5400000">
          <a:off x="3595812" y="2308216"/>
          <a:ext cx="867549" cy="104998"/>
        </a:xfrm>
        <a:prstGeom prst="rect">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06043BAA-DE8B-4DE1-B77F-E342EFA8EECC}">
      <dsp:nvSpPr>
        <dsp:cNvPr id="0" name=""/>
        <dsp:cNvSpPr/>
      </dsp:nvSpPr>
      <dsp:spPr>
        <a:xfrm>
          <a:off x="3792539" y="1750341"/>
          <a:ext cx="1166646" cy="699988"/>
        </a:xfrm>
        <a:prstGeom prst="roundRect">
          <a:avLst>
            <a:gd name="adj" fmla="val 10000"/>
          </a:avLst>
        </a:prstGeom>
        <a:solidFill>
          <a:srgbClr val="794CF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包头钢铁公司</a:t>
          </a:r>
          <a:endParaRPr lang="zh-CN" altLang="en-US" sz="1300" kern="1200" dirty="0"/>
        </a:p>
      </dsp:txBody>
      <dsp:txXfrm>
        <a:off x="3792539" y="1750341"/>
        <a:ext cx="1166646" cy="699988"/>
      </dsp:txXfrm>
    </dsp:sp>
    <dsp:sp modelId="{C8E6C623-A357-4A46-B335-E3104CC45F7E}">
      <dsp:nvSpPr>
        <dsp:cNvPr id="0" name=""/>
        <dsp:cNvSpPr/>
      </dsp:nvSpPr>
      <dsp:spPr>
        <a:xfrm>
          <a:off x="3792539" y="2625326"/>
          <a:ext cx="1166646" cy="699988"/>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0" i="0" kern="1200" dirty="0" smtClean="0"/>
            <a:t>哈尔滨汽轮机厂</a:t>
          </a:r>
          <a:endParaRPr lang="zh-CN" altLang="en-US" sz="1300" kern="1200" dirty="0"/>
        </a:p>
      </dsp:txBody>
      <dsp:txXfrm>
        <a:off x="3792539" y="2625326"/>
        <a:ext cx="1166646" cy="699988"/>
      </dsp:txXfrm>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7.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8475"/>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CE517F01-2C37-4A43-B4D8-605D2944B620}" type="datetimeFigureOut">
              <a:rPr lang="zh-CN" altLang="en-US"/>
              <a:pPr>
                <a:defRPr/>
              </a:pPr>
              <a:t>2019\8\24 Saturday</a:t>
            </a:fld>
            <a:endParaRPr lang="zh-CN" altLang="en-US"/>
          </a:p>
        </p:txBody>
      </p:sp>
      <p:sp>
        <p:nvSpPr>
          <p:cNvPr id="4" name="页脚占位符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DA82D05F-3EDA-4272-BCA2-4C668F29E85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8475"/>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49688" y="0"/>
            <a:ext cx="2946400" cy="498475"/>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defRPr>
            </a:lvl1pPr>
          </a:lstStyle>
          <a:p>
            <a:pPr>
              <a:defRPr/>
            </a:pPr>
            <a:fld id="{3A8C2BF6-BA52-4265-A0C1-42DD5DEE0185}" type="datetimeFigureOut">
              <a:rPr lang="zh-CN" altLang="en-US"/>
              <a:pPr>
                <a:defRPr/>
              </a:pPr>
              <a:t>2019\8\24 Saturday</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defRPr>
            </a:lvl1pPr>
          </a:lstStyle>
          <a:p>
            <a:pPr>
              <a:defRPr/>
            </a:pPr>
            <a:fld id="{470708FA-06F4-4375-9DC0-B20E64DD88D3}"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等线"/>
      </a:defRPr>
    </a:lvl1pPr>
    <a:lvl2pPr marL="457200" algn="l" rtl="0" fontAlgn="base">
      <a:spcBef>
        <a:spcPct val="30000"/>
      </a:spcBef>
      <a:spcAft>
        <a:spcPct val="0"/>
      </a:spcAft>
      <a:defRPr sz="1200" kern="1200">
        <a:solidFill>
          <a:schemeClr val="tx1"/>
        </a:solidFill>
        <a:latin typeface="+mn-lt"/>
        <a:ea typeface="+mn-ea"/>
        <a:cs typeface="等线"/>
      </a:defRPr>
    </a:lvl2pPr>
    <a:lvl3pPr marL="914400" algn="l" rtl="0" fontAlgn="base">
      <a:spcBef>
        <a:spcPct val="30000"/>
      </a:spcBef>
      <a:spcAft>
        <a:spcPct val="0"/>
      </a:spcAft>
      <a:defRPr sz="1200" kern="1200">
        <a:solidFill>
          <a:schemeClr val="tx1"/>
        </a:solidFill>
        <a:latin typeface="+mn-lt"/>
        <a:ea typeface="+mn-ea"/>
        <a:cs typeface="等线"/>
      </a:defRPr>
    </a:lvl3pPr>
    <a:lvl4pPr marL="1371600" algn="l" rtl="0" fontAlgn="base">
      <a:spcBef>
        <a:spcPct val="30000"/>
      </a:spcBef>
      <a:spcAft>
        <a:spcPct val="0"/>
      </a:spcAft>
      <a:defRPr sz="1200" kern="1200">
        <a:solidFill>
          <a:schemeClr val="tx1"/>
        </a:solidFill>
        <a:latin typeface="+mn-lt"/>
        <a:ea typeface="+mn-ea"/>
        <a:cs typeface="等线"/>
      </a:defRPr>
    </a:lvl4pPr>
    <a:lvl5pPr marL="1828800" algn="l" rtl="0" fontAlgn="base">
      <a:spcBef>
        <a:spcPct val="30000"/>
      </a:spcBef>
      <a:spcAft>
        <a:spcPct val="0"/>
      </a:spcAft>
      <a:defRPr sz="1200" kern="1200">
        <a:solidFill>
          <a:schemeClr val="tx1"/>
        </a:solidFill>
        <a:latin typeface="+mn-lt"/>
        <a:ea typeface="+mn-ea"/>
        <a:cs typeface="等线"/>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p:cNvSpPr>
          <p:nvPr>
            <p:ph type="sldImg"/>
          </p:nvPr>
        </p:nvSpPr>
        <p:spPr bwMode="auto">
          <a:noFill/>
          <a:ln>
            <a:solidFill>
              <a:srgbClr val="000000"/>
            </a:solidFill>
            <a:miter lim="800000"/>
            <a:headEnd/>
            <a:tailEnd/>
          </a:ln>
        </p:spPr>
      </p:sp>
      <p:sp>
        <p:nvSpPr>
          <p:cNvPr id="1741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741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AD2BC1-5ADC-4878-999B-A49225646006}" type="slidenum">
              <a:rPr lang="zh-CN" altLang="en-US">
                <a:cs typeface="等线"/>
              </a:rPr>
              <a:pPr fontAlgn="base">
                <a:spcBef>
                  <a:spcPct val="0"/>
                </a:spcBef>
                <a:spcAft>
                  <a:spcPct val="0"/>
                </a:spcAft>
              </a:pPr>
              <a:t>1</a:t>
            </a:fld>
            <a:endParaRPr lang="zh-CN" altLang="en-US">
              <a:cs typeface="等线"/>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幻灯片图像占位符 1"/>
          <p:cNvSpPr>
            <a:spLocks noGrp="1" noRot="1" noChangeAspect="1"/>
          </p:cNvSpPr>
          <p:nvPr>
            <p:ph type="sldImg"/>
          </p:nvPr>
        </p:nvSpPr>
        <p:spPr bwMode="auto">
          <a:noFill/>
          <a:ln>
            <a:solidFill>
              <a:srgbClr val="000000"/>
            </a:solidFill>
            <a:miter lim="800000"/>
            <a:headEnd/>
            <a:tailEnd/>
          </a:ln>
        </p:spPr>
      </p:sp>
      <p:sp>
        <p:nvSpPr>
          <p:cNvPr id="440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40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BA8777-10FA-4BDB-BA8F-59E7F0426C01}" type="slidenum">
              <a:rPr lang="zh-CN" altLang="en-US">
                <a:cs typeface="等线"/>
              </a:rPr>
              <a:pPr fontAlgn="base">
                <a:spcBef>
                  <a:spcPct val="0"/>
                </a:spcBef>
                <a:spcAft>
                  <a:spcPct val="0"/>
                </a:spcAft>
              </a:pPr>
              <a:t>18</a:t>
            </a:fld>
            <a:endParaRPr lang="zh-CN" altLang="en-US">
              <a:cs typeface="等线"/>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幻灯片图像占位符 1"/>
          <p:cNvSpPr>
            <a:spLocks noGrp="1" noRot="1" noChangeAspect="1"/>
          </p:cNvSpPr>
          <p:nvPr>
            <p:ph type="sldImg"/>
          </p:nvPr>
        </p:nvSpPr>
        <p:spPr bwMode="auto">
          <a:noFill/>
          <a:ln>
            <a:solidFill>
              <a:srgbClr val="000000"/>
            </a:solidFill>
            <a:miter lim="800000"/>
            <a:headEnd/>
            <a:tailEnd/>
          </a:ln>
        </p:spPr>
      </p:sp>
      <p:sp>
        <p:nvSpPr>
          <p:cNvPr id="4710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71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8A4C36-3733-47F0-910B-FF2F1E587EB6}" type="slidenum">
              <a:rPr lang="zh-CN" altLang="en-US">
                <a:cs typeface="等线"/>
              </a:rPr>
              <a:pPr fontAlgn="base">
                <a:spcBef>
                  <a:spcPct val="0"/>
                </a:spcBef>
                <a:spcAft>
                  <a:spcPct val="0"/>
                </a:spcAft>
              </a:pPr>
              <a:t>20</a:t>
            </a:fld>
            <a:endParaRPr lang="zh-CN" altLang="en-US">
              <a:cs typeface="等线"/>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p:cNvSpPr>
          <p:nvPr>
            <p:ph type="sldImg"/>
          </p:nvPr>
        </p:nvSpPr>
        <p:spPr bwMode="auto">
          <a:noFill/>
          <a:ln>
            <a:solidFill>
              <a:srgbClr val="000000"/>
            </a:solidFill>
            <a:miter lim="800000"/>
            <a:headEnd/>
            <a:tailEnd/>
          </a:ln>
        </p:spPr>
      </p:sp>
      <p:sp>
        <p:nvSpPr>
          <p:cNvPr id="4915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91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6C8C5E-FB49-478C-8D18-483ED62CBBCA}" type="slidenum">
              <a:rPr lang="zh-CN" altLang="en-US">
                <a:cs typeface="等线"/>
              </a:rPr>
              <a:pPr fontAlgn="base">
                <a:spcBef>
                  <a:spcPct val="0"/>
                </a:spcBef>
                <a:spcAft>
                  <a:spcPct val="0"/>
                </a:spcAft>
              </a:pPr>
              <a:t>21</a:t>
            </a:fld>
            <a:endParaRPr lang="zh-CN" altLang="en-US">
              <a:cs typeface="等线"/>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幻灯片图像占位符 1"/>
          <p:cNvSpPr>
            <a:spLocks noGrp="1" noRot="1" noChangeAspect="1"/>
          </p:cNvSpPr>
          <p:nvPr>
            <p:ph type="sldImg"/>
          </p:nvPr>
        </p:nvSpPr>
        <p:spPr bwMode="auto">
          <a:noFill/>
          <a:ln>
            <a:solidFill>
              <a:srgbClr val="000000"/>
            </a:solidFill>
            <a:miter lim="800000"/>
            <a:headEnd/>
            <a:tailEnd/>
          </a:ln>
        </p:spPr>
      </p:sp>
      <p:sp>
        <p:nvSpPr>
          <p:cNvPr id="5427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5427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9B4565-E079-4061-8748-AAAD2CC5AF39}" type="slidenum">
              <a:rPr lang="zh-CN" altLang="en-US">
                <a:cs typeface="等线"/>
              </a:rPr>
              <a:pPr fontAlgn="base">
                <a:spcBef>
                  <a:spcPct val="0"/>
                </a:spcBef>
                <a:spcAft>
                  <a:spcPct val="0"/>
                </a:spcAft>
              </a:pPr>
              <a:t>25</a:t>
            </a:fld>
            <a:endParaRPr lang="zh-CN" altLang="en-US">
              <a:cs typeface="等线"/>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幻灯片图像占位符 1"/>
          <p:cNvSpPr>
            <a:spLocks noGrp="1" noRot="1" noChangeAspect="1"/>
          </p:cNvSpPr>
          <p:nvPr>
            <p:ph type="sldImg"/>
          </p:nvPr>
        </p:nvSpPr>
        <p:spPr bwMode="auto">
          <a:noFill/>
          <a:ln>
            <a:solidFill>
              <a:srgbClr val="000000"/>
            </a:solidFill>
            <a:miter lim="800000"/>
            <a:headEnd/>
            <a:tailEnd/>
          </a:ln>
        </p:spPr>
      </p:sp>
      <p:sp>
        <p:nvSpPr>
          <p:cNvPr id="5837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5837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2FFCD2-C968-44A5-90BD-4FFDBB0471A1}" type="slidenum">
              <a:rPr lang="zh-CN" altLang="en-US">
                <a:cs typeface="等线"/>
              </a:rPr>
              <a:pPr fontAlgn="base">
                <a:spcBef>
                  <a:spcPct val="0"/>
                </a:spcBef>
                <a:spcAft>
                  <a:spcPct val="0"/>
                </a:spcAft>
              </a:pPr>
              <a:t>28</a:t>
            </a:fld>
            <a:endParaRPr lang="zh-CN" altLang="en-US">
              <a:cs typeface="等线"/>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p:cNvSpPr>
            <a:spLocks noGrp="1" noRot="1" noChangeAspect="1"/>
          </p:cNvSpPr>
          <p:nvPr>
            <p:ph type="sldImg"/>
          </p:nvPr>
        </p:nvSpPr>
        <p:spPr bwMode="auto">
          <a:noFill/>
          <a:ln>
            <a:solidFill>
              <a:srgbClr val="000000"/>
            </a:solidFill>
            <a:miter lim="800000"/>
            <a:headEnd/>
            <a:tailEnd/>
          </a:ln>
        </p:spPr>
      </p:sp>
      <p:sp>
        <p:nvSpPr>
          <p:cNvPr id="655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655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6CB416-359B-49F8-B795-1D25CE66171B}" type="slidenum">
              <a:rPr lang="zh-CN" altLang="en-US">
                <a:cs typeface="等线"/>
              </a:rPr>
              <a:pPr fontAlgn="base">
                <a:spcBef>
                  <a:spcPct val="0"/>
                </a:spcBef>
                <a:spcAft>
                  <a:spcPct val="0"/>
                </a:spcAft>
              </a:pPr>
              <a:t>34</a:t>
            </a:fld>
            <a:endParaRPr lang="zh-CN" altLang="en-US">
              <a:cs typeface="等线"/>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p:cNvSpPr>
          <p:nvPr>
            <p:ph type="sldImg"/>
          </p:nvPr>
        </p:nvSpPr>
        <p:spPr bwMode="auto">
          <a:noFill/>
          <a:ln>
            <a:solidFill>
              <a:srgbClr val="000000"/>
            </a:solidFill>
            <a:miter lim="800000"/>
            <a:headEnd/>
            <a:tailEnd/>
          </a:ln>
        </p:spPr>
      </p:sp>
      <p:sp>
        <p:nvSpPr>
          <p:cNvPr id="1945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945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473F73-5D4D-4196-A6B1-39FB52FC4679}" type="slidenum">
              <a:rPr lang="zh-CN" altLang="en-US">
                <a:cs typeface="等线"/>
              </a:rPr>
              <a:pPr fontAlgn="base">
                <a:spcBef>
                  <a:spcPct val="0"/>
                </a:spcBef>
                <a:spcAft>
                  <a:spcPct val="0"/>
                </a:spcAft>
              </a:pPr>
              <a:t>2</a:t>
            </a:fld>
            <a:endParaRPr lang="zh-CN" altLang="en-US">
              <a:cs typeface="等线"/>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C62396-9D20-44E7-890D-F4B896D5951D}" type="slidenum">
              <a:rPr lang="zh-CN" altLang="en-US">
                <a:cs typeface="等线"/>
              </a:rPr>
              <a:pPr fontAlgn="base">
                <a:spcBef>
                  <a:spcPct val="0"/>
                </a:spcBef>
                <a:spcAft>
                  <a:spcPct val="0"/>
                </a:spcAft>
              </a:pPr>
              <a:t>4</a:t>
            </a:fld>
            <a:endParaRPr lang="zh-CN" altLang="en-US">
              <a:cs typeface="等线"/>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幻灯片图像占位符 1"/>
          <p:cNvSpPr>
            <a:spLocks noGrp="1" noRot="1" noChangeAspect="1"/>
          </p:cNvSpPr>
          <p:nvPr>
            <p:ph type="sldImg"/>
          </p:nvPr>
        </p:nvSpPr>
        <p:spPr bwMode="auto">
          <a:noFill/>
          <a:ln>
            <a:solidFill>
              <a:srgbClr val="000000"/>
            </a:solidFill>
            <a:miter lim="800000"/>
            <a:headEnd/>
            <a:tailEnd/>
          </a:ln>
        </p:spPr>
      </p:sp>
      <p:sp>
        <p:nvSpPr>
          <p:cNvPr id="2867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867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328786-CD8F-45EC-84B8-AE711C64F1EC}" type="slidenum">
              <a:rPr lang="zh-CN" altLang="en-US">
                <a:cs typeface="等线"/>
              </a:rPr>
              <a:pPr fontAlgn="base">
                <a:spcBef>
                  <a:spcPct val="0"/>
                </a:spcBef>
                <a:spcAft>
                  <a:spcPct val="0"/>
                </a:spcAft>
              </a:pPr>
              <a:t>9</a:t>
            </a:fld>
            <a:endParaRPr lang="zh-CN" altLang="en-US">
              <a:cs typeface="等线"/>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p:cNvSpPr>
          <p:nvPr>
            <p:ph type="sldImg"/>
          </p:nvPr>
        </p:nvSpPr>
        <p:spPr bwMode="auto">
          <a:noFill/>
          <a:ln>
            <a:solidFill>
              <a:srgbClr val="000000"/>
            </a:solidFill>
            <a:miter lim="800000"/>
            <a:headEnd/>
            <a:tailEnd/>
          </a:ln>
        </p:spPr>
      </p:sp>
      <p:sp>
        <p:nvSpPr>
          <p:cNvPr id="3277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277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D67975-74CD-43B8-8345-C06AA9E5B7D6}" type="slidenum">
              <a:rPr lang="en-US" altLang="zh-CN">
                <a:ea typeface="微软雅黑" pitchFamily="34" charset="-122"/>
              </a:rPr>
              <a:pPr fontAlgn="base">
                <a:spcBef>
                  <a:spcPct val="0"/>
                </a:spcBef>
                <a:spcAft>
                  <a:spcPct val="0"/>
                </a:spcAft>
              </a:pPr>
              <a:t>12</a:t>
            </a:fld>
            <a:endParaRPr lang="en-US" altLang="zh-CN">
              <a:ea typeface="微软雅黑" pitchFamily="3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p:cNvSpPr>
          <p:nvPr>
            <p:ph type="sldImg"/>
          </p:nvPr>
        </p:nvSpPr>
        <p:spPr bwMode="auto">
          <a:noFill/>
          <a:ln>
            <a:solidFill>
              <a:srgbClr val="000000"/>
            </a:solidFill>
            <a:miter lim="800000"/>
            <a:headEnd/>
            <a:tailEnd/>
          </a:ln>
        </p:spPr>
      </p:sp>
      <p:sp>
        <p:nvSpPr>
          <p:cNvPr id="3481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481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10AC50-A300-438A-8C43-F387279FA749}" type="slidenum">
              <a:rPr lang="zh-CN" altLang="en-US">
                <a:cs typeface="等线"/>
              </a:rPr>
              <a:pPr fontAlgn="base">
                <a:spcBef>
                  <a:spcPct val="0"/>
                </a:spcBef>
                <a:spcAft>
                  <a:spcPct val="0"/>
                </a:spcAft>
              </a:pPr>
              <a:t>13</a:t>
            </a:fld>
            <a:endParaRPr lang="zh-CN" altLang="en-US">
              <a:cs typeface="等线"/>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p:cNvSpPr>
          <p:nvPr>
            <p:ph type="sldImg"/>
          </p:nvPr>
        </p:nvSpPr>
        <p:spPr bwMode="auto">
          <a:noFill/>
          <a:ln>
            <a:solidFill>
              <a:srgbClr val="000000"/>
            </a:solidFill>
            <a:miter lim="800000"/>
            <a:headEnd/>
            <a:tailEnd/>
          </a:ln>
        </p:spPr>
      </p:sp>
      <p:sp>
        <p:nvSpPr>
          <p:cNvPr id="368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686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3C49A5-46BB-46CF-AD1D-C1D6AE9F7E9B}" type="slidenum">
              <a:rPr lang="zh-CN" altLang="en-US">
                <a:cs typeface="等线"/>
              </a:rPr>
              <a:pPr fontAlgn="base">
                <a:spcBef>
                  <a:spcPct val="0"/>
                </a:spcBef>
                <a:spcAft>
                  <a:spcPct val="0"/>
                </a:spcAft>
              </a:pPr>
              <a:t>14</a:t>
            </a:fld>
            <a:endParaRPr lang="zh-CN" altLang="en-US">
              <a:cs typeface="等线"/>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ltLang="zh-CN" smtClean="0"/>
          </a:p>
        </p:txBody>
      </p:sp>
      <p:sp>
        <p:nvSpPr>
          <p:cNvPr id="38915"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en-US" altLang="zh-CN" smtClean="0">
                <a:ea typeface="微软雅黑" pitchFamily="34" charset="-122"/>
              </a:rPr>
              <a:t>My First Template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nvPr>
        </p:nvSpPr>
        <p:spPr bwMode="auto">
          <a:noFill/>
          <a:ln>
            <a:solidFill>
              <a:srgbClr val="000000"/>
            </a:solidFill>
            <a:miter lim="800000"/>
            <a:headEnd/>
            <a:tailEnd/>
          </a:ln>
        </p:spPr>
      </p:sp>
      <p:sp>
        <p:nvSpPr>
          <p:cNvPr id="409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096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C132A9-941F-4C89-BE7D-930389FA0A45}" type="slidenum">
              <a:rPr lang="zh-CN" altLang="en-US">
                <a:cs typeface="等线"/>
              </a:rPr>
              <a:pPr fontAlgn="base">
                <a:spcBef>
                  <a:spcPct val="0"/>
                </a:spcBef>
                <a:spcAft>
                  <a:spcPct val="0"/>
                </a:spcAft>
              </a:pPr>
              <a:t>16</a:t>
            </a:fld>
            <a:endParaRPr lang="zh-CN" altLang="en-US">
              <a:cs typeface="等线"/>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spd="slow" advTm="300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fontAlgn="auto">
              <a:spcBef>
                <a:spcPts val="0"/>
              </a:spcBef>
              <a:spcAft>
                <a:spcPts val="0"/>
              </a:spcAft>
              <a:defRPr>
                <a:latin typeface="+mn-lt"/>
                <a:ea typeface="+mn-ea"/>
              </a:defRPr>
            </a:lvl1pPr>
          </a:lstStyle>
          <a:p>
            <a:pPr>
              <a:defRPr/>
            </a:pPr>
            <a:fld id="{4468650A-43DE-4FD9-ADC2-B8C0579C081B}" type="datetimeFigureOut">
              <a:rPr lang="zh-CN" altLang="en-US"/>
              <a:pPr>
                <a:defRPr/>
              </a:pPr>
              <a:t>2019\8\24 Saturday</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lvl1pPr fontAlgn="auto">
              <a:spcBef>
                <a:spcPts val="0"/>
              </a:spcBef>
              <a:spcAft>
                <a:spcPts val="0"/>
              </a:spcAft>
              <a:defRPr>
                <a:latin typeface="+mn-lt"/>
                <a:ea typeface="+mn-ea"/>
              </a:defRPr>
            </a:lvl1pPr>
          </a:lstStyle>
          <a:p>
            <a:pPr>
              <a:defRPr/>
            </a:pPr>
            <a:fld id="{8587B438-7289-4371-BF0D-FC8F3371595C}" type="slidenum">
              <a:rPr lang="zh-CN" altLang="en-US"/>
              <a:pPr>
                <a:defRPr/>
              </a:pPr>
              <a:t>‹#›</a:t>
            </a:fld>
            <a:endParaRPr lang="zh-CN" altLang="en-US"/>
          </a:p>
        </p:txBody>
      </p:sp>
    </p:spTree>
  </p:cSld>
  <p:clrMapOvr>
    <a:masterClrMapping/>
  </p:clrMapOvr>
  <p:transition spd="slow" advTm="300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spd="slow" advClick="0" advTm="3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slow" advTm="3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92087" y="190500"/>
            <a:ext cx="4038600" cy="4038600"/>
          </a:xfrm>
          <a:custGeom>
            <a:avLst/>
            <a:gdLst>
              <a:gd name="connsiteX0" fmla="*/ 2019300 w 4038600"/>
              <a:gd name="connsiteY0" fmla="*/ 0 h 4038600"/>
              <a:gd name="connsiteX1" fmla="*/ 4038600 w 4038600"/>
              <a:gd name="connsiteY1" fmla="*/ 2019300 h 4038600"/>
              <a:gd name="connsiteX2" fmla="*/ 2019300 w 4038600"/>
              <a:gd name="connsiteY2" fmla="*/ 4038600 h 4038600"/>
              <a:gd name="connsiteX3" fmla="*/ 0 w 4038600"/>
              <a:gd name="connsiteY3" fmla="*/ 2019300 h 4038600"/>
            </a:gdLst>
            <a:ahLst/>
            <a:cxnLst>
              <a:cxn ang="0">
                <a:pos x="connsiteX0" y="connsiteY0"/>
              </a:cxn>
              <a:cxn ang="0">
                <a:pos x="connsiteX1" y="connsiteY1"/>
              </a:cxn>
              <a:cxn ang="0">
                <a:pos x="connsiteX2" y="connsiteY2"/>
              </a:cxn>
              <a:cxn ang="0">
                <a:pos x="connsiteX3" y="connsiteY3"/>
              </a:cxn>
            </a:cxnLst>
            <a:rect l="l" t="t" r="r" b="b"/>
            <a:pathLst>
              <a:path w="4038600" h="4038600">
                <a:moveTo>
                  <a:pt x="2019300" y="0"/>
                </a:moveTo>
                <a:lnTo>
                  <a:pt x="4038600" y="2019300"/>
                </a:lnTo>
                <a:lnTo>
                  <a:pt x="2019300" y="4038600"/>
                </a:lnTo>
                <a:lnTo>
                  <a:pt x="0" y="2019300"/>
                </a:lnTo>
                <a:close/>
              </a:path>
            </a:pathLst>
          </a:custGeom>
        </p:spPr>
        <p:txBody>
          <a:bodyPr wrap="square">
            <a:noAutofit/>
          </a:bodyPr>
          <a:lstStyle/>
          <a:p>
            <a:pPr lvl="0"/>
            <a:endParaRPr lang="zh-CN" altLang="en-US" noProof="0"/>
          </a:p>
        </p:txBody>
      </p:sp>
    </p:spTree>
  </p:cSld>
  <p:clrMapOvr>
    <a:masterClrMapping/>
  </p:clrMapOvr>
  <p:transition spd="slow" advTm="300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0" y="0"/>
            <a:ext cx="12192000" cy="5048250"/>
          </a:xfrm>
          <a:custGeom>
            <a:avLst/>
            <a:gdLst>
              <a:gd name="connsiteX0" fmla="*/ 0 w 12192000"/>
              <a:gd name="connsiteY0" fmla="*/ 0 h 5048250"/>
              <a:gd name="connsiteX1" fmla="*/ 12192000 w 12192000"/>
              <a:gd name="connsiteY1" fmla="*/ 0 h 5048250"/>
              <a:gd name="connsiteX2" fmla="*/ 12192000 w 12192000"/>
              <a:gd name="connsiteY2" fmla="*/ 5048250 h 5048250"/>
              <a:gd name="connsiteX3" fmla="*/ 0 w 12192000"/>
              <a:gd name="connsiteY3" fmla="*/ 5048250 h 5048250"/>
            </a:gdLst>
            <a:ahLst/>
            <a:cxnLst>
              <a:cxn ang="0">
                <a:pos x="connsiteX0" y="connsiteY0"/>
              </a:cxn>
              <a:cxn ang="0">
                <a:pos x="connsiteX1" y="connsiteY1"/>
              </a:cxn>
              <a:cxn ang="0">
                <a:pos x="connsiteX2" y="connsiteY2"/>
              </a:cxn>
              <a:cxn ang="0">
                <a:pos x="connsiteX3" y="connsiteY3"/>
              </a:cxn>
            </a:cxnLst>
            <a:rect l="l" t="t" r="r" b="b"/>
            <a:pathLst>
              <a:path w="12192000" h="5048250">
                <a:moveTo>
                  <a:pt x="0" y="0"/>
                </a:moveTo>
                <a:lnTo>
                  <a:pt x="12192000" y="0"/>
                </a:lnTo>
                <a:lnTo>
                  <a:pt x="12192000" y="5048250"/>
                </a:lnTo>
                <a:lnTo>
                  <a:pt x="0" y="5048250"/>
                </a:lnTo>
                <a:close/>
              </a:path>
            </a:pathLst>
          </a:custGeom>
        </p:spPr>
        <p:txBody>
          <a:bodyPr wrap="square">
            <a:noAutofit/>
          </a:bodyPr>
          <a:lstStyle/>
          <a:p>
            <a:pPr lvl="0"/>
            <a:endParaRPr lang="zh-CN" altLang="en-US" noProof="0"/>
          </a:p>
        </p:txBody>
      </p:sp>
    </p:spTree>
  </p:cSld>
  <p:clrMapOvr>
    <a:masterClrMapping/>
  </p:clrMapOvr>
  <p:transition spd="slow" advTm="3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8_自定义版式">
    <p:spTree>
      <p:nvGrpSpPr>
        <p:cNvPr id="1" name=""/>
        <p:cNvGrpSpPr/>
        <p:nvPr/>
      </p:nvGrpSpPr>
      <p:grpSpPr>
        <a:xfrm>
          <a:off x="0" y="0"/>
          <a:ext cx="0" cy="0"/>
          <a:chOff x="0" y="0"/>
          <a:chExt cx="0" cy="0"/>
        </a:xfrm>
      </p:grpSpPr>
      <p:sp>
        <p:nvSpPr>
          <p:cNvPr id="19" name="图片占位符 18"/>
          <p:cNvSpPr>
            <a:spLocks noGrp="1"/>
          </p:cNvSpPr>
          <p:nvPr>
            <p:ph type="pic" sz="quarter" idx="14"/>
          </p:nvPr>
        </p:nvSpPr>
        <p:spPr>
          <a:xfrm>
            <a:off x="-1363" y="3"/>
            <a:ext cx="12203008" cy="4107302"/>
          </a:xfrm>
          <a:custGeom>
            <a:avLst/>
            <a:gdLst>
              <a:gd name="connsiteX0" fmla="*/ 0 w 12203008"/>
              <a:gd name="connsiteY0" fmla="*/ 0 h 4107302"/>
              <a:gd name="connsiteX1" fmla="*/ 12203008 w 12203008"/>
              <a:gd name="connsiteY1" fmla="*/ 0 h 4107302"/>
              <a:gd name="connsiteX2" fmla="*/ 12203008 w 12203008"/>
              <a:gd name="connsiteY2" fmla="*/ 4107302 h 4107302"/>
              <a:gd name="connsiteX3" fmla="*/ 0 w 12203008"/>
              <a:gd name="connsiteY3" fmla="*/ 4107302 h 4107302"/>
            </a:gdLst>
            <a:ahLst/>
            <a:cxnLst>
              <a:cxn ang="0">
                <a:pos x="connsiteX0" y="connsiteY0"/>
              </a:cxn>
              <a:cxn ang="0">
                <a:pos x="connsiteX1" y="connsiteY1"/>
              </a:cxn>
              <a:cxn ang="0">
                <a:pos x="connsiteX2" y="connsiteY2"/>
              </a:cxn>
              <a:cxn ang="0">
                <a:pos x="connsiteX3" y="connsiteY3"/>
              </a:cxn>
            </a:cxnLst>
            <a:rect l="l" t="t" r="r" b="b"/>
            <a:pathLst>
              <a:path w="12203008" h="4107302">
                <a:moveTo>
                  <a:pt x="0" y="0"/>
                </a:moveTo>
                <a:lnTo>
                  <a:pt x="12203008" y="0"/>
                </a:lnTo>
                <a:lnTo>
                  <a:pt x="12203008" y="4107302"/>
                </a:lnTo>
                <a:lnTo>
                  <a:pt x="0" y="4107302"/>
                </a:ln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0"/>
          </p:nvPr>
        </p:nvSpPr>
        <p:spPr>
          <a:xfrm>
            <a:off x="357085" y="2301278"/>
            <a:ext cx="2590800" cy="2563876"/>
          </a:xfrm>
          <a:custGeom>
            <a:avLst/>
            <a:gdLst>
              <a:gd name="connsiteX0" fmla="*/ 1295400 w 2590800"/>
              <a:gd name="connsiteY0" fmla="*/ 0 h 2563876"/>
              <a:gd name="connsiteX1" fmla="*/ 2590800 w 2590800"/>
              <a:gd name="connsiteY1" fmla="*/ 1281938 h 2563876"/>
              <a:gd name="connsiteX2" fmla="*/ 1295400 w 2590800"/>
              <a:gd name="connsiteY2" fmla="*/ 2563876 h 2563876"/>
              <a:gd name="connsiteX3" fmla="*/ 0 w 2590800"/>
              <a:gd name="connsiteY3" fmla="*/ 1281938 h 2563876"/>
              <a:gd name="connsiteX4" fmla="*/ 1295400 w 2590800"/>
              <a:gd name="connsiteY4" fmla="*/ 0 h 2563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2563876">
                <a:moveTo>
                  <a:pt x="1295400" y="0"/>
                </a:moveTo>
                <a:cubicBezTo>
                  <a:pt x="2010830" y="0"/>
                  <a:pt x="2590800" y="573943"/>
                  <a:pt x="2590800" y="1281938"/>
                </a:cubicBezTo>
                <a:cubicBezTo>
                  <a:pt x="2590800" y="1989933"/>
                  <a:pt x="2010830" y="2563876"/>
                  <a:pt x="1295400" y="2563876"/>
                </a:cubicBezTo>
                <a:cubicBezTo>
                  <a:pt x="579970" y="2563876"/>
                  <a:pt x="0" y="1989933"/>
                  <a:pt x="0" y="1281938"/>
                </a:cubicBezTo>
                <a:cubicBezTo>
                  <a:pt x="0" y="573943"/>
                  <a:pt x="579970" y="0"/>
                  <a:pt x="1295400" y="0"/>
                </a:cubicBezTo>
                <a:close/>
              </a:path>
            </a:pathLst>
          </a:custGeom>
        </p:spPr>
        <p:txBody>
          <a:bodyPr wrap="square">
            <a:noAutofit/>
          </a:bodyPr>
          <a:lstStyle/>
          <a:p>
            <a:pPr lvl="0"/>
            <a:endParaRPr lang="zh-CN" altLang="en-US" noProof="0" dirty="0"/>
          </a:p>
        </p:txBody>
      </p:sp>
      <p:sp>
        <p:nvSpPr>
          <p:cNvPr id="13" name="图片占位符 12"/>
          <p:cNvSpPr>
            <a:spLocks noGrp="1"/>
          </p:cNvSpPr>
          <p:nvPr>
            <p:ph type="pic" sz="quarter" idx="11"/>
          </p:nvPr>
        </p:nvSpPr>
        <p:spPr>
          <a:xfrm>
            <a:off x="3318520" y="2301278"/>
            <a:ext cx="2590800" cy="2563876"/>
          </a:xfrm>
          <a:custGeom>
            <a:avLst/>
            <a:gdLst>
              <a:gd name="connsiteX0" fmla="*/ 1295400 w 2590800"/>
              <a:gd name="connsiteY0" fmla="*/ 0 h 2563876"/>
              <a:gd name="connsiteX1" fmla="*/ 2590800 w 2590800"/>
              <a:gd name="connsiteY1" fmla="*/ 1281938 h 2563876"/>
              <a:gd name="connsiteX2" fmla="*/ 1295400 w 2590800"/>
              <a:gd name="connsiteY2" fmla="*/ 2563876 h 2563876"/>
              <a:gd name="connsiteX3" fmla="*/ 0 w 2590800"/>
              <a:gd name="connsiteY3" fmla="*/ 1281938 h 2563876"/>
              <a:gd name="connsiteX4" fmla="*/ 1295400 w 2590800"/>
              <a:gd name="connsiteY4" fmla="*/ 0 h 2563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2563876">
                <a:moveTo>
                  <a:pt x="1295400" y="0"/>
                </a:moveTo>
                <a:cubicBezTo>
                  <a:pt x="2010830" y="0"/>
                  <a:pt x="2590800" y="573943"/>
                  <a:pt x="2590800" y="1281938"/>
                </a:cubicBezTo>
                <a:cubicBezTo>
                  <a:pt x="2590800" y="1989933"/>
                  <a:pt x="2010830" y="2563876"/>
                  <a:pt x="1295400" y="2563876"/>
                </a:cubicBezTo>
                <a:cubicBezTo>
                  <a:pt x="579970" y="2563876"/>
                  <a:pt x="0" y="1989933"/>
                  <a:pt x="0" y="1281938"/>
                </a:cubicBezTo>
                <a:cubicBezTo>
                  <a:pt x="0" y="573943"/>
                  <a:pt x="579970" y="0"/>
                  <a:pt x="1295400" y="0"/>
                </a:cubicBezTo>
                <a:close/>
              </a:path>
            </a:pathLst>
          </a:custGeom>
        </p:spPr>
        <p:txBody>
          <a:bodyPr wrap="square">
            <a:noAutofit/>
          </a:bodyPr>
          <a:lstStyle/>
          <a:p>
            <a:pPr lvl="0"/>
            <a:endParaRPr lang="zh-CN" altLang="en-US" noProof="0"/>
          </a:p>
        </p:txBody>
      </p:sp>
      <p:sp>
        <p:nvSpPr>
          <p:cNvPr id="14" name="图片占位符 13"/>
          <p:cNvSpPr>
            <a:spLocks noGrp="1"/>
          </p:cNvSpPr>
          <p:nvPr>
            <p:ph type="pic" sz="quarter" idx="12"/>
          </p:nvPr>
        </p:nvSpPr>
        <p:spPr>
          <a:xfrm>
            <a:off x="6279955" y="2301278"/>
            <a:ext cx="2590800" cy="2563876"/>
          </a:xfrm>
          <a:custGeom>
            <a:avLst/>
            <a:gdLst>
              <a:gd name="connsiteX0" fmla="*/ 1295400 w 2590800"/>
              <a:gd name="connsiteY0" fmla="*/ 0 h 2563876"/>
              <a:gd name="connsiteX1" fmla="*/ 2590800 w 2590800"/>
              <a:gd name="connsiteY1" fmla="*/ 1281938 h 2563876"/>
              <a:gd name="connsiteX2" fmla="*/ 1295400 w 2590800"/>
              <a:gd name="connsiteY2" fmla="*/ 2563876 h 2563876"/>
              <a:gd name="connsiteX3" fmla="*/ 0 w 2590800"/>
              <a:gd name="connsiteY3" fmla="*/ 1281938 h 2563876"/>
              <a:gd name="connsiteX4" fmla="*/ 1295400 w 2590800"/>
              <a:gd name="connsiteY4" fmla="*/ 0 h 2563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2563876">
                <a:moveTo>
                  <a:pt x="1295400" y="0"/>
                </a:moveTo>
                <a:cubicBezTo>
                  <a:pt x="2010830" y="0"/>
                  <a:pt x="2590800" y="573943"/>
                  <a:pt x="2590800" y="1281938"/>
                </a:cubicBezTo>
                <a:cubicBezTo>
                  <a:pt x="2590800" y="1989933"/>
                  <a:pt x="2010830" y="2563876"/>
                  <a:pt x="1295400" y="2563876"/>
                </a:cubicBezTo>
                <a:cubicBezTo>
                  <a:pt x="579970" y="2563876"/>
                  <a:pt x="0" y="1989933"/>
                  <a:pt x="0" y="1281938"/>
                </a:cubicBezTo>
                <a:cubicBezTo>
                  <a:pt x="0" y="573943"/>
                  <a:pt x="579970" y="0"/>
                  <a:pt x="1295400" y="0"/>
                </a:cubicBezTo>
                <a:close/>
              </a:path>
            </a:pathLst>
          </a:custGeom>
        </p:spPr>
        <p:txBody>
          <a:bodyPr wrap="square">
            <a:noAutofit/>
          </a:bodyPr>
          <a:lstStyle/>
          <a:p>
            <a:pPr lvl="0"/>
            <a:endParaRPr lang="zh-CN" altLang="en-US" noProof="0"/>
          </a:p>
        </p:txBody>
      </p:sp>
      <p:sp>
        <p:nvSpPr>
          <p:cNvPr id="15" name="图片占位符 14"/>
          <p:cNvSpPr>
            <a:spLocks noGrp="1"/>
          </p:cNvSpPr>
          <p:nvPr>
            <p:ph type="pic" sz="quarter" idx="13"/>
          </p:nvPr>
        </p:nvSpPr>
        <p:spPr>
          <a:xfrm>
            <a:off x="9241390" y="2301278"/>
            <a:ext cx="2590800" cy="2563876"/>
          </a:xfrm>
          <a:custGeom>
            <a:avLst/>
            <a:gdLst>
              <a:gd name="connsiteX0" fmla="*/ 1295400 w 2590800"/>
              <a:gd name="connsiteY0" fmla="*/ 0 h 2563876"/>
              <a:gd name="connsiteX1" fmla="*/ 2590800 w 2590800"/>
              <a:gd name="connsiteY1" fmla="*/ 1281938 h 2563876"/>
              <a:gd name="connsiteX2" fmla="*/ 1295400 w 2590800"/>
              <a:gd name="connsiteY2" fmla="*/ 2563876 h 2563876"/>
              <a:gd name="connsiteX3" fmla="*/ 0 w 2590800"/>
              <a:gd name="connsiteY3" fmla="*/ 1281938 h 2563876"/>
              <a:gd name="connsiteX4" fmla="*/ 1295400 w 2590800"/>
              <a:gd name="connsiteY4" fmla="*/ 0 h 2563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2563876">
                <a:moveTo>
                  <a:pt x="1295400" y="0"/>
                </a:moveTo>
                <a:cubicBezTo>
                  <a:pt x="2010830" y="0"/>
                  <a:pt x="2590800" y="573943"/>
                  <a:pt x="2590800" y="1281938"/>
                </a:cubicBezTo>
                <a:cubicBezTo>
                  <a:pt x="2590800" y="1989933"/>
                  <a:pt x="2010830" y="2563876"/>
                  <a:pt x="1295400" y="2563876"/>
                </a:cubicBezTo>
                <a:cubicBezTo>
                  <a:pt x="579970" y="2563876"/>
                  <a:pt x="0" y="1989933"/>
                  <a:pt x="0" y="1281938"/>
                </a:cubicBezTo>
                <a:cubicBezTo>
                  <a:pt x="0" y="573943"/>
                  <a:pt x="579970" y="0"/>
                  <a:pt x="1295400" y="0"/>
                </a:cubicBezTo>
                <a:close/>
              </a:path>
            </a:pathLst>
          </a:custGeom>
        </p:spPr>
        <p:txBody>
          <a:bodyPr wrap="square">
            <a:noAutofit/>
          </a:bodyPr>
          <a:lstStyle/>
          <a:p>
            <a:pPr lvl="0"/>
            <a:endParaRPr lang="zh-CN" altLang="en-US" noProof="0" dirty="0"/>
          </a:p>
        </p:txBody>
      </p:sp>
    </p:spTree>
  </p:cSld>
  <p:clrMapOvr>
    <a:masterClrMapping/>
  </p:clrMapOvr>
  <p:transition spd="slow"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624564" y="1678793"/>
            <a:ext cx="5297265" cy="4296229"/>
          </a:xfrm>
          <a:custGeom>
            <a:avLst/>
            <a:gdLst>
              <a:gd name="connsiteX0" fmla="*/ 0 w 5297265"/>
              <a:gd name="connsiteY0" fmla="*/ 0 h 4296229"/>
              <a:gd name="connsiteX1" fmla="*/ 5297265 w 5297265"/>
              <a:gd name="connsiteY1" fmla="*/ 0 h 4296229"/>
              <a:gd name="connsiteX2" fmla="*/ 5297265 w 5297265"/>
              <a:gd name="connsiteY2" fmla="*/ 4296229 h 4296229"/>
              <a:gd name="connsiteX3" fmla="*/ 0 w 5297265"/>
              <a:gd name="connsiteY3" fmla="*/ 4296229 h 4296229"/>
            </a:gdLst>
            <a:ahLst/>
            <a:cxnLst>
              <a:cxn ang="0">
                <a:pos x="connsiteX0" y="connsiteY0"/>
              </a:cxn>
              <a:cxn ang="0">
                <a:pos x="connsiteX1" y="connsiteY1"/>
              </a:cxn>
              <a:cxn ang="0">
                <a:pos x="connsiteX2" y="connsiteY2"/>
              </a:cxn>
              <a:cxn ang="0">
                <a:pos x="connsiteX3" y="connsiteY3"/>
              </a:cxn>
            </a:cxnLst>
            <a:rect l="l" t="t" r="r" b="b"/>
            <a:pathLst>
              <a:path w="5297265" h="4296229">
                <a:moveTo>
                  <a:pt x="0" y="0"/>
                </a:moveTo>
                <a:lnTo>
                  <a:pt x="5297265" y="0"/>
                </a:lnTo>
                <a:lnTo>
                  <a:pt x="5297265" y="4296229"/>
                </a:lnTo>
                <a:lnTo>
                  <a:pt x="0" y="4296229"/>
                </a:lnTo>
                <a:close/>
              </a:path>
            </a:pathLst>
          </a:custGeom>
        </p:spPr>
        <p:txBody>
          <a:bodyPr wrap="square">
            <a:noAutofit/>
          </a:bodyPr>
          <a:lstStyle/>
          <a:p>
            <a:pPr lvl="0"/>
            <a:endParaRPr lang="zh-CN" altLang="en-US" noProof="0"/>
          </a:p>
        </p:txBody>
      </p:sp>
    </p:spTree>
  </p:cSld>
  <p:clrMapOvr>
    <a:masterClrMapping/>
  </p:clrMapOvr>
  <p:transition spd="slow" advTm="3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7" name="图片占位符 6"/>
          <p:cNvSpPr>
            <a:spLocks noGrp="1"/>
          </p:cNvSpPr>
          <p:nvPr>
            <p:ph type="pic" sz="quarter" idx="11"/>
          </p:nvPr>
        </p:nvSpPr>
        <p:spPr>
          <a:xfrm>
            <a:off x="4252687" y="1669143"/>
            <a:ext cx="7402285" cy="3976914"/>
          </a:xfrm>
          <a:custGeom>
            <a:avLst/>
            <a:gdLst>
              <a:gd name="connsiteX0" fmla="*/ 0 w 7402285"/>
              <a:gd name="connsiteY0" fmla="*/ 0 h 3976914"/>
              <a:gd name="connsiteX1" fmla="*/ 7402285 w 7402285"/>
              <a:gd name="connsiteY1" fmla="*/ 0 h 3976914"/>
              <a:gd name="connsiteX2" fmla="*/ 7402285 w 7402285"/>
              <a:gd name="connsiteY2" fmla="*/ 3976914 h 3976914"/>
              <a:gd name="connsiteX3" fmla="*/ 0 w 7402285"/>
              <a:gd name="connsiteY3" fmla="*/ 3976914 h 3976914"/>
            </a:gdLst>
            <a:ahLst/>
            <a:cxnLst>
              <a:cxn ang="0">
                <a:pos x="connsiteX0" y="connsiteY0"/>
              </a:cxn>
              <a:cxn ang="0">
                <a:pos x="connsiteX1" y="connsiteY1"/>
              </a:cxn>
              <a:cxn ang="0">
                <a:pos x="connsiteX2" y="connsiteY2"/>
              </a:cxn>
              <a:cxn ang="0">
                <a:pos x="connsiteX3" y="connsiteY3"/>
              </a:cxn>
            </a:cxnLst>
            <a:rect l="l" t="t" r="r" b="b"/>
            <a:pathLst>
              <a:path w="7402285" h="3976914">
                <a:moveTo>
                  <a:pt x="0" y="0"/>
                </a:moveTo>
                <a:lnTo>
                  <a:pt x="7402285" y="0"/>
                </a:lnTo>
                <a:lnTo>
                  <a:pt x="7402285" y="3976914"/>
                </a:lnTo>
                <a:lnTo>
                  <a:pt x="0" y="3976914"/>
                </a:lnTo>
                <a:close/>
              </a:path>
            </a:pathLst>
          </a:custGeom>
        </p:spPr>
        <p:txBody>
          <a:bodyPr wrap="square">
            <a:noAutofit/>
          </a:bodyPr>
          <a:lstStyle/>
          <a:p>
            <a:pPr lvl="0"/>
            <a:endParaRPr lang="zh-CN" altLang="en-US" noProof="0"/>
          </a:p>
        </p:txBody>
      </p:sp>
      <p:sp>
        <p:nvSpPr>
          <p:cNvPr id="3" name="灯片编号占位符 2"/>
          <p:cNvSpPr>
            <a:spLocks noGrp="1"/>
          </p:cNvSpPr>
          <p:nvPr>
            <p:ph type="sldNum" sz="quarter" idx="12"/>
          </p:nvPr>
        </p:nvSpPr>
        <p:spPr>
          <a:xfrm>
            <a:off x="0" y="0"/>
            <a:ext cx="0" cy="0"/>
          </a:xfrm>
        </p:spPr>
        <p:txBody>
          <a:bodyPr/>
          <a:lstStyle>
            <a:lvl1pPr fontAlgn="auto">
              <a:spcBef>
                <a:spcPts val="0"/>
              </a:spcBef>
              <a:spcAft>
                <a:spcPts val="0"/>
              </a:spcAft>
              <a:defRPr>
                <a:latin typeface="+mn-lt"/>
                <a:ea typeface="+mn-ea"/>
              </a:defRPr>
            </a:lvl1pPr>
          </a:lstStyle>
          <a:p>
            <a:pPr>
              <a:defRPr/>
            </a:pPr>
            <a:fld id="{C353FAAE-3F4D-41CE-AA76-37AAABBFD6DA}" type="slidenum">
              <a:rPr lang="zh-CN" altLang="en-US"/>
              <a:pPr>
                <a:defRPr/>
              </a:pPr>
              <a:t>‹#›</a:t>
            </a:fld>
            <a:endParaRPr lang="zh-CN" altLang="en-US"/>
          </a:p>
        </p:txBody>
      </p:sp>
    </p:spTree>
  </p:cSld>
  <p:clrMapOvr>
    <a:masterClrMapping/>
  </p:clrMapOvr>
  <p:transition spd="slow" advTm="3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36543" y="1642821"/>
            <a:ext cx="3657600" cy="3634031"/>
          </a:xfrm>
          <a:prstGeom prst="rect">
            <a:avLst/>
          </a:prstGeom>
        </p:spPr>
        <p:txBody>
          <a:bodyPr lIns="68580" tIns="34290" rIns="68580" bIns="34290"/>
          <a:lstStyle/>
          <a:p>
            <a:pPr lvl="0"/>
            <a:endParaRPr lang="en-US" noProof="0"/>
          </a:p>
        </p:txBody>
      </p:sp>
    </p:spTree>
  </p:cSld>
  <p:clrMapOvr>
    <a:masterClrMapping/>
  </p:clrMapOvr>
  <p:transition spd="slow" advClick="0" advTm="500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Free Blank With Footer">
    <p:spTree>
      <p:nvGrpSpPr>
        <p:cNvPr id="1" name=""/>
        <p:cNvGrpSpPr/>
        <p:nvPr/>
      </p:nvGrpSpPr>
      <p:grpSpPr>
        <a:xfrm>
          <a:off x="0" y="0"/>
          <a:ext cx="0" cy="0"/>
          <a:chOff x="0" y="0"/>
          <a:chExt cx="0" cy="0"/>
        </a:xfrm>
      </p:grpSpPr>
      <p:sp>
        <p:nvSpPr>
          <p:cNvPr id="4" name="Flowchart: Off-page Connector 6"/>
          <p:cNvSpPr/>
          <p:nvPr userDrawn="1"/>
        </p:nvSpPr>
        <p:spPr>
          <a:xfrm rot="5400000">
            <a:off x="11681618" y="6247607"/>
            <a:ext cx="455613" cy="565150"/>
          </a:xfrm>
          <a:prstGeom prst="flowChartOffpageConnector">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dirty="0"/>
          </a:p>
        </p:txBody>
      </p:sp>
      <p:sp>
        <p:nvSpPr>
          <p:cNvPr id="5" name="Title 1"/>
          <p:cNvSpPr>
            <a:spLocks noGrp="1"/>
          </p:cNvSpPr>
          <p:nvPr>
            <p:ph type="title"/>
          </p:nvPr>
        </p:nvSpPr>
        <p:spPr>
          <a:xfrm>
            <a:off x="2336800" y="356628"/>
            <a:ext cx="7518400" cy="471365"/>
          </a:xfrm>
          <a:prstGeom prst="rect">
            <a:avLst/>
          </a:prstGeom>
        </p:spPr>
        <p:txBody>
          <a:bodyPr wrap="none" lIns="0" tIns="0" rIns="0" bIns="0" anchor="ctr">
            <a:noAutofit/>
          </a:bodyPr>
          <a:lstStyle>
            <a:lvl1pPr algn="ctr">
              <a:defRPr sz="3200" b="1" baseline="0">
                <a:solidFill>
                  <a:schemeClr val="tx1">
                    <a:lumMod val="90000"/>
                    <a:lumOff val="10000"/>
                  </a:schemeClr>
                </a:solidFill>
              </a:defRPr>
            </a:lvl1pPr>
          </a:lstStyle>
          <a:p>
            <a:r>
              <a:rPr lang="zh-CN" altLang="en-US" dirty="0" smtClean="0"/>
              <a:t>单击此处编辑母版标题样式</a:t>
            </a:r>
            <a:endParaRPr lang="en-US" dirty="0"/>
          </a:p>
        </p:txBody>
      </p:sp>
      <p:sp>
        <p:nvSpPr>
          <p:cNvPr id="6" name="Text Placeholder 3"/>
          <p:cNvSpPr>
            <a:spLocks noGrp="1"/>
          </p:cNvSpPr>
          <p:nvPr>
            <p:ph type="body" sz="half" idx="2"/>
          </p:nvPr>
        </p:nvSpPr>
        <p:spPr>
          <a:xfrm>
            <a:off x="3352800" y="825950"/>
            <a:ext cx="5486400" cy="267661"/>
          </a:xfrm>
          <a:prstGeom prst="rect">
            <a:avLst/>
          </a:prstGeom>
        </p:spPr>
        <p:txBody>
          <a:bodyPr wrap="square" lIns="0" tIns="0" rIns="0" bIns="0" anchor="ctr">
            <a:noAutofit/>
          </a:bodyPr>
          <a:lstStyle>
            <a:lvl1pPr marL="0" indent="0" algn="ctr">
              <a:buNone/>
              <a:defRPr sz="1600" b="1" i="0" baseline="0">
                <a:solidFill>
                  <a:schemeClr val="bg1">
                    <a:lumMod val="75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dirty="0" smtClean="0"/>
              <a:t>单击此处编辑母版文本样式</a:t>
            </a:r>
          </a:p>
        </p:txBody>
      </p:sp>
      <p:sp>
        <p:nvSpPr>
          <p:cNvPr id="7" name="Slide Number Placeholder 4"/>
          <p:cNvSpPr>
            <a:spLocks noGrp="1"/>
          </p:cNvSpPr>
          <p:nvPr>
            <p:ph type="sldNum" sz="quarter" idx="10"/>
          </p:nvPr>
        </p:nvSpPr>
        <p:spPr>
          <a:xfrm>
            <a:off x="11642725" y="6340475"/>
            <a:ext cx="611188" cy="366713"/>
          </a:xfrm>
          <a:prstGeom prst="rect">
            <a:avLst/>
          </a:prstGeom>
        </p:spPr>
        <p:txBody>
          <a:bodyPr anchor="ctr"/>
          <a:lstStyle>
            <a:lvl1pPr algn="ctr" fontAlgn="auto">
              <a:spcBef>
                <a:spcPts val="0"/>
              </a:spcBef>
              <a:spcAft>
                <a:spcPts val="0"/>
              </a:spcAft>
              <a:defRPr sz="1333" b="1" smtClean="0">
                <a:solidFill>
                  <a:schemeClr val="tx1">
                    <a:lumMod val="75000"/>
                    <a:lumOff val="25000"/>
                  </a:schemeClr>
                </a:solidFill>
                <a:latin typeface="+mn-lt"/>
                <a:ea typeface="+mn-ea"/>
              </a:defRPr>
            </a:lvl1pPr>
          </a:lstStyle>
          <a:p>
            <a:pPr>
              <a:defRPr/>
            </a:pPr>
            <a:fld id="{00050169-D61F-43FD-BC1A-279981F617FA}" type="slidenum">
              <a:rPr lang="en-US"/>
              <a:pPr>
                <a:defRPr/>
              </a:pPr>
              <a:t>‹#›</a:t>
            </a:fld>
            <a:endParaRPr lang="en-US" dirty="0"/>
          </a:p>
        </p:txBody>
      </p:sp>
    </p:spTree>
  </p:cSld>
  <p:clrMapOvr>
    <a:masterClrMapping/>
  </p:clrMapOvr>
  <p:transition spd="slow"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a:spAutoFit/>
          </a:bodyPr>
          <a:lstStyle/>
          <a:p>
            <a:pPr fontAlgn="auto">
              <a:spcBef>
                <a:spcPts val="0"/>
              </a:spcBef>
              <a:spcAft>
                <a:spcPts val="0"/>
              </a:spcAft>
              <a:defRPr/>
            </a:pP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pPr fontAlgn="auto">
              <a:spcBef>
                <a:spcPts val="0"/>
              </a:spcBef>
              <a:spcAft>
                <a:spcPts val="0"/>
              </a:spcAft>
              <a:defRPr/>
            </a:pPr>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ransition spd="slow" advTm="3000">
    <p:random/>
  </p:transition>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rial" charset="0"/>
          <a:ea typeface="微软雅黑" pitchFamily="34" charset="-122"/>
        </a:defRPr>
      </a:lvl2pPr>
      <a:lvl3pPr algn="l" rtl="0" fontAlgn="base">
        <a:lnSpc>
          <a:spcPct val="90000"/>
        </a:lnSpc>
        <a:spcBef>
          <a:spcPct val="0"/>
        </a:spcBef>
        <a:spcAft>
          <a:spcPct val="0"/>
        </a:spcAft>
        <a:defRPr sz="4400">
          <a:solidFill>
            <a:schemeClr val="tx1"/>
          </a:solidFill>
          <a:latin typeface="Arial" charset="0"/>
          <a:ea typeface="微软雅黑" pitchFamily="34" charset="-122"/>
        </a:defRPr>
      </a:lvl3pPr>
      <a:lvl4pPr algn="l" rtl="0" fontAlgn="base">
        <a:lnSpc>
          <a:spcPct val="90000"/>
        </a:lnSpc>
        <a:spcBef>
          <a:spcPct val="0"/>
        </a:spcBef>
        <a:spcAft>
          <a:spcPct val="0"/>
        </a:spcAft>
        <a:defRPr sz="4400">
          <a:solidFill>
            <a:schemeClr val="tx1"/>
          </a:solidFill>
          <a:latin typeface="Arial" charset="0"/>
          <a:ea typeface="微软雅黑" pitchFamily="34" charset="-122"/>
        </a:defRPr>
      </a:lvl4pPr>
      <a:lvl5pPr algn="l" rtl="0" fontAlgn="base">
        <a:lnSpc>
          <a:spcPct val="90000"/>
        </a:lnSpc>
        <a:spcBef>
          <a:spcPct val="0"/>
        </a:spcBef>
        <a:spcAft>
          <a:spcPct val="0"/>
        </a:spcAft>
        <a:defRPr sz="4400">
          <a:solidFill>
            <a:schemeClr val="tx1"/>
          </a:solidFill>
          <a:latin typeface="Arial"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charset="0"/>
          <a:ea typeface="微软雅黑" pitchFamily="34" charset="-122"/>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Data" Target="../diagrams/data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image" Target="../media/image2.png"/><Relationship Id="rId17" Type="http://schemas.microsoft.com/office/2007/relationships/diagramDrawing" Target="../diagrams/drawing8.xml"/><Relationship Id="rId2" Type="http://schemas.openxmlformats.org/officeDocument/2006/relationships/diagramData" Target="../diagrams/data6.xml"/><Relationship Id="rId16" Type="http://schemas.openxmlformats.org/officeDocument/2006/relationships/diagramColors" Target="../diagrams/colors8.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QuickStyle" Target="../diagrams/quickStyle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ideo" Target="NULL" TargetMode="External"/><Relationship Id="rId5" Type="http://schemas.openxmlformats.org/officeDocument/2006/relationships/image" Target="../media/image2.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2.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image" Target="../media/image19.png"/><Relationship Id="rId3" Type="http://schemas.openxmlformats.org/officeDocument/2006/relationships/diagramLayout" Target="../diagrams/layout3.xml"/><Relationship Id="rId7" Type="http://schemas.openxmlformats.org/officeDocument/2006/relationships/image" Target="../media/image18.png"/><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diagramData" Target="../diagrams/data3.xml"/><Relationship Id="rId16" Type="http://schemas.openxmlformats.org/officeDocument/2006/relationships/diagramColors" Target="../diagrams/colors5.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diagramColors" Target="../diagrams/colors4.xml"/><Relationship Id="rId5" Type="http://schemas.openxmlformats.org/officeDocument/2006/relationships/diagramColors" Target="../diagrams/colors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19" Type="http://schemas.openxmlformats.org/officeDocument/2006/relationships/image" Target="../media/image2.png"/><Relationship Id="rId4" Type="http://schemas.openxmlformats.org/officeDocument/2006/relationships/diagramQuickStyle" Target="../diagrams/quickStyle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图片占位符 21"/>
          <p:cNvPicPr>
            <a:picLocks noGrp="1" noChangeAspect="1"/>
          </p:cNvPicPr>
          <p:nvPr>
            <p:ph type="pic" sz="quarter" idx="10"/>
          </p:nvPr>
        </p:nvPicPr>
        <p:blipFill>
          <a:blip r:embed="rId3" cstate="print"/>
          <a:srcRect t="18996" b="18996"/>
          <a:stretch>
            <a:fillRect/>
          </a:stretch>
        </p:blipFill>
        <p:spPr bwMode="auto">
          <a:prstGeom prst="rect">
            <a:avLst/>
          </a:prstGeom>
          <a:noFill/>
          <a:ln>
            <a:miter lim="800000"/>
            <a:headEnd/>
            <a:tailEnd/>
          </a:ln>
        </p:spPr>
      </p:pic>
      <p:sp>
        <p:nvSpPr>
          <p:cNvPr id="20" name="任意多边形 19"/>
          <p:cNvSpPr/>
          <p:nvPr/>
        </p:nvSpPr>
        <p:spPr>
          <a:xfrm>
            <a:off x="0" y="0"/>
            <a:ext cx="4922838" cy="5048250"/>
          </a:xfrm>
          <a:custGeom>
            <a:avLst/>
            <a:gdLst>
              <a:gd name="connsiteX0" fmla="*/ 0 w 4922244"/>
              <a:gd name="connsiteY0" fmla="*/ 0 h 5048251"/>
              <a:gd name="connsiteX1" fmla="*/ 1947941 w 4922244"/>
              <a:gd name="connsiteY1" fmla="*/ 0 h 5048251"/>
              <a:gd name="connsiteX2" fmla="*/ 4922244 w 4922244"/>
              <a:gd name="connsiteY2" fmla="*/ 2974304 h 5048251"/>
              <a:gd name="connsiteX3" fmla="*/ 2848297 w 4922244"/>
              <a:gd name="connsiteY3" fmla="*/ 5048251 h 5048251"/>
              <a:gd name="connsiteX4" fmla="*/ 0 w 4922244"/>
              <a:gd name="connsiteY4" fmla="*/ 5048251 h 504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2244" h="5048251">
                <a:moveTo>
                  <a:pt x="0" y="0"/>
                </a:moveTo>
                <a:lnTo>
                  <a:pt x="1947941" y="0"/>
                </a:lnTo>
                <a:lnTo>
                  <a:pt x="4922244" y="2974304"/>
                </a:lnTo>
                <a:lnTo>
                  <a:pt x="2848297" y="5048251"/>
                </a:lnTo>
                <a:lnTo>
                  <a:pt x="0" y="5048251"/>
                </a:lnTo>
                <a:close/>
              </a:path>
            </a:pathLst>
          </a:custGeom>
          <a:solidFill>
            <a:srgbClr val="E92E25">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任意多边形 15"/>
          <p:cNvSpPr/>
          <p:nvPr/>
        </p:nvSpPr>
        <p:spPr>
          <a:xfrm>
            <a:off x="2628900" y="0"/>
            <a:ext cx="4337050" cy="5048250"/>
          </a:xfrm>
          <a:custGeom>
            <a:avLst/>
            <a:gdLst>
              <a:gd name="connsiteX0" fmla="*/ 0 w 4336612"/>
              <a:gd name="connsiteY0" fmla="*/ 0 h 5048251"/>
              <a:gd name="connsiteX1" fmla="*/ 1362309 w 4336612"/>
              <a:gd name="connsiteY1" fmla="*/ 0 h 5048251"/>
              <a:gd name="connsiteX2" fmla="*/ 4336612 w 4336612"/>
              <a:gd name="connsiteY2" fmla="*/ 2974304 h 5048251"/>
              <a:gd name="connsiteX3" fmla="*/ 2262665 w 4336612"/>
              <a:gd name="connsiteY3" fmla="*/ 5048251 h 5048251"/>
              <a:gd name="connsiteX4" fmla="*/ 900356 w 4336612"/>
              <a:gd name="connsiteY4" fmla="*/ 5048251 h 5048251"/>
              <a:gd name="connsiteX5" fmla="*/ 2974303 w 4336612"/>
              <a:gd name="connsiteY5" fmla="*/ 2974304 h 50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6612" h="5048251">
                <a:moveTo>
                  <a:pt x="0" y="0"/>
                </a:moveTo>
                <a:lnTo>
                  <a:pt x="1362309" y="0"/>
                </a:lnTo>
                <a:lnTo>
                  <a:pt x="4336612" y="2974304"/>
                </a:lnTo>
                <a:lnTo>
                  <a:pt x="2262665" y="5048251"/>
                </a:lnTo>
                <a:lnTo>
                  <a:pt x="900356" y="5048251"/>
                </a:lnTo>
                <a:lnTo>
                  <a:pt x="2974303" y="2974304"/>
                </a:lnTo>
                <a:close/>
              </a:path>
            </a:pathLst>
          </a:custGeom>
          <a:solidFill>
            <a:srgbClr val="E92E2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矩形 22"/>
          <p:cNvSpPr/>
          <p:nvPr/>
        </p:nvSpPr>
        <p:spPr>
          <a:xfrm>
            <a:off x="0" y="5332413"/>
            <a:ext cx="12192000" cy="1047750"/>
          </a:xfrm>
          <a:prstGeom prst="rect">
            <a:avLst/>
          </a:prstGeom>
          <a:gradFill>
            <a:gsLst>
              <a:gs pos="0">
                <a:schemeClr val="accent2">
                  <a:alpha val="16000"/>
                </a:schemeClr>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圆角矩形 5"/>
          <p:cNvSpPr/>
          <p:nvPr/>
        </p:nvSpPr>
        <p:spPr>
          <a:xfrm>
            <a:off x="9701213" y="5364163"/>
            <a:ext cx="1536700" cy="374650"/>
          </a:xfrm>
          <a:prstGeom prst="roundRect">
            <a:avLst>
              <a:gd name="adj" fmla="val 50000"/>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srgbClr val="FFFFFF"/>
              </a:solidFill>
            </a:endParaRPr>
          </a:p>
        </p:txBody>
      </p:sp>
      <p:sp>
        <p:nvSpPr>
          <p:cNvPr id="7" name="圆角矩形 6"/>
          <p:cNvSpPr/>
          <p:nvPr/>
        </p:nvSpPr>
        <p:spPr>
          <a:xfrm>
            <a:off x="9510713" y="5865813"/>
            <a:ext cx="1895475" cy="373062"/>
          </a:xfrm>
          <a:prstGeom prst="roundRect">
            <a:avLst>
              <a:gd name="adj" fmla="val 50000"/>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8" name="文本框 7"/>
          <p:cNvSpPr txBox="1"/>
          <p:nvPr/>
        </p:nvSpPr>
        <p:spPr>
          <a:xfrm>
            <a:off x="9700776" y="5397875"/>
            <a:ext cx="1536700" cy="307777"/>
          </a:xfrm>
          <a:prstGeom prst="rect">
            <a:avLst/>
          </a:prstGeom>
          <a:noFill/>
        </p:spPr>
        <p:txBody>
          <a:bodyPr>
            <a:spAutoFit/>
            <a:scene3d>
              <a:camera prst="orthographicFront"/>
              <a:lightRig rig="threePt" dir="t"/>
            </a:scene3d>
            <a:sp3d contourW="12700"/>
          </a:bodyPr>
          <a:lstStyle/>
          <a:p>
            <a:pPr algn="ctr" fontAlgn="auto">
              <a:spcBef>
                <a:spcPts val="0"/>
              </a:spcBef>
              <a:spcAft>
                <a:spcPts val="0"/>
              </a:spcAft>
              <a:defRPr/>
            </a:pPr>
            <a:r>
              <a:rPr lang="zh-CN" altLang="en-US" sz="1400" dirty="0">
                <a:solidFill>
                  <a:srgbClr val="000000">
                    <a:lumMod val="75000"/>
                    <a:lumOff val="25000"/>
                  </a:srgbClr>
                </a:solidFill>
                <a:latin typeface="Arial" panose="020B0604020202020204"/>
                <a:ea typeface="微软雅黑" panose="020B0503020204020204" pitchFamily="34" charset="-122"/>
              </a:rPr>
              <a:t>国研网</a:t>
            </a:r>
          </a:p>
        </p:txBody>
      </p:sp>
      <p:sp>
        <p:nvSpPr>
          <p:cNvPr id="9" name="文本框 8"/>
          <p:cNvSpPr txBox="1"/>
          <p:nvPr/>
        </p:nvSpPr>
        <p:spPr>
          <a:xfrm>
            <a:off x="9512699" y="5905110"/>
            <a:ext cx="1893133" cy="307777"/>
          </a:xfrm>
          <a:prstGeom prst="rect">
            <a:avLst/>
          </a:prstGeom>
          <a:noFill/>
        </p:spPr>
        <p:txBody>
          <a:bodyPr>
            <a:spAutoFit/>
            <a:scene3d>
              <a:camera prst="orthographicFront"/>
              <a:lightRig rig="threePt" dir="t"/>
            </a:scene3d>
            <a:sp3d contourW="12700"/>
          </a:bodyPr>
          <a:lstStyle/>
          <a:p>
            <a:pPr algn="ctr" fontAlgn="auto">
              <a:spcBef>
                <a:spcPts val="0"/>
              </a:spcBef>
              <a:spcAft>
                <a:spcPts val="0"/>
              </a:spcAft>
              <a:defRPr/>
            </a:pPr>
            <a:r>
              <a:rPr lang="zh-CN" altLang="en-US" sz="1400" dirty="0">
                <a:solidFill>
                  <a:srgbClr val="000000">
                    <a:lumMod val="75000"/>
                    <a:lumOff val="25000"/>
                  </a:srgbClr>
                </a:solidFill>
                <a:latin typeface="Arial" panose="020B0604020202020204"/>
                <a:ea typeface="微软雅黑" panose="020B0503020204020204" pitchFamily="34" charset="-122"/>
              </a:rPr>
              <a:t>金融部研究员  林桂芳</a:t>
            </a:r>
          </a:p>
        </p:txBody>
      </p:sp>
      <p:sp>
        <p:nvSpPr>
          <p:cNvPr id="4" name="文本框 3"/>
          <p:cNvSpPr txBox="1"/>
          <p:nvPr/>
        </p:nvSpPr>
        <p:spPr>
          <a:xfrm>
            <a:off x="1929277" y="5510840"/>
            <a:ext cx="5697538" cy="609398"/>
          </a:xfrm>
          <a:prstGeom prst="rect">
            <a:avLst/>
          </a:prstGeom>
          <a:noFill/>
        </p:spPr>
        <p:txBody>
          <a:bodyPr>
            <a:spAutoFit/>
            <a:scene3d>
              <a:camera prst="orthographicFront"/>
              <a:lightRig rig="threePt" dir="t"/>
            </a:scene3d>
            <a:sp3d contourW="12700"/>
          </a:bodyPr>
          <a:lstStyle/>
          <a:p>
            <a:pPr fontAlgn="auto">
              <a:lnSpc>
                <a:spcPct val="120000"/>
              </a:lnSpc>
              <a:spcBef>
                <a:spcPts val="0"/>
              </a:spcBef>
              <a:spcAft>
                <a:spcPts val="0"/>
              </a:spcAft>
              <a:defRPr/>
            </a:pPr>
            <a:r>
              <a:rPr lang="zh-CN" altLang="en-US" sz="1400" dirty="0">
                <a:solidFill>
                  <a:srgbClr val="FF0000"/>
                </a:solidFill>
                <a:latin typeface="微软雅黑" panose="020B0503020204020204" pitchFamily="34" charset="-122"/>
                <a:ea typeface="微软雅黑" panose="020B0503020204020204" pitchFamily="34" charset="-122"/>
              </a:rPr>
              <a:t>新中国成立</a:t>
            </a:r>
            <a:r>
              <a:rPr lang="en-US" altLang="zh-CN" sz="1400" dirty="0">
                <a:solidFill>
                  <a:srgbClr val="FF0000"/>
                </a:solidFill>
                <a:latin typeface="微软雅黑" panose="020B0503020204020204" pitchFamily="34" charset="-122"/>
                <a:ea typeface="微软雅黑" panose="020B0503020204020204" pitchFamily="34" charset="-122"/>
              </a:rPr>
              <a:t>70</a:t>
            </a:r>
            <a:r>
              <a:rPr lang="zh-CN" altLang="en-US" sz="1400" dirty="0">
                <a:solidFill>
                  <a:srgbClr val="FF0000"/>
                </a:solidFill>
                <a:latin typeface="微软雅黑" panose="020B0503020204020204" pitchFamily="34" charset="-122"/>
                <a:ea typeface="微软雅黑" panose="020B0503020204020204" pitchFamily="34" charset="-122"/>
              </a:rPr>
              <a:t>年来，我国建成了全球唯一的全产业科目工业体系，反超发展了三百年多年的工业强国，并实现向“智能制造”的升级</a:t>
            </a:r>
            <a:endParaRPr lang="en-US" altLang="zh-CN" sz="1400" dirty="0">
              <a:solidFill>
                <a:srgbClr val="FF0000"/>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632030" y="2765286"/>
            <a:ext cx="10278359" cy="1538883"/>
          </a:xfrm>
          <a:prstGeom prst="rect">
            <a:avLst/>
          </a:prstGeom>
          <a:noFill/>
        </p:spPr>
        <p:txBody>
          <a:bodyPr>
            <a:spAutoFit/>
            <a:scene3d>
              <a:camera prst="orthographicFront"/>
              <a:lightRig rig="threePt" dir="t"/>
            </a:scene3d>
            <a:sp3d contourW="12700"/>
          </a:bodyPr>
          <a:lstStyle/>
          <a:p>
            <a:pPr algn="r" fontAlgn="auto">
              <a:spcBef>
                <a:spcPts val="0"/>
              </a:spcBef>
              <a:spcAft>
                <a:spcPts val="0"/>
              </a:spcAft>
              <a:defRPr/>
            </a:pPr>
            <a:r>
              <a:rPr lang="zh-CN" altLang="en-US" sz="5400" b="1" dirty="0">
                <a:solidFill>
                  <a:schemeClr val="bg1"/>
                </a:solidFill>
                <a:effectLst>
                  <a:outerShdw blurRad="419100" dist="38100" dir="2700000" algn="tl">
                    <a:srgbClr val="000000">
                      <a:alpha val="43137"/>
                    </a:srgbClr>
                  </a:outerShdw>
                </a:effectLst>
                <a:latin typeface="+mn-lt"/>
                <a:ea typeface="微软雅黑" panose="020B0503020204020204" pitchFamily="34" charset="-122"/>
              </a:rPr>
              <a:t>五十年的反超</a:t>
            </a:r>
            <a:endParaRPr lang="en-US" altLang="zh-CN" sz="5400" b="1" dirty="0">
              <a:solidFill>
                <a:schemeClr val="bg1"/>
              </a:solidFill>
              <a:effectLst>
                <a:outerShdw blurRad="419100" dist="38100" dir="2700000" algn="tl">
                  <a:srgbClr val="000000">
                    <a:alpha val="43137"/>
                  </a:srgbClr>
                </a:outerShdw>
              </a:effectLst>
              <a:latin typeface="+mn-lt"/>
              <a:ea typeface="微软雅黑" panose="020B0503020204020204" pitchFamily="34" charset="-122"/>
            </a:endParaRPr>
          </a:p>
          <a:p>
            <a:pPr algn="r" fontAlgn="auto">
              <a:spcBef>
                <a:spcPts val="0"/>
              </a:spcBef>
              <a:spcAft>
                <a:spcPts val="0"/>
              </a:spcAft>
              <a:defRPr/>
            </a:pPr>
            <a:r>
              <a:rPr lang="zh-CN" altLang="en-US" sz="4000" b="1" dirty="0">
                <a:solidFill>
                  <a:schemeClr val="bg1"/>
                </a:solidFill>
                <a:effectLst>
                  <a:outerShdw blurRad="419100" dist="38100" dir="2700000" algn="tl">
                    <a:srgbClr val="000000">
                      <a:alpha val="43137"/>
                    </a:srgbClr>
                  </a:outerShdw>
                </a:effectLst>
                <a:latin typeface="+mn-lt"/>
                <a:ea typeface="微软雅黑" panose="020B0503020204020204" pitchFamily="34" charset="-122"/>
              </a:rPr>
              <a:t>新中国工业体系建立及红利解读</a:t>
            </a:r>
          </a:p>
        </p:txBody>
      </p:sp>
      <p:pic>
        <p:nvPicPr>
          <p:cNvPr id="16395"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8228013" y="-141288"/>
            <a:ext cx="4483100" cy="1741488"/>
          </a:xfrm>
          <a:prstGeom prst="rect">
            <a:avLst/>
          </a:prstGeom>
          <a:noFill/>
          <a:ln w="9525">
            <a:noFill/>
            <a:miter lim="800000"/>
            <a:headEnd/>
            <a:tailEnd/>
          </a:ln>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1+#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par>
                                <p:cTn id="28" presetID="53" presetClass="entr" presetSubtype="16"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3431822" y="960699"/>
          <a:ext cx="5926666" cy="176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左箭头标注 3"/>
          <p:cNvSpPr/>
          <p:nvPr/>
        </p:nvSpPr>
        <p:spPr>
          <a:xfrm>
            <a:off x="2317750" y="1738313"/>
            <a:ext cx="1004888" cy="2089150"/>
          </a:xfrm>
          <a:prstGeom prst="leftArrowCallout">
            <a:avLst/>
          </a:prstGeom>
          <a:solidFill>
            <a:srgbClr val="C00000">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奥斯曼土耳其帝国</a:t>
            </a:r>
          </a:p>
        </p:txBody>
      </p:sp>
      <p:sp>
        <p:nvSpPr>
          <p:cNvPr id="5" name="矩形 4"/>
          <p:cNvSpPr/>
          <p:nvPr/>
        </p:nvSpPr>
        <p:spPr>
          <a:xfrm>
            <a:off x="1687513" y="1117600"/>
            <a:ext cx="508000" cy="3330575"/>
          </a:xfrm>
          <a:prstGeom prst="rect">
            <a:avLst/>
          </a:prstGeom>
          <a:solidFill>
            <a:srgbClr val="C00000">
              <a:alpha val="5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欧洲大航海时代</a:t>
            </a:r>
          </a:p>
        </p:txBody>
      </p:sp>
      <p:sp>
        <p:nvSpPr>
          <p:cNvPr id="6" name="右箭头标注 5"/>
          <p:cNvSpPr/>
          <p:nvPr/>
        </p:nvSpPr>
        <p:spPr>
          <a:xfrm>
            <a:off x="9423400" y="2416175"/>
            <a:ext cx="914400" cy="1411288"/>
          </a:xfrm>
          <a:prstGeom prst="rightArrowCallout">
            <a:avLst/>
          </a:prstGeom>
          <a:solidFill>
            <a:srgbClr val="608C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清军入关</a:t>
            </a:r>
          </a:p>
        </p:txBody>
      </p:sp>
      <p:sp>
        <p:nvSpPr>
          <p:cNvPr id="7" name="矩形 6"/>
          <p:cNvSpPr/>
          <p:nvPr/>
        </p:nvSpPr>
        <p:spPr>
          <a:xfrm>
            <a:off x="10318750" y="1660525"/>
            <a:ext cx="450850" cy="3330575"/>
          </a:xfrm>
          <a:prstGeom prst="rect">
            <a:avLst/>
          </a:prstGeom>
          <a:solidFill>
            <a:srgbClr val="608C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思想束缚闭关锁国</a:t>
            </a:r>
          </a:p>
        </p:txBody>
      </p:sp>
      <p:sp>
        <p:nvSpPr>
          <p:cNvPr id="8" name="矩形 7"/>
          <p:cNvSpPr/>
          <p:nvPr/>
        </p:nvSpPr>
        <p:spPr>
          <a:xfrm>
            <a:off x="838200" y="1117600"/>
            <a:ext cx="508000" cy="3330575"/>
          </a:xfrm>
          <a:prstGeom prst="rect">
            <a:avLst/>
          </a:prstGeom>
          <a:solidFill>
            <a:srgbClr val="C00000">
              <a:alpha val="5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工业化的建立</a:t>
            </a:r>
          </a:p>
        </p:txBody>
      </p:sp>
      <p:sp>
        <p:nvSpPr>
          <p:cNvPr id="9" name="矩形 8"/>
          <p:cNvSpPr/>
          <p:nvPr/>
        </p:nvSpPr>
        <p:spPr>
          <a:xfrm>
            <a:off x="10963275" y="1614488"/>
            <a:ext cx="446088" cy="3330575"/>
          </a:xfrm>
          <a:prstGeom prst="rect">
            <a:avLst/>
          </a:prstGeom>
          <a:solidFill>
            <a:srgbClr val="608C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千年一叹</a:t>
            </a:r>
          </a:p>
        </p:txBody>
      </p:sp>
      <p:graphicFrame>
        <p:nvGraphicFramePr>
          <p:cNvPr id="10" name="图示 9"/>
          <p:cNvGraphicFramePr/>
          <p:nvPr/>
        </p:nvGraphicFramePr>
        <p:xfrm>
          <a:off x="169334" y="4944533"/>
          <a:ext cx="12022666" cy="17543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矩形 14"/>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矩形 15"/>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椭圆 16"/>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9708" name="Group 32"/>
          <p:cNvGrpSpPr>
            <a:grpSpLocks/>
          </p:cNvGrpSpPr>
          <p:nvPr/>
        </p:nvGrpSpPr>
        <p:grpSpPr bwMode="auto">
          <a:xfrm>
            <a:off x="1087438" y="-11113"/>
            <a:ext cx="709612" cy="711201"/>
            <a:chOff x="3692576" y="1742634"/>
            <a:chExt cx="2790379" cy="2796023"/>
          </a:xfrm>
        </p:grpSpPr>
        <p:grpSp>
          <p:nvGrpSpPr>
            <p:cNvPr id="29725" name="组合 79"/>
            <p:cNvGrpSpPr>
              <a:grpSpLocks/>
            </p:cNvGrpSpPr>
            <p:nvPr/>
          </p:nvGrpSpPr>
          <p:grpSpPr bwMode="auto">
            <a:xfrm>
              <a:off x="3692576" y="1742634"/>
              <a:ext cx="2790379" cy="2796023"/>
              <a:chOff x="6379729" y="2488774"/>
              <a:chExt cx="2513016" cy="2513016"/>
            </a:xfrm>
          </p:grpSpPr>
          <p:sp>
            <p:nvSpPr>
              <p:cNvPr id="21"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2"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0"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9709"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9710"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5" name="矩形 24"/>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 name="椭圆 2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9713" name="Group 32"/>
          <p:cNvGrpSpPr>
            <a:grpSpLocks/>
          </p:cNvGrpSpPr>
          <p:nvPr/>
        </p:nvGrpSpPr>
        <p:grpSpPr bwMode="auto">
          <a:xfrm>
            <a:off x="1087438" y="-11113"/>
            <a:ext cx="709612" cy="711201"/>
            <a:chOff x="3692576" y="1742634"/>
            <a:chExt cx="2790379" cy="2796023"/>
          </a:xfrm>
        </p:grpSpPr>
        <p:grpSp>
          <p:nvGrpSpPr>
            <p:cNvPr id="29717" name="组合 79"/>
            <p:cNvGrpSpPr>
              <a:grpSpLocks/>
            </p:cNvGrpSpPr>
            <p:nvPr/>
          </p:nvGrpSpPr>
          <p:grpSpPr bwMode="auto">
            <a:xfrm>
              <a:off x="3692576" y="1742634"/>
              <a:ext cx="2790379" cy="2796023"/>
              <a:chOff x="6379729" y="2488774"/>
              <a:chExt cx="2513016" cy="2513016"/>
            </a:xfrm>
          </p:grpSpPr>
          <p:sp>
            <p:nvSpPr>
              <p:cNvPr id="3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9"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9714" name="矩形 31"/>
          <p:cNvSpPr>
            <a:spLocks noChangeArrowheads="1"/>
          </p:cNvSpPr>
          <p:nvPr/>
        </p:nvSpPr>
        <p:spPr bwMode="auto">
          <a:xfrm>
            <a:off x="1935163" y="52388"/>
            <a:ext cx="2032000" cy="522287"/>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中国错失工业化机遇</a:t>
            </a:r>
            <a:endParaRPr lang="en-US" altLang="zh-CN" sz="1600">
              <a:solidFill>
                <a:schemeClr val="bg1"/>
              </a:solidFill>
              <a:latin typeface="微软雅黑" pitchFamily="34" charset="-122"/>
              <a:ea typeface="微软雅黑" pitchFamily="34" charset="-122"/>
            </a:endParaRPr>
          </a:p>
        </p:txBody>
      </p:sp>
      <p:pic>
        <p:nvPicPr>
          <p:cNvPr id="29715"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12" cstate="print"/>
          <a:srcRect/>
          <a:stretch>
            <a:fillRect/>
          </a:stretch>
        </p:blipFill>
        <p:spPr bwMode="auto">
          <a:xfrm>
            <a:off x="9028113" y="-296863"/>
            <a:ext cx="3716337" cy="1257301"/>
          </a:xfrm>
          <a:prstGeom prst="rect">
            <a:avLst/>
          </a:prstGeom>
          <a:noFill/>
          <a:ln w="9525">
            <a:noFill/>
            <a:miter lim="800000"/>
            <a:headEnd/>
            <a:tailEnd/>
          </a:ln>
        </p:spPr>
      </p:pic>
      <p:graphicFrame>
        <p:nvGraphicFramePr>
          <p:cNvPr id="35" name="图示 34"/>
          <p:cNvGraphicFramePr/>
          <p:nvPr/>
        </p:nvGraphicFramePr>
        <p:xfrm>
          <a:off x="3397956" y="2624667"/>
          <a:ext cx="5926666" cy="17610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randombar(horizontal)">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5" grpId="0" animBg="1"/>
      <p:bldP spid="6" grpId="0" animBg="1"/>
      <p:bldP spid="7" grpId="0" animBg="1"/>
      <p:bldP spid="8" grpId="0" animBg="1"/>
      <p:bldP spid="9" grpId="0" animBg="1"/>
      <p:bldGraphic spid="10" grpId="0">
        <p:bldAsOne/>
      </p:bldGraphic>
      <p:bldGraphic spid="3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图片 1"/>
          <p:cNvPicPr>
            <a:picLocks noChangeAspect="1"/>
          </p:cNvPicPr>
          <p:nvPr/>
        </p:nvPicPr>
        <p:blipFill>
          <a:blip r:embed="rId2" cstate="print"/>
          <a:srcRect/>
          <a:stretch>
            <a:fillRect/>
          </a:stretch>
        </p:blipFill>
        <p:spPr bwMode="auto">
          <a:xfrm>
            <a:off x="161925" y="1450975"/>
            <a:ext cx="6088063" cy="4371975"/>
          </a:xfrm>
          <a:prstGeom prst="rect">
            <a:avLst/>
          </a:prstGeom>
          <a:noFill/>
          <a:ln w="9525">
            <a:noFill/>
            <a:miter lim="800000"/>
            <a:headEnd/>
            <a:tailEnd/>
          </a:ln>
        </p:spPr>
      </p:pic>
      <p:sp>
        <p:nvSpPr>
          <p:cNvPr id="30722" name="矩形 5"/>
          <p:cNvSpPr>
            <a:spLocks noChangeArrowheads="1"/>
          </p:cNvSpPr>
          <p:nvPr/>
        </p:nvSpPr>
        <p:spPr bwMode="auto">
          <a:xfrm>
            <a:off x="6356350" y="1914525"/>
            <a:ext cx="5486400" cy="1200150"/>
          </a:xfrm>
          <a:prstGeom prst="rect">
            <a:avLst/>
          </a:prstGeom>
          <a:noFill/>
          <a:ln w="25400">
            <a:solidFill>
              <a:srgbClr val="C00000"/>
            </a:solidFill>
            <a:miter lim="800000"/>
            <a:headEnd/>
            <a:tailEnd/>
          </a:ln>
        </p:spPr>
        <p:txBody>
          <a:bodyPr>
            <a:spAutoFit/>
          </a:bodyPr>
          <a:lstStyle/>
          <a:p>
            <a:r>
              <a:rPr lang="zh-CN" altLang="en-US">
                <a:ea typeface="微软雅黑" pitchFamily="34" charset="-122"/>
              </a:rPr>
              <a:t>英国等国是不会放过这块能掠取财富的土地，这也是诱发鸦片战争的一个原因。工业革命开始后，英国对印度、东南亚的侵略加剧，印度、埃及、缅甸相继落为英国的殖民地、半殖民地。</a:t>
            </a:r>
          </a:p>
        </p:txBody>
      </p:sp>
      <p:sp>
        <p:nvSpPr>
          <p:cNvPr id="30723" name="矩形 6"/>
          <p:cNvSpPr>
            <a:spLocks noChangeArrowheads="1"/>
          </p:cNvSpPr>
          <p:nvPr/>
        </p:nvSpPr>
        <p:spPr bwMode="auto">
          <a:xfrm>
            <a:off x="6356350" y="3636963"/>
            <a:ext cx="5486400" cy="1477962"/>
          </a:xfrm>
          <a:prstGeom prst="rect">
            <a:avLst/>
          </a:prstGeom>
          <a:noFill/>
          <a:ln w="25400">
            <a:solidFill>
              <a:srgbClr val="C00000"/>
            </a:solidFill>
            <a:miter lim="800000"/>
            <a:headEnd/>
            <a:tailEnd/>
          </a:ln>
        </p:spPr>
        <p:txBody>
          <a:bodyPr>
            <a:spAutoFit/>
          </a:bodyPr>
          <a:lstStyle/>
          <a:p>
            <a:r>
              <a:rPr lang="zh-CN" altLang="en-US">
                <a:ea typeface="微软雅黑" pitchFamily="34" charset="-122"/>
              </a:rPr>
              <a:t>洋务运动： 1861年1月11日，奕訢会同桂良、文祥上奏《通筹夷务全局酌拟章程六条》，推行了一项以富国强兵为目标的洋务运动。1861年辛酉政变后，慈禧重用洋务派，洋务派大规模引进西方先进的科学技术、兴办近代化军事工业和民用企业。</a:t>
            </a:r>
          </a:p>
        </p:txBody>
      </p:sp>
      <p:sp>
        <p:nvSpPr>
          <p:cNvPr id="12" name="矩形 11"/>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矩形 12"/>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0727" name="Group 32"/>
          <p:cNvGrpSpPr>
            <a:grpSpLocks/>
          </p:cNvGrpSpPr>
          <p:nvPr/>
        </p:nvGrpSpPr>
        <p:grpSpPr bwMode="auto">
          <a:xfrm>
            <a:off x="1087438" y="-11113"/>
            <a:ext cx="709612" cy="711201"/>
            <a:chOff x="3692576" y="1742634"/>
            <a:chExt cx="2790379" cy="2796023"/>
          </a:xfrm>
        </p:grpSpPr>
        <p:grpSp>
          <p:nvGrpSpPr>
            <p:cNvPr id="30743" name="组合 79"/>
            <p:cNvGrpSpPr>
              <a:grpSpLocks/>
            </p:cNvGrpSpPr>
            <p:nvPr/>
          </p:nvGrpSpPr>
          <p:grpSpPr bwMode="auto">
            <a:xfrm>
              <a:off x="3692576" y="1742634"/>
              <a:ext cx="2790379" cy="2796023"/>
              <a:chOff x="6379729" y="2488774"/>
              <a:chExt cx="2513016" cy="2513016"/>
            </a:xfrm>
          </p:grpSpPr>
          <p:sp>
            <p:nvSpPr>
              <p:cNvPr id="1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7"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0728"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0729"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2" name="矩形 21"/>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椭圆 22"/>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0732" name="Group 32"/>
          <p:cNvGrpSpPr>
            <a:grpSpLocks/>
          </p:cNvGrpSpPr>
          <p:nvPr/>
        </p:nvGrpSpPr>
        <p:grpSpPr bwMode="auto">
          <a:xfrm>
            <a:off x="1087438" y="-11113"/>
            <a:ext cx="709612" cy="711201"/>
            <a:chOff x="3692576" y="1742634"/>
            <a:chExt cx="2790379" cy="2796023"/>
          </a:xfrm>
        </p:grpSpPr>
        <p:grpSp>
          <p:nvGrpSpPr>
            <p:cNvPr id="30735" name="组合 79"/>
            <p:cNvGrpSpPr>
              <a:grpSpLocks/>
            </p:cNvGrpSpPr>
            <p:nvPr/>
          </p:nvGrpSpPr>
          <p:grpSpPr bwMode="auto">
            <a:xfrm>
              <a:off x="3692576" y="1742634"/>
              <a:ext cx="2790379" cy="2796023"/>
              <a:chOff x="6379729" y="2488774"/>
              <a:chExt cx="2513016" cy="2513016"/>
            </a:xfrm>
          </p:grpSpPr>
          <p:sp>
            <p:nvSpPr>
              <p:cNvPr id="2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6"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0733" name="矩形 28"/>
          <p:cNvSpPr>
            <a:spLocks noChangeArrowheads="1"/>
          </p:cNvSpPr>
          <p:nvPr/>
        </p:nvSpPr>
        <p:spPr bwMode="auto">
          <a:xfrm>
            <a:off x="1987550" y="130175"/>
            <a:ext cx="305752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英国工业化输出产物：鸦片战争</a:t>
            </a:r>
            <a:endParaRPr lang="en-US" altLang="zh-CN" sz="1600">
              <a:solidFill>
                <a:schemeClr val="bg1"/>
              </a:solidFill>
              <a:latin typeface="微软雅黑" pitchFamily="34" charset="-122"/>
              <a:ea typeface="微软雅黑" pitchFamily="34" charset="-122"/>
            </a:endParaRPr>
          </a:p>
        </p:txBody>
      </p:sp>
      <p:pic>
        <p:nvPicPr>
          <p:cNvPr id="30734"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101600" y="1554163"/>
            <a:ext cx="7151688" cy="665162"/>
          </a:xfrm>
          <a:prstGeom prst="rect">
            <a:avLst/>
          </a:prstGeom>
          <a:gradFill flip="none" rotWithShape="1">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p>
        </p:txBody>
      </p:sp>
      <p:grpSp>
        <p:nvGrpSpPr>
          <p:cNvPr id="42" name="Group 41"/>
          <p:cNvGrpSpPr>
            <a:grpSpLocks/>
          </p:cNvGrpSpPr>
          <p:nvPr/>
        </p:nvGrpSpPr>
        <p:grpSpPr bwMode="auto">
          <a:xfrm>
            <a:off x="0" y="1751013"/>
            <a:ext cx="3186113" cy="246062"/>
            <a:chOff x="6040677" y="3280428"/>
            <a:chExt cx="3185709" cy="246221"/>
          </a:xfrm>
        </p:grpSpPr>
        <p:sp>
          <p:nvSpPr>
            <p:cNvPr id="31785" name="TextBox 36"/>
            <p:cNvSpPr txBox="1">
              <a:spLocks noChangeArrowheads="1"/>
            </p:cNvSpPr>
            <p:nvPr/>
          </p:nvSpPr>
          <p:spPr bwMode="auto">
            <a:xfrm>
              <a:off x="6040677" y="3298134"/>
              <a:ext cx="2220872" cy="208455"/>
            </a:xfrm>
            <a:prstGeom prst="rect">
              <a:avLst/>
            </a:prstGeom>
            <a:noFill/>
            <a:ln w="9525">
              <a:noFill/>
              <a:miter lim="800000"/>
              <a:headEnd/>
              <a:tailEnd/>
            </a:ln>
          </p:spPr>
          <p:txBody>
            <a:bodyPr lIns="0" tIns="0" rIns="0" bIns="0">
              <a:spAutoFit/>
            </a:bodyPr>
            <a:lstStyle/>
            <a:p>
              <a:pPr>
                <a:lnSpc>
                  <a:spcPct val="125000"/>
                </a:lnSpc>
              </a:pPr>
              <a:endParaRPr lang="en-US" altLang="zh-CN" sz="1200">
                <a:solidFill>
                  <a:schemeClr val="bg1"/>
                </a:solidFill>
                <a:latin typeface="Open Sans"/>
                <a:ea typeface="Open Sans"/>
                <a:cs typeface="Open Sans"/>
              </a:endParaRPr>
            </a:p>
          </p:txBody>
        </p:sp>
        <p:sp>
          <p:nvSpPr>
            <p:cNvPr id="31786" name="TextBox 37"/>
            <p:cNvSpPr txBox="1">
              <a:spLocks noChangeArrowheads="1"/>
            </p:cNvSpPr>
            <p:nvPr/>
          </p:nvSpPr>
          <p:spPr bwMode="auto">
            <a:xfrm>
              <a:off x="7055116" y="3280428"/>
              <a:ext cx="2171270" cy="246221"/>
            </a:xfrm>
            <a:prstGeom prst="rect">
              <a:avLst/>
            </a:prstGeom>
            <a:noFill/>
            <a:ln w="9525">
              <a:noFill/>
              <a:miter lim="800000"/>
              <a:headEnd/>
              <a:tailEnd/>
            </a:ln>
          </p:spPr>
          <p:txBody>
            <a:bodyPr lIns="0" tIns="0" rIns="0" bIns="0">
              <a:spAutoFit/>
            </a:bodyPr>
            <a:lstStyle/>
            <a:p>
              <a:r>
                <a:rPr lang="zh-CN" altLang="en-US" sz="1600" b="1">
                  <a:solidFill>
                    <a:schemeClr val="bg1"/>
                  </a:solidFill>
                  <a:latin typeface="Open Sans Semibold"/>
                  <a:ea typeface="Open Sans Semibold"/>
                  <a:cs typeface="Open Sans Semibold"/>
                </a:rPr>
                <a:t>洋务运动</a:t>
              </a:r>
              <a:endParaRPr lang="en-US" sz="1600" b="1">
                <a:solidFill>
                  <a:schemeClr val="bg1"/>
                </a:solidFill>
                <a:latin typeface="Open Sans Semibold"/>
                <a:ea typeface="Open Sans Semibold"/>
                <a:cs typeface="Open Sans Semibold"/>
              </a:endParaRPr>
            </a:p>
          </p:txBody>
        </p:sp>
      </p:grpSp>
      <p:grpSp>
        <p:nvGrpSpPr>
          <p:cNvPr id="45" name="Group 44"/>
          <p:cNvGrpSpPr>
            <a:grpSpLocks/>
          </p:cNvGrpSpPr>
          <p:nvPr/>
        </p:nvGrpSpPr>
        <p:grpSpPr bwMode="auto">
          <a:xfrm>
            <a:off x="4567238" y="1754188"/>
            <a:ext cx="2220912" cy="452437"/>
            <a:chOff x="9395095" y="3055491"/>
            <a:chExt cx="2220872" cy="452124"/>
          </a:xfrm>
        </p:grpSpPr>
        <p:sp>
          <p:nvSpPr>
            <p:cNvPr id="31783" name="TextBox 38"/>
            <p:cNvSpPr txBox="1">
              <a:spLocks noChangeArrowheads="1"/>
            </p:cNvSpPr>
            <p:nvPr/>
          </p:nvSpPr>
          <p:spPr bwMode="auto">
            <a:xfrm>
              <a:off x="9395095" y="3298134"/>
              <a:ext cx="2220872" cy="209481"/>
            </a:xfrm>
            <a:prstGeom prst="rect">
              <a:avLst/>
            </a:prstGeom>
            <a:noFill/>
            <a:ln w="9525">
              <a:noFill/>
              <a:miter lim="800000"/>
              <a:headEnd/>
              <a:tailEnd/>
            </a:ln>
          </p:spPr>
          <p:txBody>
            <a:bodyPr lIns="0" tIns="0" rIns="0" bIns="0">
              <a:spAutoFit/>
            </a:bodyPr>
            <a:lstStyle/>
            <a:p>
              <a:pPr>
                <a:lnSpc>
                  <a:spcPct val="125000"/>
                </a:lnSpc>
              </a:pPr>
              <a:r>
                <a:rPr lang="zh-CN" altLang="en-US" sz="1200">
                  <a:solidFill>
                    <a:schemeClr val="bg1"/>
                  </a:solidFill>
                  <a:latin typeface="微软雅黑" pitchFamily="34" charset="-122"/>
                  <a:ea typeface="微软雅黑" pitchFamily="34" charset="-122"/>
                </a:rPr>
                <a:t>。</a:t>
              </a:r>
              <a:endParaRPr lang="en-US" altLang="zh-CN" sz="1200">
                <a:solidFill>
                  <a:schemeClr val="bg1"/>
                </a:solidFill>
                <a:latin typeface="Open Sans"/>
                <a:ea typeface="Open Sans"/>
                <a:cs typeface="Open Sans"/>
              </a:endParaRPr>
            </a:p>
          </p:txBody>
        </p:sp>
        <p:sp>
          <p:nvSpPr>
            <p:cNvPr id="31784" name="TextBox 39"/>
            <p:cNvSpPr txBox="1">
              <a:spLocks noChangeArrowheads="1"/>
            </p:cNvSpPr>
            <p:nvPr/>
          </p:nvSpPr>
          <p:spPr bwMode="auto">
            <a:xfrm>
              <a:off x="9397690" y="3055491"/>
              <a:ext cx="2120544" cy="246221"/>
            </a:xfrm>
            <a:prstGeom prst="rect">
              <a:avLst/>
            </a:prstGeom>
            <a:noFill/>
            <a:ln w="9525">
              <a:noFill/>
              <a:miter lim="800000"/>
              <a:headEnd/>
              <a:tailEnd/>
            </a:ln>
          </p:spPr>
          <p:txBody>
            <a:bodyPr lIns="0" tIns="0" rIns="0" bIns="0">
              <a:spAutoFit/>
            </a:bodyPr>
            <a:lstStyle/>
            <a:p>
              <a:r>
                <a:rPr lang="zh-CN" altLang="en-US" sz="1600" b="1">
                  <a:solidFill>
                    <a:schemeClr val="bg1"/>
                  </a:solidFill>
                  <a:latin typeface="Open Sans Semibold"/>
                  <a:ea typeface="Open Sans Semibold"/>
                  <a:cs typeface="Open Sans Semibold"/>
                </a:rPr>
                <a:t>明治维新</a:t>
              </a:r>
              <a:endParaRPr lang="en-US" sz="1600" b="1">
                <a:solidFill>
                  <a:schemeClr val="bg1"/>
                </a:solidFill>
                <a:latin typeface="Open Sans Semibold"/>
                <a:ea typeface="Open Sans Semibold"/>
                <a:cs typeface="Open Sans Semibold"/>
              </a:endParaRPr>
            </a:p>
          </p:txBody>
        </p:sp>
      </p:grpSp>
      <p:sp>
        <p:nvSpPr>
          <p:cNvPr id="31748" name="TextBox 31"/>
          <p:cNvSpPr txBox="1">
            <a:spLocks noChangeArrowheads="1"/>
          </p:cNvSpPr>
          <p:nvPr/>
        </p:nvSpPr>
        <p:spPr bwMode="auto">
          <a:xfrm>
            <a:off x="566738" y="2430463"/>
            <a:ext cx="2068512" cy="246062"/>
          </a:xfrm>
          <a:prstGeom prst="rect">
            <a:avLst/>
          </a:prstGeom>
          <a:noFill/>
          <a:ln w="9525">
            <a:solidFill>
              <a:schemeClr val="tx1"/>
            </a:solidFill>
            <a:miter lim="800000"/>
            <a:headEnd/>
            <a:tailEnd/>
          </a:ln>
        </p:spPr>
        <p:txBody>
          <a:bodyPr lIns="0" tIns="0" rIns="0" bIns="0">
            <a:spAutoFit/>
          </a:bodyPr>
          <a:lstStyle/>
          <a:p>
            <a:r>
              <a:rPr lang="zh-CN" altLang="en-US" sz="1600" b="1">
                <a:solidFill>
                  <a:schemeClr val="accent2"/>
                </a:solidFill>
                <a:latin typeface="Open Sans Semibold"/>
                <a:ea typeface="Open Sans Semibold"/>
                <a:cs typeface="Open Sans Semibold"/>
              </a:rPr>
              <a:t>中国体量大，转型慢</a:t>
            </a:r>
            <a:endParaRPr lang="en-US" sz="1600" b="1">
              <a:solidFill>
                <a:schemeClr val="accent2"/>
              </a:solidFill>
              <a:latin typeface="Open Sans Semibold"/>
              <a:ea typeface="Open Sans Semibold"/>
              <a:cs typeface="Open Sans Semibold"/>
            </a:endParaRPr>
          </a:p>
        </p:txBody>
      </p:sp>
      <p:grpSp>
        <p:nvGrpSpPr>
          <p:cNvPr id="50" name="组合 49">
            <a:extLst>
              <a:ext uri="{FF2B5EF4-FFF2-40B4-BE49-F238E27FC236}"/>
            </a:extLst>
          </p:cNvPr>
          <p:cNvGrpSpPr/>
          <p:nvPr/>
        </p:nvGrpSpPr>
        <p:grpSpPr>
          <a:xfrm>
            <a:off x="-1" y="4808436"/>
            <a:ext cx="12462933" cy="1787663"/>
            <a:chOff x="352494" y="2648479"/>
            <a:chExt cx="10466022" cy="5762219"/>
          </a:xfrm>
          <a:solidFill>
            <a:srgbClr val="608C95"/>
          </a:solidFill>
        </p:grpSpPr>
        <p:sp>
          <p:nvSpPr>
            <p:cNvPr id="51" name="Rectangle 3"/>
            <p:cNvSpPr/>
            <p:nvPr/>
          </p:nvSpPr>
          <p:spPr>
            <a:xfrm>
              <a:off x="352494" y="5705597"/>
              <a:ext cx="10466022" cy="27051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fontAlgn="auto">
                <a:spcBef>
                  <a:spcPts val="0"/>
                </a:spcBef>
                <a:spcAft>
                  <a:spcPts val="0"/>
                </a:spcAft>
                <a:defRPr/>
              </a:pPr>
              <a:endParaRPr lang="en-US" sz="2400"/>
            </a:p>
          </p:txBody>
        </p:sp>
        <p:sp>
          <p:nvSpPr>
            <p:cNvPr id="52" name="TextBox 6"/>
            <p:cNvSpPr txBox="1"/>
            <p:nvPr/>
          </p:nvSpPr>
          <p:spPr>
            <a:xfrm>
              <a:off x="352495" y="2648479"/>
              <a:ext cx="847989" cy="3057118"/>
            </a:xfrm>
            <a:prstGeom prst="rect">
              <a:avLst/>
            </a:prstGeom>
            <a:grpFill/>
          </p:spPr>
          <p:txBody>
            <a:bodyPr wrap="none" lIns="0" tIns="0" rIns="0" bIns="0">
              <a:spAutoFit/>
            </a:bodyPr>
            <a:lstStyle/>
            <a:p>
              <a:pPr fontAlgn="auto">
                <a:spcBef>
                  <a:spcPts val="0"/>
                </a:spcBef>
                <a:spcAft>
                  <a:spcPts val="0"/>
                </a:spcAft>
                <a:defRPr/>
              </a:pPr>
              <a:r>
                <a:rPr lang="en-US" sz="19866" dirty="0">
                  <a:solidFill>
                    <a:schemeClr val="bg1"/>
                  </a:solidFill>
                  <a:latin typeface="Arial" panose="020B0604020202020204" pitchFamily="34" charset="0"/>
                  <a:ea typeface="Open Sans Semibold" panose="020B0706030804020204" pitchFamily="34" charset="0"/>
                  <a:cs typeface="Arial" panose="020B0604020202020204" pitchFamily="34" charset="0"/>
                </a:rPr>
                <a:t>“</a:t>
              </a:r>
            </a:p>
          </p:txBody>
        </p:sp>
        <p:sp>
          <p:nvSpPr>
            <p:cNvPr id="54" name="TextBox 7"/>
            <p:cNvSpPr txBox="1"/>
            <p:nvPr/>
          </p:nvSpPr>
          <p:spPr>
            <a:xfrm flipH="1">
              <a:off x="1200483" y="4493182"/>
              <a:ext cx="9190479" cy="2976193"/>
            </a:xfrm>
            <a:prstGeom prst="rect">
              <a:avLst/>
            </a:prstGeom>
            <a:grpFill/>
          </p:spPr>
          <p:txBody>
            <a:bodyPr lIns="0" tIns="0" rIns="0" bIns="0">
              <a:spAutoFit/>
            </a:bodyPr>
            <a:lstStyle/>
            <a:p>
              <a:pPr fontAlgn="auto">
                <a:lnSpc>
                  <a:spcPct val="125000"/>
                </a:lnSpc>
                <a:spcBef>
                  <a:spcPts val="0"/>
                </a:spcBef>
                <a:spcAft>
                  <a:spcPts val="0"/>
                </a:spcAft>
                <a:defRPr/>
              </a:pPr>
              <a:r>
                <a:rPr lang="zh-CN" altLang="en-US" sz="1600" dirty="0">
                  <a:solidFill>
                    <a:schemeClr val="bg1"/>
                  </a:solidFill>
                  <a:latin typeface="+mn-lt"/>
                  <a:ea typeface="+mn-ea"/>
                </a:rPr>
                <a:t>不同于中国，日本推翻幕府统治，建立立宪君主制。随后明治政府通过强权设立工厂、铺设铁路、架设通信线路、以行政力量推进国家现代化进程，使日本成为亚洲第一个工业化国家，也为其发动二战，侵略中国提供了支撑。</a:t>
              </a:r>
              <a:endParaRPr lang="en-US" altLang="zh-CN" sz="1600" dirty="0">
                <a:solidFill>
                  <a:schemeClr val="bg1"/>
                </a:solidFill>
                <a:latin typeface="+mn-lt"/>
                <a:ea typeface="+mn-ea"/>
              </a:endParaRPr>
            </a:p>
            <a:p>
              <a:pPr fontAlgn="auto">
                <a:lnSpc>
                  <a:spcPct val="125000"/>
                </a:lnSpc>
                <a:spcBef>
                  <a:spcPts val="0"/>
                </a:spcBef>
                <a:spcAft>
                  <a:spcPts val="0"/>
                </a:spcAft>
                <a:defRPr/>
              </a:pPr>
              <a:r>
                <a:rPr lang="zh-CN" altLang="en-US" sz="1600" dirty="0">
                  <a:solidFill>
                    <a:schemeClr val="bg1"/>
                  </a:solidFill>
                  <a:latin typeface="+mn-lt"/>
                  <a:ea typeface="+mn-ea"/>
                </a:rPr>
                <a:t>至此，中国在接下来的近百年，国内政局混乱，战乱频频，失去了工业化革命的机遇。</a:t>
              </a:r>
              <a:endParaRPr lang="en-US" altLang="zh-CN" sz="1600" dirty="0">
                <a:solidFill>
                  <a:schemeClr val="bg1"/>
                </a:solidFill>
                <a:latin typeface="+mn-lt"/>
                <a:ea typeface="+mn-ea"/>
              </a:endParaRPr>
            </a:p>
          </p:txBody>
        </p:sp>
      </p:grpSp>
      <p:sp>
        <p:nvSpPr>
          <p:cNvPr id="2" name="矩形 1"/>
          <p:cNvSpPr>
            <a:spLocks noChangeArrowheads="1"/>
          </p:cNvSpPr>
          <p:nvPr/>
        </p:nvSpPr>
        <p:spPr bwMode="auto">
          <a:xfrm>
            <a:off x="85725" y="746125"/>
            <a:ext cx="11880850" cy="646113"/>
          </a:xfrm>
          <a:prstGeom prst="rect">
            <a:avLst/>
          </a:prstGeom>
          <a:noFill/>
          <a:ln w="22225">
            <a:solidFill>
              <a:srgbClr val="C00000"/>
            </a:solidFill>
            <a:miter lim="800000"/>
            <a:headEnd/>
            <a:tailEnd/>
          </a:ln>
        </p:spPr>
        <p:txBody>
          <a:bodyPr>
            <a:spAutoFit/>
          </a:bodyPr>
          <a:lstStyle/>
          <a:p>
            <a:r>
              <a:rPr lang="en-US" altLang="zh-CN">
                <a:solidFill>
                  <a:srgbClr val="333333"/>
                </a:solidFill>
              </a:rPr>
              <a:t>19</a:t>
            </a:r>
            <a:r>
              <a:rPr lang="zh-CN" altLang="zh-CN">
                <a:solidFill>
                  <a:srgbClr val="333333"/>
                </a:solidFill>
                <a:cs typeface="Arial" charset="0"/>
              </a:rPr>
              <a:t>世纪中期，</a:t>
            </a:r>
            <a:r>
              <a:rPr lang="zh-CN" altLang="en-US">
                <a:solidFill>
                  <a:srgbClr val="333333"/>
                </a:solidFill>
                <a:cs typeface="Arial" charset="0"/>
              </a:rPr>
              <a:t>鸦片战争的失败，震惊了日本上下。</a:t>
            </a:r>
            <a:r>
              <a:rPr lang="zh-CN" altLang="zh-CN">
                <a:solidFill>
                  <a:srgbClr val="333333"/>
                </a:solidFill>
                <a:cs typeface="Arial" charset="0"/>
              </a:rPr>
              <a:t>两国都遭遇了西方列强的入侵，西方殖民者用坚船利炮轰开了两国的国门，从此两国开始了殖民化进程。面对列强的步步紧逼，日本和中国都进行了革新运动，试图挽救民族危亡。</a:t>
            </a:r>
            <a:endParaRPr lang="zh-CN" altLang="en-US">
              <a:ea typeface="微软雅黑" pitchFamily="34" charset="-122"/>
            </a:endParaRPr>
          </a:p>
        </p:txBody>
      </p:sp>
      <p:sp>
        <p:nvSpPr>
          <p:cNvPr id="31751" name="TextBox 31"/>
          <p:cNvSpPr txBox="1">
            <a:spLocks noChangeArrowheads="1"/>
          </p:cNvSpPr>
          <p:nvPr/>
        </p:nvSpPr>
        <p:spPr bwMode="auto">
          <a:xfrm>
            <a:off x="4056063" y="2428875"/>
            <a:ext cx="2162175" cy="246063"/>
          </a:xfrm>
          <a:prstGeom prst="rect">
            <a:avLst/>
          </a:prstGeom>
          <a:noFill/>
          <a:ln w="9525">
            <a:solidFill>
              <a:schemeClr val="tx1"/>
            </a:solidFill>
            <a:miter lim="800000"/>
            <a:headEnd/>
            <a:tailEnd/>
          </a:ln>
        </p:spPr>
        <p:txBody>
          <a:bodyPr lIns="0" tIns="0" rIns="0" bIns="0">
            <a:spAutoFit/>
          </a:bodyPr>
          <a:lstStyle/>
          <a:p>
            <a:r>
              <a:rPr lang="zh-CN" altLang="en-US" sz="1600" b="1">
                <a:solidFill>
                  <a:schemeClr val="accent2"/>
                </a:solidFill>
                <a:latin typeface="Open Sans Semibold"/>
                <a:ea typeface="Open Sans Semibold"/>
                <a:cs typeface="Open Sans Semibold"/>
              </a:rPr>
              <a:t>日本体量小，转型快</a:t>
            </a:r>
            <a:endParaRPr lang="en-US" sz="1600" b="1">
              <a:solidFill>
                <a:schemeClr val="accent2"/>
              </a:solidFill>
              <a:latin typeface="Open Sans Semibold"/>
              <a:ea typeface="Open Sans Semibold"/>
              <a:cs typeface="Open Sans Semibold"/>
            </a:endParaRPr>
          </a:p>
        </p:txBody>
      </p:sp>
      <p:sp>
        <p:nvSpPr>
          <p:cNvPr id="31752" name="TextBox 31"/>
          <p:cNvSpPr txBox="1">
            <a:spLocks noChangeArrowheads="1"/>
          </p:cNvSpPr>
          <p:nvPr/>
        </p:nvSpPr>
        <p:spPr bwMode="auto">
          <a:xfrm>
            <a:off x="566738" y="2841625"/>
            <a:ext cx="2068512" cy="246063"/>
          </a:xfrm>
          <a:prstGeom prst="rect">
            <a:avLst/>
          </a:prstGeom>
          <a:noFill/>
          <a:ln w="9525">
            <a:solidFill>
              <a:schemeClr val="tx1"/>
            </a:solidFill>
            <a:miter lim="800000"/>
            <a:headEnd/>
            <a:tailEnd/>
          </a:ln>
        </p:spPr>
        <p:txBody>
          <a:bodyPr lIns="0" tIns="0" rIns="0" bIns="0">
            <a:spAutoFit/>
          </a:bodyPr>
          <a:lstStyle/>
          <a:p>
            <a:r>
              <a:rPr lang="zh-CN" altLang="en-US" sz="1600" b="1">
                <a:solidFill>
                  <a:schemeClr val="accent2"/>
                </a:solidFill>
                <a:latin typeface="Open Sans Semibold"/>
                <a:ea typeface="Open Sans Semibold"/>
                <a:cs typeface="Open Sans Semibold"/>
              </a:rPr>
              <a:t>政治体制没有变化</a:t>
            </a:r>
            <a:endParaRPr lang="en-US" sz="1600" b="1">
              <a:solidFill>
                <a:schemeClr val="accent2"/>
              </a:solidFill>
              <a:latin typeface="Open Sans Semibold"/>
              <a:ea typeface="Open Sans Semibold"/>
              <a:cs typeface="Open Sans Semibold"/>
            </a:endParaRPr>
          </a:p>
        </p:txBody>
      </p:sp>
      <p:sp>
        <p:nvSpPr>
          <p:cNvPr id="31753" name="TextBox 31"/>
          <p:cNvSpPr txBox="1">
            <a:spLocks noChangeArrowheads="1"/>
          </p:cNvSpPr>
          <p:nvPr/>
        </p:nvSpPr>
        <p:spPr bwMode="auto">
          <a:xfrm>
            <a:off x="4056063" y="2851150"/>
            <a:ext cx="2162175" cy="246063"/>
          </a:xfrm>
          <a:prstGeom prst="rect">
            <a:avLst/>
          </a:prstGeom>
          <a:noFill/>
          <a:ln w="9525">
            <a:solidFill>
              <a:schemeClr val="tx1"/>
            </a:solidFill>
            <a:miter lim="800000"/>
            <a:headEnd/>
            <a:tailEnd/>
          </a:ln>
        </p:spPr>
        <p:txBody>
          <a:bodyPr lIns="0" tIns="0" rIns="0" bIns="0">
            <a:spAutoFit/>
          </a:bodyPr>
          <a:lstStyle/>
          <a:p>
            <a:r>
              <a:rPr lang="zh-CN" altLang="en-US" sz="1600" b="1">
                <a:solidFill>
                  <a:schemeClr val="accent2"/>
                </a:solidFill>
                <a:latin typeface="Open Sans Semibold"/>
                <a:ea typeface="Open Sans Semibold"/>
                <a:cs typeface="Open Sans Semibold"/>
              </a:rPr>
              <a:t>政治体制出现更叠</a:t>
            </a:r>
            <a:endParaRPr lang="en-US" sz="1600" b="1">
              <a:solidFill>
                <a:schemeClr val="accent2"/>
              </a:solidFill>
              <a:latin typeface="Open Sans Semibold"/>
              <a:ea typeface="Open Sans Semibold"/>
              <a:cs typeface="Open Sans Semibold"/>
            </a:endParaRPr>
          </a:p>
        </p:txBody>
      </p:sp>
      <p:sp>
        <p:nvSpPr>
          <p:cNvPr id="31754" name="矩形 2"/>
          <p:cNvSpPr>
            <a:spLocks noChangeArrowheads="1"/>
          </p:cNvSpPr>
          <p:nvPr/>
        </p:nvSpPr>
        <p:spPr bwMode="auto">
          <a:xfrm>
            <a:off x="963613" y="7997825"/>
            <a:ext cx="7077075" cy="1200150"/>
          </a:xfrm>
          <a:prstGeom prst="rect">
            <a:avLst/>
          </a:prstGeom>
          <a:noFill/>
          <a:ln w="22225">
            <a:solidFill>
              <a:srgbClr val="C00000"/>
            </a:solidFill>
            <a:miter lim="800000"/>
            <a:headEnd/>
            <a:tailEnd/>
          </a:ln>
        </p:spPr>
        <p:txBody>
          <a:bodyPr>
            <a:spAutoFit/>
          </a:bodyPr>
          <a:lstStyle/>
          <a:p>
            <a:r>
              <a:rPr lang="zh-CN" altLang="zh-CN">
                <a:solidFill>
                  <a:srgbClr val="333333"/>
                </a:solidFill>
                <a:cs typeface="Arial" charset="0"/>
              </a:rPr>
              <a:t>日本国土面积小，资源匮乏，市场有限，不是西方列强的侵略重点。反倒为牵制中国，日本得到了西方的扶持。而中国就不一样了，作为西方列强侵略的主要对象，西方列强不断在中国攫取特权，向中国输出资本和商品，使得中国的处境越来越难，中国的改革自然步履维艰。</a:t>
            </a:r>
            <a:endParaRPr lang="zh-CN" altLang="en-US">
              <a:ea typeface="微软雅黑" pitchFamily="34" charset="-122"/>
            </a:endParaRPr>
          </a:p>
        </p:txBody>
      </p:sp>
      <p:pic>
        <p:nvPicPr>
          <p:cNvPr id="31755" name="图片 64" descr="https://ss2.baidu.com/6ONYsjip0QIZ8tyhnq/it/u=248796332,106493184&amp;fm=173&amp;app=25&amp;f=JPEG?w=640&amp;h=399&amp;s=BE8A72230A5075CE8C917CC70100E0A1"/>
          <p:cNvPicPr>
            <a:picLocks noChangeAspect="1" noChangeArrowheads="1"/>
          </p:cNvPicPr>
          <p:nvPr/>
        </p:nvPicPr>
        <p:blipFill>
          <a:blip r:embed="rId3" cstate="print"/>
          <a:srcRect/>
          <a:stretch>
            <a:fillRect/>
          </a:stretch>
        </p:blipFill>
        <p:spPr bwMode="auto">
          <a:xfrm>
            <a:off x="7367588" y="1468438"/>
            <a:ext cx="4598987" cy="3430587"/>
          </a:xfrm>
          <a:prstGeom prst="rect">
            <a:avLst/>
          </a:prstGeom>
          <a:noFill/>
          <a:ln w="9525">
            <a:noFill/>
            <a:miter lim="800000"/>
            <a:headEnd/>
            <a:tailEnd/>
          </a:ln>
        </p:spPr>
      </p:pic>
      <p:sp>
        <p:nvSpPr>
          <p:cNvPr id="23" name="矩形 22"/>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矩形 23"/>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1759" name="Group 32"/>
          <p:cNvGrpSpPr>
            <a:grpSpLocks/>
          </p:cNvGrpSpPr>
          <p:nvPr/>
        </p:nvGrpSpPr>
        <p:grpSpPr bwMode="auto">
          <a:xfrm>
            <a:off x="1087438" y="-11113"/>
            <a:ext cx="709612" cy="711201"/>
            <a:chOff x="3692576" y="1742634"/>
            <a:chExt cx="2790379" cy="2796023"/>
          </a:xfrm>
        </p:grpSpPr>
        <p:grpSp>
          <p:nvGrpSpPr>
            <p:cNvPr id="31775" name="组合 79"/>
            <p:cNvGrpSpPr>
              <a:grpSpLocks/>
            </p:cNvGrpSpPr>
            <p:nvPr/>
          </p:nvGrpSpPr>
          <p:grpSpPr bwMode="auto">
            <a:xfrm>
              <a:off x="3692576" y="1742634"/>
              <a:ext cx="2790379" cy="2796023"/>
              <a:chOff x="6379729" y="2488774"/>
              <a:chExt cx="2513016" cy="2513016"/>
            </a:xfrm>
          </p:grpSpPr>
          <p:sp>
            <p:nvSpPr>
              <p:cNvPr id="2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8"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176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176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6" name="矩形 35"/>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椭圆 4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1764" name="Group 32"/>
          <p:cNvGrpSpPr>
            <a:grpSpLocks/>
          </p:cNvGrpSpPr>
          <p:nvPr/>
        </p:nvGrpSpPr>
        <p:grpSpPr bwMode="auto">
          <a:xfrm>
            <a:off x="1087438" y="-11113"/>
            <a:ext cx="709612" cy="711201"/>
            <a:chOff x="3692576" y="1742634"/>
            <a:chExt cx="2790379" cy="2796023"/>
          </a:xfrm>
        </p:grpSpPr>
        <p:grpSp>
          <p:nvGrpSpPr>
            <p:cNvPr id="31767" name="组合 79"/>
            <p:cNvGrpSpPr>
              <a:grpSpLocks/>
            </p:cNvGrpSpPr>
            <p:nvPr/>
          </p:nvGrpSpPr>
          <p:grpSpPr bwMode="auto">
            <a:xfrm>
              <a:off x="3692576" y="1742634"/>
              <a:ext cx="2790379" cy="2796023"/>
              <a:chOff x="6379729" y="2488774"/>
              <a:chExt cx="2513016" cy="2513016"/>
            </a:xfrm>
          </p:grpSpPr>
          <p:sp>
            <p:nvSpPr>
              <p:cNvPr id="4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4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6"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1765" name="矩形 54"/>
          <p:cNvSpPr>
            <a:spLocks noChangeArrowheads="1"/>
          </p:cNvSpPr>
          <p:nvPr/>
        </p:nvSpPr>
        <p:spPr bwMode="auto">
          <a:xfrm>
            <a:off x="1987550" y="130175"/>
            <a:ext cx="387826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中国错失工业化机遇之二：洋务运动失败</a:t>
            </a:r>
            <a:endParaRPr lang="en-US" altLang="zh-CN" sz="1600">
              <a:solidFill>
                <a:schemeClr val="bg1"/>
              </a:solidFill>
              <a:latin typeface="微软雅黑" pitchFamily="34" charset="-122"/>
              <a:ea typeface="微软雅黑" pitchFamily="34" charset="-122"/>
            </a:endParaRPr>
          </a:p>
        </p:txBody>
      </p:sp>
      <p:pic>
        <p:nvPicPr>
          <p:cNvPr id="3176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par>
                                <p:cTn id="14" presetID="14" presetClass="entr" presetSubtype="1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randombar(horizontal)">
                                      <p:cBhvr>
                                        <p:cTn id="16" dur="500"/>
                                        <p:tgtEl>
                                          <p:spTgt spid="42"/>
                                        </p:tgtEl>
                                      </p:cBhvr>
                                    </p:animEffect>
                                  </p:childTnLst>
                                </p:cTn>
                              </p:par>
                              <p:par>
                                <p:cTn id="17" presetID="14" presetClass="entr" presetSubtype="10" fill="hold" nodeType="with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randombar(horizontal)">
                                      <p:cBhvr>
                                        <p:cTn id="19" dur="500"/>
                                        <p:tgtEl>
                                          <p:spTgt spid="45"/>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p:nvPr/>
        </p:nvSpPr>
        <p:spPr>
          <a:xfrm>
            <a:off x="5297488" y="976313"/>
            <a:ext cx="6894512" cy="2482850"/>
          </a:xfrm>
          <a:prstGeom prst="rect">
            <a:avLst/>
          </a:prstGeom>
          <a:solidFill>
            <a:srgbClr val="45707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p>
        </p:txBody>
      </p:sp>
      <p:pic>
        <p:nvPicPr>
          <p:cNvPr id="8" name="图片占位符 7"/>
          <p:cNvPicPr>
            <a:picLocks noGrp="1" noChangeAspect="1"/>
          </p:cNvPicPr>
          <p:nvPr>
            <p:ph type="pic" sz="quarter" idx="10"/>
          </p:nvPr>
        </p:nvPicPr>
        <p:blipFill>
          <a:blip r:embed="rId3" cstate="print"/>
          <a:srcRect/>
          <a:stretch>
            <a:fillRect/>
          </a:stretch>
        </p:blipFill>
        <p:spPr bwMode="auto">
          <a:xfrm>
            <a:off x="-144463" y="954088"/>
            <a:ext cx="5297488" cy="2474912"/>
          </a:xfrm>
          <a:prstGeom prst="rect">
            <a:avLst/>
          </a:prstGeom>
          <a:noFill/>
          <a:ln>
            <a:miter lim="800000"/>
            <a:headEnd/>
            <a:tailEnd/>
          </a:ln>
        </p:spPr>
      </p:pic>
      <p:sp>
        <p:nvSpPr>
          <p:cNvPr id="33795" name="矩形 16"/>
          <p:cNvSpPr>
            <a:spLocks noChangeArrowheads="1"/>
          </p:cNvSpPr>
          <p:nvPr/>
        </p:nvSpPr>
        <p:spPr bwMode="auto">
          <a:xfrm>
            <a:off x="5297488" y="1049338"/>
            <a:ext cx="6886575" cy="2246312"/>
          </a:xfrm>
          <a:prstGeom prst="rect">
            <a:avLst/>
          </a:prstGeom>
          <a:noFill/>
          <a:ln w="9525">
            <a:noFill/>
            <a:miter lim="800000"/>
            <a:headEnd/>
            <a:tailEnd/>
          </a:ln>
        </p:spPr>
        <p:txBody>
          <a:bodyPr>
            <a:spAutoFit/>
          </a:bodyPr>
          <a:lstStyle/>
          <a:p>
            <a:r>
              <a:rPr lang="en-US" altLang="zh-CN" sz="1400">
                <a:solidFill>
                  <a:schemeClr val="bg1"/>
                </a:solidFill>
                <a:ea typeface="微软雅黑" pitchFamily="34" charset="-122"/>
              </a:rPr>
              <a:t>1947</a:t>
            </a:r>
            <a:r>
              <a:rPr lang="zh-CN" altLang="en-US" sz="1400">
                <a:solidFill>
                  <a:schemeClr val="bg1"/>
                </a:solidFill>
                <a:ea typeface="微软雅黑" pitchFamily="34" charset="-122"/>
              </a:rPr>
              <a:t>年</a:t>
            </a:r>
            <a:r>
              <a:rPr lang="en-US" altLang="zh-CN" sz="1400">
                <a:solidFill>
                  <a:schemeClr val="bg1"/>
                </a:solidFill>
                <a:ea typeface="微软雅黑" pitchFamily="34" charset="-122"/>
              </a:rPr>
              <a:t>12</a:t>
            </a:r>
            <a:r>
              <a:rPr lang="zh-CN" altLang="en-US" sz="1400">
                <a:solidFill>
                  <a:schemeClr val="bg1"/>
                </a:solidFill>
                <a:ea typeface="微软雅黑" pitchFamily="34" charset="-122"/>
              </a:rPr>
              <a:t>月，毛泽东在</a:t>
            </a:r>
            <a:r>
              <a:rPr lang="en-US" altLang="zh-CN" sz="1400">
                <a:solidFill>
                  <a:schemeClr val="bg1"/>
                </a:solidFill>
                <a:ea typeface="微软雅黑" pitchFamily="34" charset="-122"/>
              </a:rPr>
              <a:t>《</a:t>
            </a:r>
            <a:r>
              <a:rPr lang="zh-CN" altLang="en-US" sz="1400">
                <a:solidFill>
                  <a:schemeClr val="bg1"/>
                </a:solidFill>
                <a:ea typeface="微软雅黑" pitchFamily="34" charset="-122"/>
              </a:rPr>
              <a:t>目前的形势和我们的任务</a:t>
            </a:r>
            <a:r>
              <a:rPr lang="en-US" altLang="zh-CN" sz="1400">
                <a:solidFill>
                  <a:schemeClr val="bg1"/>
                </a:solidFill>
                <a:ea typeface="微软雅黑" pitchFamily="34" charset="-122"/>
              </a:rPr>
              <a:t>》</a:t>
            </a:r>
            <a:r>
              <a:rPr lang="zh-CN" altLang="en-US" sz="1400">
                <a:solidFill>
                  <a:schemeClr val="bg1"/>
                </a:solidFill>
                <a:ea typeface="微软雅黑" pitchFamily="34" charset="-122"/>
              </a:rPr>
              <a:t>的报告中强调，在政治、经济和文化上完成新民主主义改革后，要由农业国变成工业国。</a:t>
            </a:r>
            <a:endParaRPr lang="en-US" altLang="zh-CN" sz="1400">
              <a:solidFill>
                <a:schemeClr val="bg1"/>
              </a:solidFill>
              <a:ea typeface="微软雅黑" pitchFamily="34" charset="-122"/>
            </a:endParaRPr>
          </a:p>
          <a:p>
            <a:endParaRPr lang="en-US" altLang="zh-CN" sz="1400">
              <a:solidFill>
                <a:schemeClr val="bg1"/>
              </a:solidFill>
              <a:ea typeface="微软雅黑" pitchFamily="34" charset="-122"/>
            </a:endParaRPr>
          </a:p>
          <a:p>
            <a:r>
              <a:rPr lang="en-US" altLang="zh-CN" sz="1400">
                <a:solidFill>
                  <a:schemeClr val="bg1"/>
                </a:solidFill>
                <a:ea typeface="微软雅黑" pitchFamily="34" charset="-122"/>
              </a:rPr>
              <a:t>1949</a:t>
            </a:r>
            <a:r>
              <a:rPr lang="zh-CN" altLang="en-US" sz="1400">
                <a:solidFill>
                  <a:schemeClr val="bg1"/>
                </a:solidFill>
                <a:ea typeface="微软雅黑" pitchFamily="34" charset="-122"/>
              </a:rPr>
              <a:t>年</a:t>
            </a:r>
            <a:r>
              <a:rPr lang="en-US" altLang="zh-CN" sz="1400">
                <a:solidFill>
                  <a:schemeClr val="bg1"/>
                </a:solidFill>
                <a:ea typeface="微软雅黑" pitchFamily="34" charset="-122"/>
              </a:rPr>
              <a:t>3</a:t>
            </a:r>
            <a:r>
              <a:rPr lang="zh-CN" altLang="en-US" sz="1400">
                <a:solidFill>
                  <a:schemeClr val="bg1"/>
                </a:solidFill>
                <a:ea typeface="微软雅黑" pitchFamily="34" charset="-122"/>
              </a:rPr>
              <a:t>月，毛泽东在七届二中全会上指出，在革命取得胜利后，我们的重点就是变落后的农业国为先进的工业国，在此基础上把我国建成一个伟大的社会主义国家。</a:t>
            </a:r>
            <a:endParaRPr lang="en-US" altLang="zh-CN" sz="1400">
              <a:solidFill>
                <a:schemeClr val="bg1"/>
              </a:solidFill>
              <a:ea typeface="微软雅黑" pitchFamily="34" charset="-122"/>
            </a:endParaRPr>
          </a:p>
          <a:p>
            <a:endParaRPr lang="zh-CN" altLang="en-US" sz="1400">
              <a:solidFill>
                <a:schemeClr val="bg1"/>
              </a:solidFill>
              <a:latin typeface="宋体" charset="-122"/>
            </a:endParaRPr>
          </a:p>
          <a:p>
            <a:r>
              <a:rPr lang="zh-CN" altLang="en-US" sz="1400" b="1">
                <a:solidFill>
                  <a:schemeClr val="bg1"/>
                </a:solidFill>
                <a:latin typeface="宋体" charset="-122"/>
              </a:rPr>
              <a:t>1953年9月11日，周恩来说，我们的国家在政治上已经独立，但要做到完全独立，还必须实现国家工业化。如果工业不发展，已经独立了的国家甚至还有可能变成人家的附庸国。不实现工业化和经济改造，我们的国家就不能完全独立，就不能持久，就不能避免遭受挫折。</a:t>
            </a:r>
            <a:endParaRPr lang="en-US" altLang="zh-CN" sz="1400" b="1">
              <a:solidFill>
                <a:schemeClr val="bg1"/>
              </a:solidFill>
              <a:latin typeface="宋体" charset="-122"/>
            </a:endParaRPr>
          </a:p>
        </p:txBody>
      </p:sp>
      <p:sp>
        <p:nvSpPr>
          <p:cNvPr id="9" name="矩形 8"/>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矩形 9"/>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椭圆 1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3799" name="Group 32"/>
          <p:cNvGrpSpPr>
            <a:grpSpLocks/>
          </p:cNvGrpSpPr>
          <p:nvPr/>
        </p:nvGrpSpPr>
        <p:grpSpPr bwMode="auto">
          <a:xfrm>
            <a:off x="1087438" y="-11113"/>
            <a:ext cx="709612" cy="711201"/>
            <a:chOff x="3692576" y="1742634"/>
            <a:chExt cx="2790379" cy="2796023"/>
          </a:xfrm>
        </p:grpSpPr>
        <p:grpSp>
          <p:nvGrpSpPr>
            <p:cNvPr id="33825" name="组合 79"/>
            <p:cNvGrpSpPr>
              <a:grpSpLocks/>
            </p:cNvGrpSpPr>
            <p:nvPr/>
          </p:nvGrpSpPr>
          <p:grpSpPr bwMode="auto">
            <a:xfrm>
              <a:off x="3692576" y="1742634"/>
              <a:ext cx="2790379" cy="2796023"/>
              <a:chOff x="6379729" y="2488774"/>
              <a:chExt cx="2513016" cy="2513016"/>
            </a:xfrm>
          </p:grpSpPr>
          <p:sp>
            <p:nvSpPr>
              <p:cNvPr id="1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4"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380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380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1" name="矩形 20"/>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椭圆 21"/>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3804" name="Group 32"/>
          <p:cNvGrpSpPr>
            <a:grpSpLocks/>
          </p:cNvGrpSpPr>
          <p:nvPr/>
        </p:nvGrpSpPr>
        <p:grpSpPr bwMode="auto">
          <a:xfrm>
            <a:off x="1087438" y="-11113"/>
            <a:ext cx="709612" cy="711201"/>
            <a:chOff x="3692576" y="1742634"/>
            <a:chExt cx="2790379" cy="2796023"/>
          </a:xfrm>
        </p:grpSpPr>
        <p:grpSp>
          <p:nvGrpSpPr>
            <p:cNvPr id="33817" name="组合 79"/>
            <p:cNvGrpSpPr>
              <a:grpSpLocks/>
            </p:cNvGrpSpPr>
            <p:nvPr/>
          </p:nvGrpSpPr>
          <p:grpSpPr bwMode="auto">
            <a:xfrm>
              <a:off x="3692576" y="1742634"/>
              <a:ext cx="2790379" cy="2796023"/>
              <a:chOff x="6379729" y="2488774"/>
              <a:chExt cx="2513016" cy="2513016"/>
            </a:xfrm>
          </p:grpSpPr>
          <p:sp>
            <p:nvSpPr>
              <p:cNvPr id="2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3805" name="矩形 30"/>
          <p:cNvSpPr>
            <a:spLocks noChangeArrowheads="1"/>
          </p:cNvSpPr>
          <p:nvPr/>
        </p:nvSpPr>
        <p:spPr bwMode="auto">
          <a:xfrm>
            <a:off x="1987550" y="130175"/>
            <a:ext cx="285273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建国初工业基础之：一穷二白</a:t>
            </a:r>
            <a:endParaRPr lang="en-US" altLang="zh-CN" sz="1600">
              <a:solidFill>
                <a:schemeClr val="bg1"/>
              </a:solidFill>
              <a:latin typeface="微软雅黑" pitchFamily="34" charset="-122"/>
              <a:ea typeface="微软雅黑" pitchFamily="34" charset="-122"/>
            </a:endParaRPr>
          </a:p>
        </p:txBody>
      </p:sp>
      <p:pic>
        <p:nvPicPr>
          <p:cNvPr id="3380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9028113" y="-296863"/>
            <a:ext cx="3716337" cy="1257301"/>
          </a:xfrm>
          <a:prstGeom prst="rect">
            <a:avLst/>
          </a:prstGeom>
          <a:noFill/>
          <a:ln w="9525">
            <a:noFill/>
            <a:miter lim="800000"/>
            <a:headEnd/>
            <a:tailEnd/>
          </a:ln>
        </p:spPr>
      </p:pic>
      <p:sp>
        <p:nvSpPr>
          <p:cNvPr id="35" name="矩形标注 34"/>
          <p:cNvSpPr/>
          <p:nvPr/>
        </p:nvSpPr>
        <p:spPr>
          <a:xfrm>
            <a:off x="8947150" y="3935413"/>
            <a:ext cx="2292350" cy="2546350"/>
          </a:xfrm>
          <a:prstGeom prst="wedgeRectCallout">
            <a:avLst>
              <a:gd name="adj1" fmla="val -108206"/>
              <a:gd name="adj2" fmla="val 2954"/>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dirty="0"/>
              <a:t>1949</a:t>
            </a:r>
            <a:r>
              <a:rPr lang="zh-CN" altLang="en-US" dirty="0"/>
              <a:t>年新中国成立，中国仍未能建立能够支撑国民经济、国防和人民生活的现代技术体系和工业体系。</a:t>
            </a:r>
          </a:p>
        </p:txBody>
      </p:sp>
      <p:grpSp>
        <p:nvGrpSpPr>
          <p:cNvPr id="33" name="组合 32"/>
          <p:cNvGrpSpPr>
            <a:grpSpLocks/>
          </p:cNvGrpSpPr>
          <p:nvPr/>
        </p:nvGrpSpPr>
        <p:grpSpPr bwMode="auto">
          <a:xfrm>
            <a:off x="479425" y="3935413"/>
            <a:ext cx="2174875" cy="2598737"/>
            <a:chOff x="836" y="0"/>
            <a:chExt cx="2174776" cy="2598516"/>
          </a:xfrm>
        </p:grpSpPr>
        <p:sp>
          <p:nvSpPr>
            <p:cNvPr id="36" name="流程图: 手动操作 35"/>
            <p:cNvSpPr/>
            <p:nvPr/>
          </p:nvSpPr>
          <p:spPr>
            <a:xfrm rot="16200000">
              <a:off x="-211034" y="211870"/>
              <a:ext cx="2598516" cy="2174776"/>
            </a:xfrm>
            <a:prstGeom prst="flowChartManualOperation">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7" name="流程图: 手动操作 4"/>
            <p:cNvSpPr/>
            <p:nvPr/>
          </p:nvSpPr>
          <p:spPr>
            <a:xfrm rot="21600000">
              <a:off x="836" y="519068"/>
              <a:ext cx="2174776" cy="1560380"/>
            </a:xfrm>
            <a:prstGeom prst="rect">
              <a:avLst/>
            </a:prstGeom>
          </p:spPr>
          <p:style>
            <a:lnRef idx="0">
              <a:scrgbClr r="0" g="0" b="0"/>
            </a:lnRef>
            <a:fillRef idx="0">
              <a:scrgbClr r="0" g="0" b="0"/>
            </a:fillRef>
            <a:effectRef idx="0">
              <a:scrgbClr r="0" g="0" b="0"/>
            </a:effectRef>
            <a:fontRef idx="minor">
              <a:schemeClr val="lt1"/>
            </a:fontRef>
          </p:style>
          <p:txBody>
            <a:bodyPr lIns="120650" tIns="0" rIns="121047" bIns="0"/>
            <a:lstStyle/>
            <a:p>
              <a:pPr defTabSz="844550">
                <a:lnSpc>
                  <a:spcPct val="90000"/>
                </a:lnSpc>
                <a:spcAft>
                  <a:spcPct val="35000"/>
                </a:spcAft>
              </a:pPr>
              <a:r>
                <a:rPr lang="zh-CN" altLang="en-US" sz="1900">
                  <a:solidFill>
                    <a:srgbClr val="FFFFFF"/>
                  </a:solidFill>
                </a:rPr>
                <a:t>工业基础</a:t>
              </a:r>
            </a:p>
            <a:p>
              <a:pPr marL="114300" lvl="1" indent="-114300" defTabSz="844550">
                <a:lnSpc>
                  <a:spcPct val="90000"/>
                </a:lnSpc>
                <a:spcAft>
                  <a:spcPct val="15000"/>
                </a:spcAft>
                <a:buFontTx/>
                <a:buChar char="•"/>
              </a:pPr>
              <a:r>
                <a:rPr lang="zh-CN" altLang="en-US" sz="1500">
                  <a:solidFill>
                    <a:srgbClr val="FFFFFF"/>
                  </a:solidFill>
                </a:rPr>
                <a:t>几乎为零</a:t>
              </a:r>
            </a:p>
            <a:p>
              <a:pPr marL="114300" lvl="1" indent="-114300" defTabSz="844550">
                <a:lnSpc>
                  <a:spcPct val="90000"/>
                </a:lnSpc>
                <a:spcAft>
                  <a:spcPct val="15000"/>
                </a:spcAft>
                <a:buFontTx/>
                <a:buChar char="•"/>
              </a:pPr>
              <a:r>
                <a:rPr lang="zh-CN" altLang="en-US" sz="1500">
                  <a:solidFill>
                    <a:srgbClr val="FFFFFF"/>
                  </a:solidFill>
                </a:rPr>
                <a:t>重大结构缺陷</a:t>
              </a:r>
            </a:p>
            <a:p>
              <a:pPr marL="114300" lvl="1" indent="-114300" defTabSz="844550">
                <a:lnSpc>
                  <a:spcPct val="90000"/>
                </a:lnSpc>
                <a:spcAft>
                  <a:spcPct val="15000"/>
                </a:spcAft>
                <a:buFontTx/>
                <a:buChar char="•"/>
              </a:pPr>
              <a:r>
                <a:rPr lang="zh-CN" altLang="en-US" sz="1500">
                  <a:solidFill>
                    <a:srgbClr val="FFFFFF"/>
                  </a:solidFill>
                </a:rPr>
                <a:t>规模过小</a:t>
              </a:r>
            </a:p>
          </p:txBody>
        </p:sp>
      </p:grpSp>
      <p:grpSp>
        <p:nvGrpSpPr>
          <p:cNvPr id="38" name="组合 37"/>
          <p:cNvGrpSpPr>
            <a:grpSpLocks/>
          </p:cNvGrpSpPr>
          <p:nvPr/>
        </p:nvGrpSpPr>
        <p:grpSpPr bwMode="auto">
          <a:xfrm>
            <a:off x="2852738" y="4013200"/>
            <a:ext cx="2174875" cy="2598738"/>
            <a:chOff x="2338719" y="0"/>
            <a:chExt cx="2174776" cy="2598516"/>
          </a:xfrm>
        </p:grpSpPr>
        <p:sp>
          <p:nvSpPr>
            <p:cNvPr id="39" name="流程图: 手动操作 38"/>
            <p:cNvSpPr/>
            <p:nvPr/>
          </p:nvSpPr>
          <p:spPr>
            <a:xfrm rot="16200000">
              <a:off x="2126849" y="211870"/>
              <a:ext cx="2598516" cy="2174776"/>
            </a:xfrm>
            <a:prstGeom prst="flowChartManualOperation">
              <a:avLst/>
            </a:prstGeom>
          </p:spPr>
          <p:style>
            <a:lnRef idx="2">
              <a:schemeClr val="lt1">
                <a:hueOff val="0"/>
                <a:satOff val="0"/>
                <a:lumOff val="0"/>
                <a:alphaOff val="0"/>
              </a:schemeClr>
            </a:lnRef>
            <a:fillRef idx="1">
              <a:schemeClr val="accent2">
                <a:hueOff val="-6300220"/>
                <a:satOff val="-17995"/>
                <a:lumOff val="11666"/>
                <a:alphaOff val="0"/>
              </a:schemeClr>
            </a:fillRef>
            <a:effectRef idx="0">
              <a:schemeClr val="accent2">
                <a:hueOff val="-6300220"/>
                <a:satOff val="-17995"/>
                <a:lumOff val="11666"/>
                <a:alphaOff val="0"/>
              </a:schemeClr>
            </a:effectRef>
            <a:fontRef idx="minor">
              <a:schemeClr val="lt1"/>
            </a:fontRef>
          </p:style>
        </p:sp>
        <p:sp>
          <p:nvSpPr>
            <p:cNvPr id="40" name="流程图: 手动操作 4"/>
            <p:cNvSpPr/>
            <p:nvPr/>
          </p:nvSpPr>
          <p:spPr>
            <a:xfrm rot="21600000">
              <a:off x="2338719" y="519069"/>
              <a:ext cx="2174776" cy="1560379"/>
            </a:xfrm>
            <a:prstGeom prst="rect">
              <a:avLst/>
            </a:prstGeom>
          </p:spPr>
          <p:style>
            <a:lnRef idx="0">
              <a:scrgbClr r="0" g="0" b="0"/>
            </a:lnRef>
            <a:fillRef idx="0">
              <a:scrgbClr r="0" g="0" b="0"/>
            </a:fillRef>
            <a:effectRef idx="0">
              <a:scrgbClr r="0" g="0" b="0"/>
            </a:effectRef>
            <a:fontRef idx="minor">
              <a:schemeClr val="lt1"/>
            </a:fontRef>
          </p:style>
          <p:txBody>
            <a:bodyPr lIns="120650" tIns="0" rIns="121047" bIns="0"/>
            <a:lstStyle/>
            <a:p>
              <a:pPr defTabSz="844550">
                <a:lnSpc>
                  <a:spcPct val="90000"/>
                </a:lnSpc>
                <a:spcAft>
                  <a:spcPct val="35000"/>
                </a:spcAft>
              </a:pPr>
              <a:r>
                <a:rPr lang="zh-CN" altLang="en-US" sz="1900">
                  <a:solidFill>
                    <a:srgbClr val="FFFFFF"/>
                  </a:solidFill>
                </a:rPr>
                <a:t>建设资金</a:t>
              </a:r>
            </a:p>
            <a:p>
              <a:pPr marL="114300" lvl="1" indent="-114300" defTabSz="844550">
                <a:lnSpc>
                  <a:spcPct val="90000"/>
                </a:lnSpc>
                <a:spcAft>
                  <a:spcPct val="15000"/>
                </a:spcAft>
                <a:buFontTx/>
                <a:buChar char="•"/>
              </a:pPr>
              <a:r>
                <a:rPr lang="zh-CN" altLang="en-US" sz="1500">
                  <a:solidFill>
                    <a:srgbClr val="FFFFFF"/>
                  </a:solidFill>
                </a:rPr>
                <a:t>黄金少</a:t>
              </a:r>
            </a:p>
            <a:p>
              <a:pPr marL="114300" lvl="1" indent="-114300" defTabSz="844550">
                <a:lnSpc>
                  <a:spcPct val="90000"/>
                </a:lnSpc>
                <a:spcAft>
                  <a:spcPct val="15000"/>
                </a:spcAft>
                <a:buFontTx/>
                <a:buChar char="•"/>
              </a:pPr>
              <a:r>
                <a:rPr lang="zh-CN" altLang="en-US" sz="1500">
                  <a:solidFill>
                    <a:srgbClr val="FFFFFF"/>
                  </a:solidFill>
                </a:rPr>
                <a:t>外汇储备少</a:t>
              </a:r>
            </a:p>
          </p:txBody>
        </p:sp>
      </p:grpSp>
      <p:grpSp>
        <p:nvGrpSpPr>
          <p:cNvPr id="41" name="组合 40"/>
          <p:cNvGrpSpPr>
            <a:grpSpLocks/>
          </p:cNvGrpSpPr>
          <p:nvPr/>
        </p:nvGrpSpPr>
        <p:grpSpPr bwMode="auto">
          <a:xfrm>
            <a:off x="5153025" y="4013200"/>
            <a:ext cx="2174875" cy="2598738"/>
            <a:chOff x="4676602" y="0"/>
            <a:chExt cx="2174776" cy="2598516"/>
          </a:xfrm>
        </p:grpSpPr>
        <p:sp>
          <p:nvSpPr>
            <p:cNvPr id="42" name="流程图: 手动操作 41"/>
            <p:cNvSpPr/>
            <p:nvPr/>
          </p:nvSpPr>
          <p:spPr>
            <a:xfrm rot="16200000">
              <a:off x="4464732" y="211870"/>
              <a:ext cx="2598516" cy="2174776"/>
            </a:xfrm>
            <a:prstGeom prst="flowChartManualOperation">
              <a:avLst/>
            </a:prstGeom>
          </p:spPr>
          <p:style>
            <a:lnRef idx="2">
              <a:schemeClr val="lt1">
                <a:hueOff val="0"/>
                <a:satOff val="0"/>
                <a:lumOff val="0"/>
                <a:alphaOff val="0"/>
              </a:schemeClr>
            </a:lnRef>
            <a:fillRef idx="1">
              <a:schemeClr val="accent2">
                <a:hueOff val="-12600439"/>
                <a:satOff val="-35991"/>
                <a:lumOff val="23333"/>
                <a:alphaOff val="0"/>
              </a:schemeClr>
            </a:fillRef>
            <a:effectRef idx="0">
              <a:schemeClr val="accent2">
                <a:hueOff val="-12600439"/>
                <a:satOff val="-35991"/>
                <a:lumOff val="23333"/>
                <a:alphaOff val="0"/>
              </a:schemeClr>
            </a:effectRef>
            <a:fontRef idx="minor">
              <a:schemeClr val="lt1"/>
            </a:fontRef>
          </p:style>
        </p:sp>
        <p:sp>
          <p:nvSpPr>
            <p:cNvPr id="43" name="流程图: 手动操作 4"/>
            <p:cNvSpPr/>
            <p:nvPr/>
          </p:nvSpPr>
          <p:spPr>
            <a:xfrm rot="21600000">
              <a:off x="4676602" y="519069"/>
              <a:ext cx="2174776" cy="1560379"/>
            </a:xfrm>
            <a:prstGeom prst="rect">
              <a:avLst/>
            </a:prstGeom>
          </p:spPr>
          <p:style>
            <a:lnRef idx="0">
              <a:scrgbClr r="0" g="0" b="0"/>
            </a:lnRef>
            <a:fillRef idx="0">
              <a:scrgbClr r="0" g="0" b="0"/>
            </a:fillRef>
            <a:effectRef idx="0">
              <a:scrgbClr r="0" g="0" b="0"/>
            </a:effectRef>
            <a:fontRef idx="minor">
              <a:schemeClr val="lt1"/>
            </a:fontRef>
          </p:style>
          <p:txBody>
            <a:bodyPr lIns="120650" tIns="0" rIns="121047" bIns="0"/>
            <a:lstStyle/>
            <a:p>
              <a:pPr defTabSz="844550">
                <a:lnSpc>
                  <a:spcPct val="90000"/>
                </a:lnSpc>
                <a:spcAft>
                  <a:spcPct val="35000"/>
                </a:spcAft>
              </a:pPr>
              <a:r>
                <a:rPr lang="zh-CN" altLang="en-US" sz="1900">
                  <a:solidFill>
                    <a:srgbClr val="FFFFFF"/>
                  </a:solidFill>
                </a:rPr>
                <a:t>工业人才</a:t>
              </a:r>
            </a:p>
            <a:p>
              <a:pPr marL="114300" lvl="1" indent="-114300" defTabSz="844550">
                <a:lnSpc>
                  <a:spcPct val="90000"/>
                </a:lnSpc>
                <a:spcAft>
                  <a:spcPct val="15000"/>
                </a:spcAft>
                <a:buFontTx/>
                <a:buChar char="•"/>
              </a:pPr>
              <a:r>
                <a:rPr lang="zh-CN" altLang="en-US" sz="1500">
                  <a:solidFill>
                    <a:srgbClr val="FFFFFF"/>
                  </a:solidFill>
                </a:rPr>
                <a:t>人均寿命</a:t>
              </a:r>
              <a:r>
                <a:rPr lang="en-US" altLang="zh-CN" sz="1500">
                  <a:solidFill>
                    <a:srgbClr val="FFFFFF"/>
                  </a:solidFill>
                </a:rPr>
                <a:t>35</a:t>
              </a:r>
              <a:r>
                <a:rPr lang="zh-CN" altLang="en-US" sz="1500">
                  <a:solidFill>
                    <a:srgbClr val="FFFFFF"/>
                  </a:solidFill>
                </a:rPr>
                <a:t>岁</a:t>
              </a:r>
            </a:p>
            <a:p>
              <a:pPr marL="114300" lvl="1" indent="-114300" defTabSz="844550">
                <a:lnSpc>
                  <a:spcPct val="90000"/>
                </a:lnSpc>
                <a:spcAft>
                  <a:spcPct val="15000"/>
                </a:spcAft>
                <a:buFontTx/>
                <a:buChar char="•"/>
              </a:pPr>
              <a:r>
                <a:rPr lang="zh-CN" altLang="en-US" sz="1500">
                  <a:solidFill>
                    <a:srgbClr val="FFFFFF"/>
                  </a:solidFill>
                </a:rPr>
                <a:t>工程师</a:t>
              </a:r>
              <a:r>
                <a:rPr lang="en-US" altLang="zh-CN" sz="1500">
                  <a:solidFill>
                    <a:srgbClr val="FFFFFF"/>
                  </a:solidFill>
                </a:rPr>
                <a:t>12</a:t>
              </a:r>
              <a:r>
                <a:rPr lang="zh-CN" altLang="en-US" sz="1500">
                  <a:solidFill>
                    <a:srgbClr val="FFFFFF"/>
                  </a:solidFill>
                </a:rPr>
                <a:t>万</a:t>
              </a:r>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circle(in)">
                                      <p:cBhvr>
                                        <p:cTn id="17" dur="20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1000"/>
                                        <p:tgtEl>
                                          <p:spTgt spid="38"/>
                                        </p:tgtEl>
                                      </p:cBhvr>
                                    </p:animEffect>
                                    <p:anim calcmode="lin" valueType="num">
                                      <p:cBhvr>
                                        <p:cTn id="30" dur="1000" fill="hold"/>
                                        <p:tgtEl>
                                          <p:spTgt spid="38"/>
                                        </p:tgtEl>
                                        <p:attrNameLst>
                                          <p:attrName>ppt_x</p:attrName>
                                        </p:attrNameLst>
                                      </p:cBhvr>
                                      <p:tavLst>
                                        <p:tav tm="0">
                                          <p:val>
                                            <p:strVal val="#ppt_x"/>
                                          </p:val>
                                        </p:tav>
                                        <p:tav tm="100000">
                                          <p:val>
                                            <p:strVal val="#ppt_x"/>
                                          </p:val>
                                        </p:tav>
                                      </p:tavLst>
                                    </p:anim>
                                    <p:anim calcmode="lin" valueType="num">
                                      <p:cBhvr>
                                        <p:cTn id="3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6151563" y="919163"/>
            <a:ext cx="5799137" cy="4002087"/>
          </a:xfrm>
          <a:prstGeom prst="rect">
            <a:avLst/>
          </a:prstGeom>
          <a:solidFill>
            <a:srgbClr val="457077">
              <a:alpha val="54000"/>
            </a:srgb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tLang="zh-CN" sz="1600" dirty="0">
              <a:solidFill>
                <a:schemeClr val="tx1"/>
              </a:solidFill>
            </a:endParaRPr>
          </a:p>
        </p:txBody>
      </p:sp>
      <p:sp>
        <p:nvSpPr>
          <p:cNvPr id="14" name="矩形 13"/>
          <p:cNvSpPr/>
          <p:nvPr/>
        </p:nvSpPr>
        <p:spPr>
          <a:xfrm>
            <a:off x="206375" y="919163"/>
            <a:ext cx="5864225" cy="4002087"/>
          </a:xfrm>
          <a:prstGeom prst="rect">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schemeClr val="tx1"/>
              </a:solidFill>
            </a:endParaRPr>
          </a:p>
        </p:txBody>
      </p:sp>
      <p:sp>
        <p:nvSpPr>
          <p:cNvPr id="15" name="矩形 14"/>
          <p:cNvSpPr/>
          <p:nvPr/>
        </p:nvSpPr>
        <p:spPr>
          <a:xfrm>
            <a:off x="6369050" y="1181100"/>
            <a:ext cx="5438775" cy="3486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altLang="zh-CN" sz="1400" dirty="0">
                <a:solidFill>
                  <a:schemeClr val="tx1"/>
                </a:solidFill>
              </a:rPr>
              <a:t>1950</a:t>
            </a:r>
            <a:r>
              <a:rPr lang="zh-CN" altLang="en-US" sz="1400" dirty="0">
                <a:solidFill>
                  <a:schemeClr val="tx1"/>
                </a:solidFill>
              </a:rPr>
              <a:t>年，金日成在斯大林默认后，不宣而战进攻韩国。战争爆发</a:t>
            </a:r>
            <a:r>
              <a:rPr lang="en-US" altLang="zh-CN" sz="1400" dirty="0">
                <a:solidFill>
                  <a:schemeClr val="tx1"/>
                </a:solidFill>
              </a:rPr>
              <a:t>24</a:t>
            </a:r>
            <a:r>
              <a:rPr lang="zh-CN" altLang="en-US" sz="1400" dirty="0">
                <a:solidFill>
                  <a:schemeClr val="tx1"/>
                </a:solidFill>
              </a:rPr>
              <a:t>小时候，苏联缺席下，安理会以</a:t>
            </a:r>
            <a:r>
              <a:rPr lang="en-US" altLang="zh-CN" sz="1400" dirty="0">
                <a:solidFill>
                  <a:schemeClr val="tx1"/>
                </a:solidFill>
              </a:rPr>
              <a:t>9</a:t>
            </a:r>
            <a:r>
              <a:rPr lang="zh-CN" altLang="en-US" sz="1400" dirty="0">
                <a:solidFill>
                  <a:schemeClr val="tx1"/>
                </a:solidFill>
              </a:rPr>
              <a:t>票全票通过以美为首</a:t>
            </a:r>
            <a:r>
              <a:rPr lang="en-US" altLang="zh-CN" sz="1400" dirty="0">
                <a:solidFill>
                  <a:schemeClr val="tx1"/>
                </a:solidFill>
              </a:rPr>
              <a:t>16</a:t>
            </a:r>
            <a:r>
              <a:rPr lang="zh-CN" altLang="en-US" sz="1400" dirty="0">
                <a:solidFill>
                  <a:schemeClr val="tx1"/>
                </a:solidFill>
              </a:rPr>
              <a:t>国联军入朝。</a:t>
            </a:r>
            <a:endParaRPr lang="en-US" altLang="zh-CN" sz="1400" dirty="0">
              <a:solidFill>
                <a:schemeClr val="tx1"/>
              </a:solidFill>
            </a:endParaRPr>
          </a:p>
          <a:p>
            <a:pPr fontAlgn="auto">
              <a:spcBef>
                <a:spcPts val="0"/>
              </a:spcBef>
              <a:spcAft>
                <a:spcPts val="0"/>
              </a:spcAft>
              <a:defRPr/>
            </a:pPr>
            <a:endParaRPr lang="en-US" altLang="zh-CN" sz="1400" dirty="0">
              <a:solidFill>
                <a:schemeClr val="tx1"/>
              </a:solidFill>
            </a:endParaRPr>
          </a:p>
          <a:p>
            <a:pPr fontAlgn="auto">
              <a:spcBef>
                <a:spcPts val="0"/>
              </a:spcBef>
              <a:spcAft>
                <a:spcPts val="0"/>
              </a:spcAft>
              <a:defRPr/>
            </a:pPr>
            <a:r>
              <a:rPr lang="zh-CN" altLang="en-US" sz="1400" dirty="0">
                <a:solidFill>
                  <a:schemeClr val="tx1"/>
                </a:solidFill>
              </a:rPr>
              <a:t>前苏联本意是想把美国拖入战争，消耗国力。却不想仁川登陆后，朝鲜金日成节节败退。斯大林想借道中国出兵。毛主席深谋远虑，提议中国替苏联出兵，条件是苏联提供军事援助和一整套完整工业体系。</a:t>
            </a:r>
            <a:endParaRPr lang="en-US" altLang="zh-CN" sz="1400" dirty="0">
              <a:solidFill>
                <a:schemeClr val="tx1"/>
              </a:solidFill>
            </a:endParaRPr>
          </a:p>
          <a:p>
            <a:pPr fontAlgn="auto">
              <a:spcBef>
                <a:spcPts val="0"/>
              </a:spcBef>
              <a:spcAft>
                <a:spcPts val="0"/>
              </a:spcAft>
              <a:defRPr/>
            </a:pPr>
            <a:endParaRPr lang="en-US" altLang="zh-CN" sz="1400" dirty="0">
              <a:solidFill>
                <a:schemeClr val="tx1"/>
              </a:solidFill>
            </a:endParaRPr>
          </a:p>
          <a:p>
            <a:pPr fontAlgn="auto">
              <a:spcBef>
                <a:spcPts val="0"/>
              </a:spcBef>
              <a:spcAft>
                <a:spcPts val="0"/>
              </a:spcAft>
              <a:defRPr/>
            </a:pPr>
            <a:r>
              <a:rPr lang="zh-CN" altLang="en-US" sz="1400" dirty="0">
                <a:solidFill>
                  <a:schemeClr val="tx1"/>
                </a:solidFill>
              </a:rPr>
              <a:t>我们十几万将士的鲜血保卫国家安全的同时，给我们带来了工业化的希望，新中国工业化第一步：第一个五年计划拉开序幕。</a:t>
            </a:r>
          </a:p>
        </p:txBody>
      </p:sp>
      <p:sp>
        <p:nvSpPr>
          <p:cNvPr id="19" name="矩形 18"/>
          <p:cNvSpPr>
            <a:spLocks noChangeArrowheads="1"/>
          </p:cNvSpPr>
          <p:nvPr/>
        </p:nvSpPr>
        <p:spPr bwMode="auto">
          <a:xfrm>
            <a:off x="6403975" y="1173163"/>
            <a:ext cx="4298950" cy="460375"/>
          </a:xfrm>
          <a:prstGeom prst="rect">
            <a:avLst/>
          </a:prstGeom>
          <a:noFill/>
          <a:ln w="9525">
            <a:noFill/>
            <a:miter lim="800000"/>
            <a:headEnd/>
            <a:tailEnd/>
          </a:ln>
        </p:spPr>
        <p:txBody>
          <a:bodyPr>
            <a:spAutoFit/>
          </a:bodyPr>
          <a:lstStyle/>
          <a:p>
            <a:pPr algn="just">
              <a:lnSpc>
                <a:spcPct val="120000"/>
              </a:lnSpc>
            </a:pPr>
            <a:r>
              <a:rPr lang="en-US" altLang="zh-CN" sz="2000" b="1">
                <a:solidFill>
                  <a:srgbClr val="FF0000"/>
                </a:solidFill>
                <a:ea typeface="微软雅黑" pitchFamily="34" charset="-122"/>
              </a:rPr>
              <a:t>156</a:t>
            </a:r>
            <a:r>
              <a:rPr lang="zh-CN" altLang="en-US" sz="2000" b="1">
                <a:solidFill>
                  <a:srgbClr val="FF0000"/>
                </a:solidFill>
                <a:ea typeface="微软雅黑" pitchFamily="34" charset="-122"/>
              </a:rPr>
              <a:t>工程：朝鲜战争打出来的</a:t>
            </a:r>
          </a:p>
        </p:txBody>
      </p:sp>
      <p:pic>
        <p:nvPicPr>
          <p:cNvPr id="17" name="图片 16"/>
          <p:cNvPicPr>
            <a:picLocks noChangeAspect="1"/>
          </p:cNvPicPr>
          <p:nvPr/>
        </p:nvPicPr>
        <p:blipFill>
          <a:blip r:embed="rId3" cstate="print"/>
          <a:srcRect/>
          <a:stretch>
            <a:fillRect/>
          </a:stretch>
        </p:blipFill>
        <p:spPr bwMode="auto">
          <a:xfrm>
            <a:off x="263525" y="1004888"/>
            <a:ext cx="5665788" cy="3856037"/>
          </a:xfrm>
          <a:prstGeom prst="rect">
            <a:avLst/>
          </a:prstGeom>
          <a:noFill/>
          <a:ln w="9525">
            <a:noFill/>
            <a:miter lim="800000"/>
            <a:headEnd/>
            <a:tailEnd/>
          </a:ln>
        </p:spPr>
      </p:pic>
      <p:sp>
        <p:nvSpPr>
          <p:cNvPr id="11" name="矩形 10"/>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2" name="矩形 11"/>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椭圆 21"/>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5849" name="Group 32"/>
          <p:cNvGrpSpPr>
            <a:grpSpLocks/>
          </p:cNvGrpSpPr>
          <p:nvPr/>
        </p:nvGrpSpPr>
        <p:grpSpPr bwMode="auto">
          <a:xfrm>
            <a:off x="1087438" y="-11113"/>
            <a:ext cx="709612" cy="711201"/>
            <a:chOff x="3692576" y="1742634"/>
            <a:chExt cx="2790379" cy="2796023"/>
          </a:xfrm>
        </p:grpSpPr>
        <p:grpSp>
          <p:nvGrpSpPr>
            <p:cNvPr id="35868" name="组合 79"/>
            <p:cNvGrpSpPr>
              <a:grpSpLocks/>
            </p:cNvGrpSpPr>
            <p:nvPr/>
          </p:nvGrpSpPr>
          <p:grpSpPr bwMode="auto">
            <a:xfrm>
              <a:off x="3692576" y="1742634"/>
              <a:ext cx="2790379" cy="2796023"/>
              <a:chOff x="6379729" y="2488774"/>
              <a:chExt cx="2513016" cy="2513016"/>
            </a:xfrm>
          </p:grpSpPr>
          <p:sp>
            <p:nvSpPr>
              <p:cNvPr id="26"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7"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5"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585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585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0" name="矩形 29"/>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1" name="椭圆 3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5854" name="Group 32"/>
          <p:cNvGrpSpPr>
            <a:grpSpLocks/>
          </p:cNvGrpSpPr>
          <p:nvPr/>
        </p:nvGrpSpPr>
        <p:grpSpPr bwMode="auto">
          <a:xfrm>
            <a:off x="1087438" y="-11113"/>
            <a:ext cx="709612" cy="711201"/>
            <a:chOff x="3692576" y="1742634"/>
            <a:chExt cx="2790379" cy="2796023"/>
          </a:xfrm>
        </p:grpSpPr>
        <p:grpSp>
          <p:nvGrpSpPr>
            <p:cNvPr id="35860" name="组合 79"/>
            <p:cNvGrpSpPr>
              <a:grpSpLocks/>
            </p:cNvGrpSpPr>
            <p:nvPr/>
          </p:nvGrpSpPr>
          <p:grpSpPr bwMode="auto">
            <a:xfrm>
              <a:off x="3692576" y="1742634"/>
              <a:ext cx="2790379" cy="2796023"/>
              <a:chOff x="6379729" y="2488774"/>
              <a:chExt cx="2513016" cy="2513016"/>
            </a:xfrm>
          </p:grpSpPr>
          <p:sp>
            <p:nvSpPr>
              <p:cNvPr id="3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4"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5855" name="矩形 36"/>
          <p:cNvSpPr>
            <a:spLocks noChangeArrowheads="1"/>
          </p:cNvSpPr>
          <p:nvPr/>
        </p:nvSpPr>
        <p:spPr bwMode="auto">
          <a:xfrm>
            <a:off x="1987550" y="130175"/>
            <a:ext cx="300831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建国初工业基础之一：</a:t>
            </a:r>
            <a:r>
              <a:rPr lang="en-US" altLang="zh-CN" sz="1600">
                <a:solidFill>
                  <a:schemeClr val="bg1"/>
                </a:solidFill>
                <a:latin typeface="微软雅黑" pitchFamily="34" charset="-122"/>
                <a:ea typeface="微软雅黑" pitchFamily="34" charset="-122"/>
              </a:rPr>
              <a:t>156</a:t>
            </a:r>
            <a:r>
              <a:rPr lang="zh-CN" altLang="en-US" sz="1600">
                <a:solidFill>
                  <a:schemeClr val="bg1"/>
                </a:solidFill>
                <a:latin typeface="微软雅黑" pitchFamily="34" charset="-122"/>
                <a:ea typeface="微软雅黑" pitchFamily="34" charset="-122"/>
              </a:rPr>
              <a:t>工程</a:t>
            </a:r>
            <a:endParaRPr lang="en-US" altLang="zh-CN" sz="1600">
              <a:solidFill>
                <a:schemeClr val="bg1"/>
              </a:solidFill>
              <a:latin typeface="微软雅黑" pitchFamily="34" charset="-122"/>
              <a:ea typeface="微软雅黑" pitchFamily="34" charset="-122"/>
            </a:endParaRPr>
          </a:p>
        </p:txBody>
      </p:sp>
      <p:pic>
        <p:nvPicPr>
          <p:cNvPr id="3585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9028113" y="-296863"/>
            <a:ext cx="3716337" cy="1257301"/>
          </a:xfrm>
          <a:prstGeom prst="rect">
            <a:avLst/>
          </a:prstGeom>
          <a:noFill/>
          <a:ln w="9525">
            <a:noFill/>
            <a:miter lim="800000"/>
            <a:headEnd/>
            <a:tailEnd/>
          </a:ln>
        </p:spPr>
      </p:pic>
      <p:sp>
        <p:nvSpPr>
          <p:cNvPr id="41" name="TextBox 40"/>
          <p:cNvSpPr txBox="1">
            <a:spLocks noChangeArrowheads="1"/>
          </p:cNvSpPr>
          <p:nvPr/>
        </p:nvSpPr>
        <p:spPr bwMode="auto">
          <a:xfrm>
            <a:off x="5197475" y="5265738"/>
            <a:ext cx="2152650" cy="1201737"/>
          </a:xfrm>
          <a:prstGeom prst="rect">
            <a:avLst/>
          </a:prstGeom>
          <a:solidFill>
            <a:srgbClr val="C00000"/>
          </a:solidFill>
          <a:ln w="19050">
            <a:solidFill>
              <a:schemeClr val="tx1"/>
            </a:solidFill>
            <a:miter lim="800000"/>
            <a:headEnd/>
            <a:tailEnd/>
          </a:ln>
        </p:spPr>
        <p:txBody>
          <a:bodyPr>
            <a:spAutoFit/>
          </a:bodyPr>
          <a:lstStyle/>
          <a:p>
            <a:r>
              <a:rPr lang="zh-CN" altLang="en-US" sz="2400">
                <a:ea typeface="微软雅黑" pitchFamily="34" charset="-122"/>
              </a:rPr>
              <a:t>建立我国社会主义工业化的初步基础</a:t>
            </a:r>
          </a:p>
        </p:txBody>
      </p:sp>
      <p:sp>
        <p:nvSpPr>
          <p:cNvPr id="46" name="左箭头 45"/>
          <p:cNvSpPr/>
          <p:nvPr/>
        </p:nvSpPr>
        <p:spPr>
          <a:xfrm>
            <a:off x="7304088" y="5219700"/>
            <a:ext cx="4887912" cy="1249363"/>
          </a:xfrm>
          <a:prstGeom prst="leftArrow">
            <a:avLst/>
          </a:prstGeom>
          <a:solidFill>
            <a:srgbClr val="608C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000" dirty="0"/>
              <a:t>由</a:t>
            </a:r>
            <a:r>
              <a:rPr lang="en-US" altLang="zh-CN" sz="2000" dirty="0"/>
              <a:t>694</a:t>
            </a:r>
            <a:r>
              <a:rPr lang="zh-CN" altLang="en-US" sz="2000" dirty="0"/>
              <a:t>个建设单位组成工业建设</a:t>
            </a:r>
          </a:p>
        </p:txBody>
      </p:sp>
      <p:sp>
        <p:nvSpPr>
          <p:cNvPr id="47" name="右箭头 46"/>
          <p:cNvSpPr/>
          <p:nvPr/>
        </p:nvSpPr>
        <p:spPr>
          <a:xfrm>
            <a:off x="0" y="5289550"/>
            <a:ext cx="5184775" cy="1319213"/>
          </a:xfrm>
          <a:prstGeom prst="rightArrow">
            <a:avLst/>
          </a:prstGeom>
          <a:solidFill>
            <a:srgbClr val="608C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000" dirty="0"/>
              <a:t>集中力量进行苏联帮建的</a:t>
            </a:r>
            <a:r>
              <a:rPr lang="en-US" altLang="zh-CN" sz="2000" dirty="0"/>
              <a:t>156</a:t>
            </a:r>
            <a:r>
              <a:rPr lang="zh-CN" altLang="en-US" sz="2000" dirty="0"/>
              <a:t>个建设项目</a:t>
            </a: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2" presetClass="entr" presetSubtype="2"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randombar(horizontal)">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randombar(horizontal)">
                                      <p:cBhvr>
                                        <p:cTn id="40" dur="500"/>
                                        <p:tgtEl>
                                          <p:spTgt spid="4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anim calcmode="lin" valueType="num">
                                      <p:cBhvr>
                                        <p:cTn id="45" dur="500" fill="hold"/>
                                        <p:tgtEl>
                                          <p:spTgt spid="41"/>
                                        </p:tgtEl>
                                        <p:attrNameLst>
                                          <p:attrName>ppt_w</p:attrName>
                                        </p:attrNameLst>
                                      </p:cBhvr>
                                      <p:tavLst>
                                        <p:tav tm="0">
                                          <p:val>
                                            <p:fltVal val="0"/>
                                          </p:val>
                                        </p:tav>
                                        <p:tav tm="100000">
                                          <p:val>
                                            <p:strVal val="#ppt_w"/>
                                          </p:val>
                                        </p:tav>
                                      </p:tavLst>
                                    </p:anim>
                                    <p:anim calcmode="lin" valueType="num">
                                      <p:cBhvr>
                                        <p:cTn id="46" dur="500" fill="hold"/>
                                        <p:tgtEl>
                                          <p:spTgt spid="41"/>
                                        </p:tgtEl>
                                        <p:attrNameLst>
                                          <p:attrName>ppt_h</p:attrName>
                                        </p:attrNameLst>
                                      </p:cBhvr>
                                      <p:tavLst>
                                        <p:tav tm="0">
                                          <p:val>
                                            <p:fltVal val="0"/>
                                          </p:val>
                                        </p:tav>
                                        <p:tav tm="100000">
                                          <p:val>
                                            <p:strVal val="#ppt_h"/>
                                          </p:val>
                                        </p:tav>
                                      </p:tavLst>
                                    </p:anim>
                                    <p:animEffect transition="in" filter="fade">
                                      <p:cBhvr>
                                        <p:cTn id="4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4" grpId="0" bldLvl="0" animBg="1"/>
      <p:bldP spid="15" grpId="0" animBg="1"/>
      <p:bldP spid="19" grpId="0"/>
      <p:bldP spid="41" grpId="0" animBg="1"/>
      <p:bldP spid="46" grpId="0" animBg="1"/>
      <p:bldP spid="4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21"/>
          <p:cNvSpPr>
            <a:spLocks noGrp="1"/>
          </p:cNvSpPr>
          <p:nvPr>
            <p:ph type="sldNum" sz="quarter" idx="10"/>
          </p:nvPr>
        </p:nvSpPr>
        <p:spPr/>
        <p:txBody>
          <a:bodyPr/>
          <a:lstStyle/>
          <a:p>
            <a:pPr>
              <a:defRPr/>
            </a:pPr>
            <a:fld id="{A1D3A2D0-2B71-4E76-ACA6-80B85C56CD2A}" type="slidenum">
              <a:rPr lang="en-US"/>
              <a:pPr>
                <a:defRPr/>
              </a:pPr>
              <a:t>15</a:t>
            </a:fld>
            <a:endParaRPr lang="en-US" dirty="0"/>
          </a:p>
        </p:txBody>
      </p:sp>
      <p:grpSp>
        <p:nvGrpSpPr>
          <p:cNvPr id="3" name="Group 54"/>
          <p:cNvGrpSpPr/>
          <p:nvPr/>
        </p:nvGrpSpPr>
        <p:grpSpPr>
          <a:xfrm>
            <a:off x="3647033" y="3082536"/>
            <a:ext cx="2186608" cy="1489464"/>
            <a:chOff x="4568507" y="2932113"/>
            <a:chExt cx="1665606" cy="1373668"/>
          </a:xfrm>
          <a:solidFill>
            <a:srgbClr val="C00000"/>
          </a:solidFill>
        </p:grpSpPr>
        <p:sp>
          <p:nvSpPr>
            <p:cNvPr id="54" name="Freeform 5"/>
            <p:cNvSpPr>
              <a:spLocks/>
            </p:cNvSpPr>
            <p:nvPr/>
          </p:nvSpPr>
          <p:spPr bwMode="auto">
            <a:xfrm>
              <a:off x="4568507" y="3032606"/>
              <a:ext cx="1662113" cy="1273175"/>
            </a:xfrm>
            <a:custGeom>
              <a:avLst/>
              <a:gdLst/>
              <a:ahLst/>
              <a:cxnLst>
                <a:cxn ang="0">
                  <a:pos x="363" y="0"/>
                </a:cxn>
                <a:cxn ang="0">
                  <a:pos x="380" y="1"/>
                </a:cxn>
                <a:cxn ang="0">
                  <a:pos x="441" y="72"/>
                </a:cxn>
                <a:cxn ang="0">
                  <a:pos x="441" y="161"/>
                </a:cxn>
                <a:cxn ang="0">
                  <a:pos x="380" y="233"/>
                </a:cxn>
                <a:cxn ang="0">
                  <a:pos x="363" y="233"/>
                </a:cxn>
                <a:cxn ang="0">
                  <a:pos x="95" y="233"/>
                </a:cxn>
                <a:cxn ang="0">
                  <a:pos x="32" y="264"/>
                </a:cxn>
                <a:cxn ang="0">
                  <a:pos x="0" y="338"/>
                </a:cxn>
                <a:cxn ang="0">
                  <a:pos x="0" y="72"/>
                </a:cxn>
                <a:cxn ang="0">
                  <a:pos x="23" y="14"/>
                </a:cxn>
                <a:cxn ang="0">
                  <a:pos x="72" y="0"/>
                </a:cxn>
                <a:cxn ang="0">
                  <a:pos x="363" y="0"/>
                </a:cxn>
              </a:cxnLst>
              <a:rect l="0" t="0" r="r" b="b"/>
              <a:pathLst>
                <a:path w="441" h="338">
                  <a:moveTo>
                    <a:pt x="363" y="0"/>
                  </a:moveTo>
                  <a:cubicBezTo>
                    <a:pt x="369" y="0"/>
                    <a:pt x="374" y="1"/>
                    <a:pt x="380" y="1"/>
                  </a:cubicBezTo>
                  <a:cubicBezTo>
                    <a:pt x="421" y="4"/>
                    <a:pt x="441" y="28"/>
                    <a:pt x="441" y="72"/>
                  </a:cubicBezTo>
                  <a:cubicBezTo>
                    <a:pt x="441" y="161"/>
                    <a:pt x="441" y="161"/>
                    <a:pt x="441" y="161"/>
                  </a:cubicBezTo>
                  <a:cubicBezTo>
                    <a:pt x="441" y="206"/>
                    <a:pt x="421" y="229"/>
                    <a:pt x="380" y="233"/>
                  </a:cubicBezTo>
                  <a:cubicBezTo>
                    <a:pt x="374" y="233"/>
                    <a:pt x="369" y="233"/>
                    <a:pt x="363"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lnTo>
                    <a:pt x="363"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47" name="Freeform 5"/>
            <p:cNvSpPr>
              <a:spLocks/>
            </p:cNvSpPr>
            <p:nvPr/>
          </p:nvSpPr>
          <p:spPr bwMode="auto">
            <a:xfrm>
              <a:off x="4572000" y="2932113"/>
              <a:ext cx="1662113" cy="1273175"/>
            </a:xfrm>
            <a:custGeom>
              <a:avLst/>
              <a:gdLst/>
              <a:ahLst/>
              <a:cxnLst>
                <a:cxn ang="0">
                  <a:pos x="363" y="0"/>
                </a:cxn>
                <a:cxn ang="0">
                  <a:pos x="380" y="1"/>
                </a:cxn>
                <a:cxn ang="0">
                  <a:pos x="441" y="72"/>
                </a:cxn>
                <a:cxn ang="0">
                  <a:pos x="441" y="161"/>
                </a:cxn>
                <a:cxn ang="0">
                  <a:pos x="380" y="233"/>
                </a:cxn>
                <a:cxn ang="0">
                  <a:pos x="363" y="233"/>
                </a:cxn>
                <a:cxn ang="0">
                  <a:pos x="95" y="233"/>
                </a:cxn>
                <a:cxn ang="0">
                  <a:pos x="32" y="264"/>
                </a:cxn>
                <a:cxn ang="0">
                  <a:pos x="0" y="338"/>
                </a:cxn>
                <a:cxn ang="0">
                  <a:pos x="0" y="72"/>
                </a:cxn>
                <a:cxn ang="0">
                  <a:pos x="23" y="14"/>
                </a:cxn>
                <a:cxn ang="0">
                  <a:pos x="72" y="0"/>
                </a:cxn>
                <a:cxn ang="0">
                  <a:pos x="363" y="0"/>
                </a:cxn>
              </a:cxnLst>
              <a:rect l="0" t="0" r="r" b="b"/>
              <a:pathLst>
                <a:path w="441" h="338">
                  <a:moveTo>
                    <a:pt x="363" y="0"/>
                  </a:moveTo>
                  <a:cubicBezTo>
                    <a:pt x="369" y="0"/>
                    <a:pt x="374" y="1"/>
                    <a:pt x="380" y="1"/>
                  </a:cubicBezTo>
                  <a:cubicBezTo>
                    <a:pt x="421" y="4"/>
                    <a:pt x="441" y="28"/>
                    <a:pt x="441" y="72"/>
                  </a:cubicBezTo>
                  <a:cubicBezTo>
                    <a:pt x="441" y="161"/>
                    <a:pt x="441" y="161"/>
                    <a:pt x="441" y="161"/>
                  </a:cubicBezTo>
                  <a:cubicBezTo>
                    <a:pt x="441" y="206"/>
                    <a:pt x="421" y="229"/>
                    <a:pt x="380" y="233"/>
                  </a:cubicBezTo>
                  <a:cubicBezTo>
                    <a:pt x="374" y="233"/>
                    <a:pt x="369" y="233"/>
                    <a:pt x="363"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lnTo>
                    <a:pt x="363"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grpSp>
      <p:grpSp>
        <p:nvGrpSpPr>
          <p:cNvPr id="5" name="Group 52"/>
          <p:cNvGrpSpPr/>
          <p:nvPr/>
        </p:nvGrpSpPr>
        <p:grpSpPr>
          <a:xfrm>
            <a:off x="3619980" y="1996479"/>
            <a:ext cx="3255760" cy="1480689"/>
            <a:chOff x="4568507" y="2105026"/>
            <a:chExt cx="2554606" cy="1365576"/>
          </a:xfrm>
          <a:solidFill>
            <a:srgbClr val="0070C0"/>
          </a:solidFill>
        </p:grpSpPr>
        <p:sp>
          <p:nvSpPr>
            <p:cNvPr id="51" name="Freeform 6"/>
            <p:cNvSpPr>
              <a:spLocks/>
            </p:cNvSpPr>
            <p:nvPr/>
          </p:nvSpPr>
          <p:spPr bwMode="auto">
            <a:xfrm>
              <a:off x="4568507" y="2199014"/>
              <a:ext cx="2551113" cy="1271588"/>
            </a:xfrm>
            <a:custGeom>
              <a:avLst/>
              <a:gdLst/>
              <a:ahLst/>
              <a:cxnLst>
                <a:cxn ang="0">
                  <a:pos x="599" y="0"/>
                </a:cxn>
                <a:cxn ang="0">
                  <a:pos x="615" y="0"/>
                </a:cxn>
                <a:cxn ang="0">
                  <a:pos x="677" y="72"/>
                </a:cxn>
                <a:cxn ang="0">
                  <a:pos x="677" y="160"/>
                </a:cxn>
                <a:cxn ang="0">
                  <a:pos x="615" y="232"/>
                </a:cxn>
                <a:cxn ang="0">
                  <a:pos x="599" y="232"/>
                </a:cxn>
                <a:cxn ang="0">
                  <a:pos x="95" y="232"/>
                </a:cxn>
                <a:cxn ang="0">
                  <a:pos x="32" y="263"/>
                </a:cxn>
                <a:cxn ang="0">
                  <a:pos x="0" y="338"/>
                </a:cxn>
                <a:cxn ang="0">
                  <a:pos x="0" y="72"/>
                </a:cxn>
                <a:cxn ang="0">
                  <a:pos x="23" y="13"/>
                </a:cxn>
                <a:cxn ang="0">
                  <a:pos x="72" y="0"/>
                </a:cxn>
                <a:cxn ang="0">
                  <a:pos x="599" y="0"/>
                </a:cxn>
              </a:cxnLst>
              <a:rect l="0" t="0" r="r" b="b"/>
              <a:pathLst>
                <a:path w="677" h="338">
                  <a:moveTo>
                    <a:pt x="599" y="0"/>
                  </a:moveTo>
                  <a:cubicBezTo>
                    <a:pt x="604" y="0"/>
                    <a:pt x="610" y="0"/>
                    <a:pt x="615" y="0"/>
                  </a:cubicBezTo>
                  <a:cubicBezTo>
                    <a:pt x="656" y="3"/>
                    <a:pt x="677" y="27"/>
                    <a:pt x="677" y="72"/>
                  </a:cubicBezTo>
                  <a:cubicBezTo>
                    <a:pt x="677" y="160"/>
                    <a:pt x="677" y="160"/>
                    <a:pt x="677" y="160"/>
                  </a:cubicBezTo>
                  <a:cubicBezTo>
                    <a:pt x="677" y="205"/>
                    <a:pt x="656" y="229"/>
                    <a:pt x="615" y="232"/>
                  </a:cubicBezTo>
                  <a:cubicBezTo>
                    <a:pt x="610" y="232"/>
                    <a:pt x="604" y="232"/>
                    <a:pt x="599" y="232"/>
                  </a:cubicBezTo>
                  <a:cubicBezTo>
                    <a:pt x="95" y="232"/>
                    <a:pt x="95" y="232"/>
                    <a:pt x="95" y="232"/>
                  </a:cubicBezTo>
                  <a:cubicBezTo>
                    <a:pt x="71" y="235"/>
                    <a:pt x="50" y="246"/>
                    <a:pt x="32" y="263"/>
                  </a:cubicBezTo>
                  <a:cubicBezTo>
                    <a:pt x="11" y="284"/>
                    <a:pt x="0" y="309"/>
                    <a:pt x="0" y="338"/>
                  </a:cubicBezTo>
                  <a:cubicBezTo>
                    <a:pt x="0" y="72"/>
                    <a:pt x="0" y="72"/>
                    <a:pt x="0" y="72"/>
                  </a:cubicBezTo>
                  <a:cubicBezTo>
                    <a:pt x="0" y="44"/>
                    <a:pt x="7" y="25"/>
                    <a:pt x="23" y="13"/>
                  </a:cubicBezTo>
                  <a:cubicBezTo>
                    <a:pt x="35" y="4"/>
                    <a:pt x="51" y="0"/>
                    <a:pt x="72" y="0"/>
                  </a:cubicBezTo>
                  <a:lnTo>
                    <a:pt x="599"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48" name="Freeform 6"/>
            <p:cNvSpPr>
              <a:spLocks/>
            </p:cNvSpPr>
            <p:nvPr/>
          </p:nvSpPr>
          <p:spPr bwMode="auto">
            <a:xfrm>
              <a:off x="4572000" y="2105026"/>
              <a:ext cx="2551113" cy="1271588"/>
            </a:xfrm>
            <a:custGeom>
              <a:avLst/>
              <a:gdLst/>
              <a:ahLst/>
              <a:cxnLst>
                <a:cxn ang="0">
                  <a:pos x="599" y="0"/>
                </a:cxn>
                <a:cxn ang="0">
                  <a:pos x="615" y="0"/>
                </a:cxn>
                <a:cxn ang="0">
                  <a:pos x="677" y="72"/>
                </a:cxn>
                <a:cxn ang="0">
                  <a:pos x="677" y="160"/>
                </a:cxn>
                <a:cxn ang="0">
                  <a:pos x="615" y="232"/>
                </a:cxn>
                <a:cxn ang="0">
                  <a:pos x="599" y="232"/>
                </a:cxn>
                <a:cxn ang="0">
                  <a:pos x="95" y="232"/>
                </a:cxn>
                <a:cxn ang="0">
                  <a:pos x="32" y="263"/>
                </a:cxn>
                <a:cxn ang="0">
                  <a:pos x="0" y="338"/>
                </a:cxn>
                <a:cxn ang="0">
                  <a:pos x="0" y="72"/>
                </a:cxn>
                <a:cxn ang="0">
                  <a:pos x="23" y="13"/>
                </a:cxn>
                <a:cxn ang="0">
                  <a:pos x="72" y="0"/>
                </a:cxn>
                <a:cxn ang="0">
                  <a:pos x="599" y="0"/>
                </a:cxn>
              </a:cxnLst>
              <a:rect l="0" t="0" r="r" b="b"/>
              <a:pathLst>
                <a:path w="677" h="338">
                  <a:moveTo>
                    <a:pt x="599" y="0"/>
                  </a:moveTo>
                  <a:cubicBezTo>
                    <a:pt x="604" y="0"/>
                    <a:pt x="610" y="0"/>
                    <a:pt x="615" y="0"/>
                  </a:cubicBezTo>
                  <a:cubicBezTo>
                    <a:pt x="656" y="3"/>
                    <a:pt x="677" y="27"/>
                    <a:pt x="677" y="72"/>
                  </a:cubicBezTo>
                  <a:cubicBezTo>
                    <a:pt x="677" y="160"/>
                    <a:pt x="677" y="160"/>
                    <a:pt x="677" y="160"/>
                  </a:cubicBezTo>
                  <a:cubicBezTo>
                    <a:pt x="677" y="205"/>
                    <a:pt x="656" y="229"/>
                    <a:pt x="615" y="232"/>
                  </a:cubicBezTo>
                  <a:cubicBezTo>
                    <a:pt x="610" y="232"/>
                    <a:pt x="604" y="232"/>
                    <a:pt x="599" y="232"/>
                  </a:cubicBezTo>
                  <a:cubicBezTo>
                    <a:pt x="95" y="232"/>
                    <a:pt x="95" y="232"/>
                    <a:pt x="95" y="232"/>
                  </a:cubicBezTo>
                  <a:cubicBezTo>
                    <a:pt x="71" y="235"/>
                    <a:pt x="50" y="246"/>
                    <a:pt x="32" y="263"/>
                  </a:cubicBezTo>
                  <a:cubicBezTo>
                    <a:pt x="11" y="284"/>
                    <a:pt x="0" y="309"/>
                    <a:pt x="0" y="338"/>
                  </a:cubicBezTo>
                  <a:cubicBezTo>
                    <a:pt x="0" y="72"/>
                    <a:pt x="0" y="72"/>
                    <a:pt x="0" y="72"/>
                  </a:cubicBezTo>
                  <a:cubicBezTo>
                    <a:pt x="0" y="44"/>
                    <a:pt x="7" y="25"/>
                    <a:pt x="23" y="13"/>
                  </a:cubicBezTo>
                  <a:cubicBezTo>
                    <a:pt x="35" y="4"/>
                    <a:pt x="51" y="0"/>
                    <a:pt x="72" y="0"/>
                  </a:cubicBezTo>
                  <a:lnTo>
                    <a:pt x="599"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grpSp>
      <p:grpSp>
        <p:nvGrpSpPr>
          <p:cNvPr id="6" name="Group 51"/>
          <p:cNvGrpSpPr>
            <a:grpSpLocks/>
          </p:cNvGrpSpPr>
          <p:nvPr/>
        </p:nvGrpSpPr>
        <p:grpSpPr bwMode="auto">
          <a:xfrm>
            <a:off x="3614738" y="877888"/>
            <a:ext cx="2720975" cy="1476375"/>
            <a:chOff x="4568507" y="1246188"/>
            <a:chExt cx="2072006" cy="1361863"/>
          </a:xfrm>
        </p:grpSpPr>
        <p:sp>
          <p:nvSpPr>
            <p:cNvPr id="50" name="Freeform 7"/>
            <p:cNvSpPr>
              <a:spLocks/>
            </p:cNvSpPr>
            <p:nvPr/>
          </p:nvSpPr>
          <p:spPr bwMode="auto">
            <a:xfrm>
              <a:off x="4568507" y="1335514"/>
              <a:ext cx="2068379" cy="1272537"/>
            </a:xfrm>
            <a:custGeom>
              <a:avLst/>
              <a:gdLst/>
              <a:ahLst/>
              <a:cxnLst>
                <a:cxn ang="0">
                  <a:pos x="549" y="72"/>
                </a:cxn>
                <a:cxn ang="0">
                  <a:pos x="549" y="161"/>
                </a:cxn>
                <a:cxn ang="0">
                  <a:pos x="487" y="233"/>
                </a:cxn>
                <a:cxn ang="0">
                  <a:pos x="471" y="233"/>
                </a:cxn>
                <a:cxn ang="0">
                  <a:pos x="95" y="233"/>
                </a:cxn>
                <a:cxn ang="0">
                  <a:pos x="32" y="264"/>
                </a:cxn>
                <a:cxn ang="0">
                  <a:pos x="0" y="338"/>
                </a:cxn>
                <a:cxn ang="0">
                  <a:pos x="0" y="72"/>
                </a:cxn>
                <a:cxn ang="0">
                  <a:pos x="23" y="14"/>
                </a:cxn>
                <a:cxn ang="0">
                  <a:pos x="72" y="0"/>
                </a:cxn>
                <a:cxn ang="0">
                  <a:pos x="471" y="0"/>
                </a:cxn>
                <a:cxn ang="0">
                  <a:pos x="487" y="1"/>
                </a:cxn>
                <a:cxn ang="0">
                  <a:pos x="549" y="72"/>
                </a:cxn>
              </a:cxnLst>
              <a:rect l="0" t="0" r="r" b="b"/>
              <a:pathLst>
                <a:path w="549" h="338">
                  <a:moveTo>
                    <a:pt x="549" y="72"/>
                  </a:moveTo>
                  <a:cubicBezTo>
                    <a:pt x="549" y="161"/>
                    <a:pt x="549" y="161"/>
                    <a:pt x="549" y="161"/>
                  </a:cubicBezTo>
                  <a:cubicBezTo>
                    <a:pt x="549" y="206"/>
                    <a:pt x="528" y="229"/>
                    <a:pt x="487" y="233"/>
                  </a:cubicBezTo>
                  <a:cubicBezTo>
                    <a:pt x="482" y="233"/>
                    <a:pt x="476" y="233"/>
                    <a:pt x="471"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cubicBezTo>
                    <a:pt x="471" y="0"/>
                    <a:pt x="471" y="0"/>
                    <a:pt x="471" y="0"/>
                  </a:cubicBezTo>
                  <a:cubicBezTo>
                    <a:pt x="476" y="0"/>
                    <a:pt x="482" y="1"/>
                    <a:pt x="487" y="1"/>
                  </a:cubicBezTo>
                  <a:cubicBezTo>
                    <a:pt x="528" y="4"/>
                    <a:pt x="549" y="28"/>
                    <a:pt x="549" y="72"/>
                  </a:cubicBezTo>
                  <a:close/>
                </a:path>
              </a:pathLst>
            </a:custGeom>
            <a:solidFill>
              <a:schemeClr val="accent1">
                <a:lumMod val="75000"/>
              </a:schemeClr>
            </a:solid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37960" name="Freeform 7"/>
            <p:cNvSpPr>
              <a:spLocks/>
            </p:cNvSpPr>
            <p:nvPr/>
          </p:nvSpPr>
          <p:spPr bwMode="auto">
            <a:xfrm>
              <a:off x="4572000" y="1246188"/>
              <a:ext cx="2068513" cy="1273175"/>
            </a:xfrm>
            <a:custGeom>
              <a:avLst/>
              <a:gdLst>
                <a:gd name="T0" fmla="*/ 549 w 549"/>
                <a:gd name="T1" fmla="*/ 72 h 338"/>
                <a:gd name="T2" fmla="*/ 549 w 549"/>
                <a:gd name="T3" fmla="*/ 161 h 338"/>
                <a:gd name="T4" fmla="*/ 487 w 549"/>
                <a:gd name="T5" fmla="*/ 233 h 338"/>
                <a:gd name="T6" fmla="*/ 471 w 549"/>
                <a:gd name="T7" fmla="*/ 233 h 338"/>
                <a:gd name="T8" fmla="*/ 95 w 549"/>
                <a:gd name="T9" fmla="*/ 233 h 338"/>
                <a:gd name="T10" fmla="*/ 32 w 549"/>
                <a:gd name="T11" fmla="*/ 264 h 338"/>
                <a:gd name="T12" fmla="*/ 0 w 549"/>
                <a:gd name="T13" fmla="*/ 338 h 338"/>
                <a:gd name="T14" fmla="*/ 0 w 549"/>
                <a:gd name="T15" fmla="*/ 72 h 338"/>
                <a:gd name="T16" fmla="*/ 23 w 549"/>
                <a:gd name="T17" fmla="*/ 14 h 338"/>
                <a:gd name="T18" fmla="*/ 72 w 549"/>
                <a:gd name="T19" fmla="*/ 0 h 338"/>
                <a:gd name="T20" fmla="*/ 471 w 549"/>
                <a:gd name="T21" fmla="*/ 0 h 338"/>
                <a:gd name="T22" fmla="*/ 487 w 549"/>
                <a:gd name="T23" fmla="*/ 1 h 338"/>
                <a:gd name="T24" fmla="*/ 549 w 549"/>
                <a:gd name="T25" fmla="*/ 72 h 3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49"/>
                <a:gd name="T40" fmla="*/ 0 h 338"/>
                <a:gd name="T41" fmla="*/ 549 w 549"/>
                <a:gd name="T42" fmla="*/ 338 h 3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49" h="338">
                  <a:moveTo>
                    <a:pt x="549" y="72"/>
                  </a:moveTo>
                  <a:cubicBezTo>
                    <a:pt x="549" y="161"/>
                    <a:pt x="549" y="161"/>
                    <a:pt x="549" y="161"/>
                  </a:cubicBezTo>
                  <a:cubicBezTo>
                    <a:pt x="549" y="206"/>
                    <a:pt x="528" y="229"/>
                    <a:pt x="487" y="233"/>
                  </a:cubicBezTo>
                  <a:cubicBezTo>
                    <a:pt x="482" y="233"/>
                    <a:pt x="476" y="233"/>
                    <a:pt x="471"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cubicBezTo>
                    <a:pt x="471" y="0"/>
                    <a:pt x="471" y="0"/>
                    <a:pt x="471" y="0"/>
                  </a:cubicBezTo>
                  <a:cubicBezTo>
                    <a:pt x="476" y="0"/>
                    <a:pt x="482" y="1"/>
                    <a:pt x="487" y="1"/>
                  </a:cubicBezTo>
                  <a:cubicBezTo>
                    <a:pt x="528" y="4"/>
                    <a:pt x="549" y="28"/>
                    <a:pt x="549" y="72"/>
                  </a:cubicBezTo>
                  <a:close/>
                </a:path>
              </a:pathLst>
            </a:custGeom>
            <a:solidFill>
              <a:srgbClr val="608C95"/>
            </a:solidFill>
            <a:ln w="9525">
              <a:noFill/>
              <a:round/>
              <a:headEnd/>
              <a:tailEnd/>
            </a:ln>
          </p:spPr>
          <p:txBody>
            <a:bodyPr lIns="121920" tIns="60960" rIns="121920" bIns="60960"/>
            <a:lstStyle/>
            <a:p>
              <a:endParaRPr lang="zh-CN" altLang="en-US"/>
            </a:p>
          </p:txBody>
        </p:sp>
      </p:grpSp>
      <p:grpSp>
        <p:nvGrpSpPr>
          <p:cNvPr id="7" name="Group 57"/>
          <p:cNvGrpSpPr>
            <a:grpSpLocks/>
          </p:cNvGrpSpPr>
          <p:nvPr/>
        </p:nvGrpSpPr>
        <p:grpSpPr bwMode="auto">
          <a:xfrm flipH="1">
            <a:off x="1273175" y="3386138"/>
            <a:ext cx="2185988" cy="1489075"/>
            <a:chOff x="4568507" y="2932113"/>
            <a:chExt cx="1665606" cy="1373668"/>
          </a:xfrm>
        </p:grpSpPr>
        <p:sp>
          <p:nvSpPr>
            <p:cNvPr id="65" name="Freeform 5"/>
            <p:cNvSpPr>
              <a:spLocks/>
            </p:cNvSpPr>
            <p:nvPr/>
          </p:nvSpPr>
          <p:spPr bwMode="auto">
            <a:xfrm>
              <a:off x="4568507" y="3033161"/>
              <a:ext cx="1661977" cy="1272620"/>
            </a:xfrm>
            <a:custGeom>
              <a:avLst/>
              <a:gdLst/>
              <a:ahLst/>
              <a:cxnLst>
                <a:cxn ang="0">
                  <a:pos x="363" y="0"/>
                </a:cxn>
                <a:cxn ang="0">
                  <a:pos x="380" y="1"/>
                </a:cxn>
                <a:cxn ang="0">
                  <a:pos x="441" y="72"/>
                </a:cxn>
                <a:cxn ang="0">
                  <a:pos x="441" y="161"/>
                </a:cxn>
                <a:cxn ang="0">
                  <a:pos x="380" y="233"/>
                </a:cxn>
                <a:cxn ang="0">
                  <a:pos x="363" y="233"/>
                </a:cxn>
                <a:cxn ang="0">
                  <a:pos x="95" y="233"/>
                </a:cxn>
                <a:cxn ang="0">
                  <a:pos x="32" y="264"/>
                </a:cxn>
                <a:cxn ang="0">
                  <a:pos x="0" y="338"/>
                </a:cxn>
                <a:cxn ang="0">
                  <a:pos x="0" y="72"/>
                </a:cxn>
                <a:cxn ang="0">
                  <a:pos x="23" y="14"/>
                </a:cxn>
                <a:cxn ang="0">
                  <a:pos x="72" y="0"/>
                </a:cxn>
                <a:cxn ang="0">
                  <a:pos x="363" y="0"/>
                </a:cxn>
              </a:cxnLst>
              <a:rect l="0" t="0" r="r" b="b"/>
              <a:pathLst>
                <a:path w="441" h="338">
                  <a:moveTo>
                    <a:pt x="363" y="0"/>
                  </a:moveTo>
                  <a:cubicBezTo>
                    <a:pt x="369" y="0"/>
                    <a:pt x="374" y="1"/>
                    <a:pt x="380" y="1"/>
                  </a:cubicBezTo>
                  <a:cubicBezTo>
                    <a:pt x="421" y="4"/>
                    <a:pt x="441" y="28"/>
                    <a:pt x="441" y="72"/>
                  </a:cubicBezTo>
                  <a:cubicBezTo>
                    <a:pt x="441" y="161"/>
                    <a:pt x="441" y="161"/>
                    <a:pt x="441" y="161"/>
                  </a:cubicBezTo>
                  <a:cubicBezTo>
                    <a:pt x="441" y="206"/>
                    <a:pt x="421" y="229"/>
                    <a:pt x="380" y="233"/>
                  </a:cubicBezTo>
                  <a:cubicBezTo>
                    <a:pt x="374" y="233"/>
                    <a:pt x="369" y="233"/>
                    <a:pt x="363"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lnTo>
                    <a:pt x="363" y="0"/>
                  </a:lnTo>
                  <a:close/>
                </a:path>
              </a:pathLst>
            </a:custGeom>
            <a:solidFill>
              <a:schemeClr val="accent5">
                <a:lumMod val="75000"/>
              </a:schemeClr>
            </a:solid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66" name="Freeform 5"/>
            <p:cNvSpPr>
              <a:spLocks/>
            </p:cNvSpPr>
            <p:nvPr/>
          </p:nvSpPr>
          <p:spPr bwMode="auto">
            <a:xfrm>
              <a:off x="4572136" y="2932113"/>
              <a:ext cx="1661977" cy="1272619"/>
            </a:xfrm>
            <a:custGeom>
              <a:avLst/>
              <a:gdLst/>
              <a:ahLst/>
              <a:cxnLst>
                <a:cxn ang="0">
                  <a:pos x="363" y="0"/>
                </a:cxn>
                <a:cxn ang="0">
                  <a:pos x="380" y="1"/>
                </a:cxn>
                <a:cxn ang="0">
                  <a:pos x="441" y="72"/>
                </a:cxn>
                <a:cxn ang="0">
                  <a:pos x="441" y="161"/>
                </a:cxn>
                <a:cxn ang="0">
                  <a:pos x="380" y="233"/>
                </a:cxn>
                <a:cxn ang="0">
                  <a:pos x="363" y="233"/>
                </a:cxn>
                <a:cxn ang="0">
                  <a:pos x="95" y="233"/>
                </a:cxn>
                <a:cxn ang="0">
                  <a:pos x="32" y="264"/>
                </a:cxn>
                <a:cxn ang="0">
                  <a:pos x="0" y="338"/>
                </a:cxn>
                <a:cxn ang="0">
                  <a:pos x="0" y="72"/>
                </a:cxn>
                <a:cxn ang="0">
                  <a:pos x="23" y="14"/>
                </a:cxn>
                <a:cxn ang="0">
                  <a:pos x="72" y="0"/>
                </a:cxn>
                <a:cxn ang="0">
                  <a:pos x="363" y="0"/>
                </a:cxn>
              </a:cxnLst>
              <a:rect l="0" t="0" r="r" b="b"/>
              <a:pathLst>
                <a:path w="441" h="338">
                  <a:moveTo>
                    <a:pt x="363" y="0"/>
                  </a:moveTo>
                  <a:cubicBezTo>
                    <a:pt x="369" y="0"/>
                    <a:pt x="374" y="1"/>
                    <a:pt x="380" y="1"/>
                  </a:cubicBezTo>
                  <a:cubicBezTo>
                    <a:pt x="421" y="4"/>
                    <a:pt x="441" y="28"/>
                    <a:pt x="441" y="72"/>
                  </a:cubicBezTo>
                  <a:cubicBezTo>
                    <a:pt x="441" y="161"/>
                    <a:pt x="441" y="161"/>
                    <a:pt x="441" y="161"/>
                  </a:cubicBezTo>
                  <a:cubicBezTo>
                    <a:pt x="441" y="206"/>
                    <a:pt x="421" y="229"/>
                    <a:pt x="380" y="233"/>
                  </a:cubicBezTo>
                  <a:cubicBezTo>
                    <a:pt x="374" y="233"/>
                    <a:pt x="369" y="233"/>
                    <a:pt x="363"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lnTo>
                    <a:pt x="363" y="0"/>
                  </a:lnTo>
                  <a:close/>
                </a:path>
              </a:pathLst>
            </a:custGeom>
            <a:solidFill>
              <a:schemeClr val="accent5"/>
            </a:solid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grpSp>
      <p:grpSp>
        <p:nvGrpSpPr>
          <p:cNvPr id="8" name="Group 58"/>
          <p:cNvGrpSpPr/>
          <p:nvPr/>
        </p:nvGrpSpPr>
        <p:grpSpPr>
          <a:xfrm flipH="1">
            <a:off x="18563" y="2280639"/>
            <a:ext cx="3353688" cy="1480689"/>
            <a:chOff x="4568507" y="2105026"/>
            <a:chExt cx="2554606" cy="1365576"/>
          </a:xfrm>
          <a:solidFill>
            <a:srgbClr val="FE9B50"/>
          </a:solidFill>
        </p:grpSpPr>
        <p:sp>
          <p:nvSpPr>
            <p:cNvPr id="63" name="Freeform 6"/>
            <p:cNvSpPr>
              <a:spLocks/>
            </p:cNvSpPr>
            <p:nvPr/>
          </p:nvSpPr>
          <p:spPr bwMode="auto">
            <a:xfrm>
              <a:off x="4568507" y="2199014"/>
              <a:ext cx="2551113" cy="1271588"/>
            </a:xfrm>
            <a:custGeom>
              <a:avLst/>
              <a:gdLst/>
              <a:ahLst/>
              <a:cxnLst>
                <a:cxn ang="0">
                  <a:pos x="599" y="0"/>
                </a:cxn>
                <a:cxn ang="0">
                  <a:pos x="615" y="0"/>
                </a:cxn>
                <a:cxn ang="0">
                  <a:pos x="677" y="72"/>
                </a:cxn>
                <a:cxn ang="0">
                  <a:pos x="677" y="160"/>
                </a:cxn>
                <a:cxn ang="0">
                  <a:pos x="615" y="232"/>
                </a:cxn>
                <a:cxn ang="0">
                  <a:pos x="599" y="232"/>
                </a:cxn>
                <a:cxn ang="0">
                  <a:pos x="95" y="232"/>
                </a:cxn>
                <a:cxn ang="0">
                  <a:pos x="32" y="263"/>
                </a:cxn>
                <a:cxn ang="0">
                  <a:pos x="0" y="338"/>
                </a:cxn>
                <a:cxn ang="0">
                  <a:pos x="0" y="72"/>
                </a:cxn>
                <a:cxn ang="0">
                  <a:pos x="23" y="13"/>
                </a:cxn>
                <a:cxn ang="0">
                  <a:pos x="72" y="0"/>
                </a:cxn>
                <a:cxn ang="0">
                  <a:pos x="599" y="0"/>
                </a:cxn>
              </a:cxnLst>
              <a:rect l="0" t="0" r="r" b="b"/>
              <a:pathLst>
                <a:path w="677" h="338">
                  <a:moveTo>
                    <a:pt x="599" y="0"/>
                  </a:moveTo>
                  <a:cubicBezTo>
                    <a:pt x="604" y="0"/>
                    <a:pt x="610" y="0"/>
                    <a:pt x="615" y="0"/>
                  </a:cubicBezTo>
                  <a:cubicBezTo>
                    <a:pt x="656" y="3"/>
                    <a:pt x="677" y="27"/>
                    <a:pt x="677" y="72"/>
                  </a:cubicBezTo>
                  <a:cubicBezTo>
                    <a:pt x="677" y="160"/>
                    <a:pt x="677" y="160"/>
                    <a:pt x="677" y="160"/>
                  </a:cubicBezTo>
                  <a:cubicBezTo>
                    <a:pt x="677" y="205"/>
                    <a:pt x="656" y="229"/>
                    <a:pt x="615" y="232"/>
                  </a:cubicBezTo>
                  <a:cubicBezTo>
                    <a:pt x="610" y="232"/>
                    <a:pt x="604" y="232"/>
                    <a:pt x="599" y="232"/>
                  </a:cubicBezTo>
                  <a:cubicBezTo>
                    <a:pt x="95" y="232"/>
                    <a:pt x="95" y="232"/>
                    <a:pt x="95" y="232"/>
                  </a:cubicBezTo>
                  <a:cubicBezTo>
                    <a:pt x="71" y="235"/>
                    <a:pt x="50" y="246"/>
                    <a:pt x="32" y="263"/>
                  </a:cubicBezTo>
                  <a:cubicBezTo>
                    <a:pt x="11" y="284"/>
                    <a:pt x="0" y="309"/>
                    <a:pt x="0" y="338"/>
                  </a:cubicBezTo>
                  <a:cubicBezTo>
                    <a:pt x="0" y="72"/>
                    <a:pt x="0" y="72"/>
                    <a:pt x="0" y="72"/>
                  </a:cubicBezTo>
                  <a:cubicBezTo>
                    <a:pt x="0" y="44"/>
                    <a:pt x="7" y="25"/>
                    <a:pt x="23" y="13"/>
                  </a:cubicBezTo>
                  <a:cubicBezTo>
                    <a:pt x="35" y="4"/>
                    <a:pt x="51" y="0"/>
                    <a:pt x="72" y="0"/>
                  </a:cubicBezTo>
                  <a:lnTo>
                    <a:pt x="599"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64" name="Freeform 6"/>
            <p:cNvSpPr>
              <a:spLocks/>
            </p:cNvSpPr>
            <p:nvPr/>
          </p:nvSpPr>
          <p:spPr bwMode="auto">
            <a:xfrm>
              <a:off x="4572000" y="2105026"/>
              <a:ext cx="2551113" cy="1271588"/>
            </a:xfrm>
            <a:custGeom>
              <a:avLst/>
              <a:gdLst/>
              <a:ahLst/>
              <a:cxnLst>
                <a:cxn ang="0">
                  <a:pos x="599" y="0"/>
                </a:cxn>
                <a:cxn ang="0">
                  <a:pos x="615" y="0"/>
                </a:cxn>
                <a:cxn ang="0">
                  <a:pos x="677" y="72"/>
                </a:cxn>
                <a:cxn ang="0">
                  <a:pos x="677" y="160"/>
                </a:cxn>
                <a:cxn ang="0">
                  <a:pos x="615" y="232"/>
                </a:cxn>
                <a:cxn ang="0">
                  <a:pos x="599" y="232"/>
                </a:cxn>
                <a:cxn ang="0">
                  <a:pos x="95" y="232"/>
                </a:cxn>
                <a:cxn ang="0">
                  <a:pos x="32" y="263"/>
                </a:cxn>
                <a:cxn ang="0">
                  <a:pos x="0" y="338"/>
                </a:cxn>
                <a:cxn ang="0">
                  <a:pos x="0" y="72"/>
                </a:cxn>
                <a:cxn ang="0">
                  <a:pos x="23" y="13"/>
                </a:cxn>
                <a:cxn ang="0">
                  <a:pos x="72" y="0"/>
                </a:cxn>
                <a:cxn ang="0">
                  <a:pos x="599" y="0"/>
                </a:cxn>
              </a:cxnLst>
              <a:rect l="0" t="0" r="r" b="b"/>
              <a:pathLst>
                <a:path w="677" h="338">
                  <a:moveTo>
                    <a:pt x="599" y="0"/>
                  </a:moveTo>
                  <a:cubicBezTo>
                    <a:pt x="604" y="0"/>
                    <a:pt x="610" y="0"/>
                    <a:pt x="615" y="0"/>
                  </a:cubicBezTo>
                  <a:cubicBezTo>
                    <a:pt x="656" y="3"/>
                    <a:pt x="677" y="27"/>
                    <a:pt x="677" y="72"/>
                  </a:cubicBezTo>
                  <a:cubicBezTo>
                    <a:pt x="677" y="160"/>
                    <a:pt x="677" y="160"/>
                    <a:pt x="677" y="160"/>
                  </a:cubicBezTo>
                  <a:cubicBezTo>
                    <a:pt x="677" y="205"/>
                    <a:pt x="656" y="229"/>
                    <a:pt x="615" y="232"/>
                  </a:cubicBezTo>
                  <a:cubicBezTo>
                    <a:pt x="610" y="232"/>
                    <a:pt x="604" y="232"/>
                    <a:pt x="599" y="232"/>
                  </a:cubicBezTo>
                  <a:cubicBezTo>
                    <a:pt x="95" y="232"/>
                    <a:pt x="95" y="232"/>
                    <a:pt x="95" y="232"/>
                  </a:cubicBezTo>
                  <a:cubicBezTo>
                    <a:pt x="71" y="235"/>
                    <a:pt x="50" y="246"/>
                    <a:pt x="32" y="263"/>
                  </a:cubicBezTo>
                  <a:cubicBezTo>
                    <a:pt x="11" y="284"/>
                    <a:pt x="0" y="309"/>
                    <a:pt x="0" y="338"/>
                  </a:cubicBezTo>
                  <a:cubicBezTo>
                    <a:pt x="0" y="72"/>
                    <a:pt x="0" y="72"/>
                    <a:pt x="0" y="72"/>
                  </a:cubicBezTo>
                  <a:cubicBezTo>
                    <a:pt x="0" y="44"/>
                    <a:pt x="7" y="25"/>
                    <a:pt x="23" y="13"/>
                  </a:cubicBezTo>
                  <a:cubicBezTo>
                    <a:pt x="35" y="4"/>
                    <a:pt x="51" y="0"/>
                    <a:pt x="72" y="0"/>
                  </a:cubicBezTo>
                  <a:lnTo>
                    <a:pt x="599" y="0"/>
                  </a:lnTo>
                  <a:close/>
                </a:path>
              </a:pathLst>
            </a:custGeom>
            <a:grp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grpSp>
      <p:grpSp>
        <p:nvGrpSpPr>
          <p:cNvPr id="9" name="Group 59"/>
          <p:cNvGrpSpPr>
            <a:grpSpLocks/>
          </p:cNvGrpSpPr>
          <p:nvPr/>
        </p:nvGrpSpPr>
        <p:grpSpPr bwMode="auto">
          <a:xfrm flipH="1">
            <a:off x="517525" y="881063"/>
            <a:ext cx="2894013" cy="1836737"/>
            <a:chOff x="4568507" y="1246188"/>
            <a:chExt cx="2072006" cy="1361863"/>
          </a:xfrm>
        </p:grpSpPr>
        <p:sp>
          <p:nvSpPr>
            <p:cNvPr id="61" name="Freeform 7"/>
            <p:cNvSpPr>
              <a:spLocks/>
            </p:cNvSpPr>
            <p:nvPr/>
          </p:nvSpPr>
          <p:spPr bwMode="auto">
            <a:xfrm>
              <a:off x="4568507" y="1334467"/>
              <a:ext cx="2068596" cy="1273584"/>
            </a:xfrm>
            <a:custGeom>
              <a:avLst/>
              <a:gdLst/>
              <a:ahLst/>
              <a:cxnLst>
                <a:cxn ang="0">
                  <a:pos x="549" y="72"/>
                </a:cxn>
                <a:cxn ang="0">
                  <a:pos x="549" y="161"/>
                </a:cxn>
                <a:cxn ang="0">
                  <a:pos x="487" y="233"/>
                </a:cxn>
                <a:cxn ang="0">
                  <a:pos x="471" y="233"/>
                </a:cxn>
                <a:cxn ang="0">
                  <a:pos x="95" y="233"/>
                </a:cxn>
                <a:cxn ang="0">
                  <a:pos x="32" y="264"/>
                </a:cxn>
                <a:cxn ang="0">
                  <a:pos x="0" y="338"/>
                </a:cxn>
                <a:cxn ang="0">
                  <a:pos x="0" y="72"/>
                </a:cxn>
                <a:cxn ang="0">
                  <a:pos x="23" y="14"/>
                </a:cxn>
                <a:cxn ang="0">
                  <a:pos x="72" y="0"/>
                </a:cxn>
                <a:cxn ang="0">
                  <a:pos x="471" y="0"/>
                </a:cxn>
                <a:cxn ang="0">
                  <a:pos x="487" y="1"/>
                </a:cxn>
                <a:cxn ang="0">
                  <a:pos x="549" y="72"/>
                </a:cxn>
              </a:cxnLst>
              <a:rect l="0" t="0" r="r" b="b"/>
              <a:pathLst>
                <a:path w="549" h="338">
                  <a:moveTo>
                    <a:pt x="549" y="72"/>
                  </a:moveTo>
                  <a:cubicBezTo>
                    <a:pt x="549" y="161"/>
                    <a:pt x="549" y="161"/>
                    <a:pt x="549" y="161"/>
                  </a:cubicBezTo>
                  <a:cubicBezTo>
                    <a:pt x="549" y="206"/>
                    <a:pt x="528" y="229"/>
                    <a:pt x="487" y="233"/>
                  </a:cubicBezTo>
                  <a:cubicBezTo>
                    <a:pt x="482" y="233"/>
                    <a:pt x="476" y="233"/>
                    <a:pt x="471"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cubicBezTo>
                    <a:pt x="471" y="0"/>
                    <a:pt x="471" y="0"/>
                    <a:pt x="471" y="0"/>
                  </a:cubicBezTo>
                  <a:cubicBezTo>
                    <a:pt x="476" y="0"/>
                    <a:pt x="482" y="1"/>
                    <a:pt x="487" y="1"/>
                  </a:cubicBezTo>
                  <a:cubicBezTo>
                    <a:pt x="528" y="4"/>
                    <a:pt x="549" y="28"/>
                    <a:pt x="549" y="72"/>
                  </a:cubicBezTo>
                  <a:close/>
                </a:path>
              </a:pathLst>
            </a:custGeom>
            <a:solidFill>
              <a:schemeClr val="accent4">
                <a:lumMod val="75000"/>
              </a:schemeClr>
            </a:solidFill>
            <a:ln w="9525">
              <a:noFill/>
              <a:round/>
              <a:headEnd/>
              <a:tailEnd/>
            </a:ln>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62" name="Freeform 7"/>
            <p:cNvSpPr>
              <a:spLocks/>
            </p:cNvSpPr>
            <p:nvPr/>
          </p:nvSpPr>
          <p:spPr bwMode="auto">
            <a:xfrm>
              <a:off x="4571917" y="1246188"/>
              <a:ext cx="2068596" cy="1273584"/>
            </a:xfrm>
            <a:custGeom>
              <a:avLst/>
              <a:gdLst/>
              <a:ahLst/>
              <a:cxnLst>
                <a:cxn ang="0">
                  <a:pos x="549" y="72"/>
                </a:cxn>
                <a:cxn ang="0">
                  <a:pos x="549" y="161"/>
                </a:cxn>
                <a:cxn ang="0">
                  <a:pos x="487" y="233"/>
                </a:cxn>
                <a:cxn ang="0">
                  <a:pos x="471" y="233"/>
                </a:cxn>
                <a:cxn ang="0">
                  <a:pos x="95" y="233"/>
                </a:cxn>
                <a:cxn ang="0">
                  <a:pos x="32" y="264"/>
                </a:cxn>
                <a:cxn ang="0">
                  <a:pos x="0" y="338"/>
                </a:cxn>
                <a:cxn ang="0">
                  <a:pos x="0" y="72"/>
                </a:cxn>
                <a:cxn ang="0">
                  <a:pos x="23" y="14"/>
                </a:cxn>
                <a:cxn ang="0">
                  <a:pos x="72" y="0"/>
                </a:cxn>
                <a:cxn ang="0">
                  <a:pos x="471" y="0"/>
                </a:cxn>
                <a:cxn ang="0">
                  <a:pos x="487" y="1"/>
                </a:cxn>
                <a:cxn ang="0">
                  <a:pos x="549" y="72"/>
                </a:cxn>
              </a:cxnLst>
              <a:rect l="0" t="0" r="r" b="b"/>
              <a:pathLst>
                <a:path w="549" h="338">
                  <a:moveTo>
                    <a:pt x="549" y="72"/>
                  </a:moveTo>
                  <a:cubicBezTo>
                    <a:pt x="549" y="161"/>
                    <a:pt x="549" y="161"/>
                    <a:pt x="549" y="161"/>
                  </a:cubicBezTo>
                  <a:cubicBezTo>
                    <a:pt x="549" y="206"/>
                    <a:pt x="528" y="229"/>
                    <a:pt x="487" y="233"/>
                  </a:cubicBezTo>
                  <a:cubicBezTo>
                    <a:pt x="482" y="233"/>
                    <a:pt x="476" y="233"/>
                    <a:pt x="471" y="233"/>
                  </a:cubicBezTo>
                  <a:cubicBezTo>
                    <a:pt x="95" y="233"/>
                    <a:pt x="95" y="233"/>
                    <a:pt x="95" y="233"/>
                  </a:cubicBezTo>
                  <a:cubicBezTo>
                    <a:pt x="71" y="236"/>
                    <a:pt x="50" y="246"/>
                    <a:pt x="32" y="264"/>
                  </a:cubicBezTo>
                  <a:cubicBezTo>
                    <a:pt x="11" y="285"/>
                    <a:pt x="0" y="310"/>
                    <a:pt x="0" y="338"/>
                  </a:cubicBezTo>
                  <a:cubicBezTo>
                    <a:pt x="0" y="72"/>
                    <a:pt x="0" y="72"/>
                    <a:pt x="0" y="72"/>
                  </a:cubicBezTo>
                  <a:cubicBezTo>
                    <a:pt x="0" y="45"/>
                    <a:pt x="7" y="26"/>
                    <a:pt x="23" y="14"/>
                  </a:cubicBezTo>
                  <a:cubicBezTo>
                    <a:pt x="35" y="5"/>
                    <a:pt x="51" y="0"/>
                    <a:pt x="72" y="0"/>
                  </a:cubicBezTo>
                  <a:cubicBezTo>
                    <a:pt x="471" y="0"/>
                    <a:pt x="471" y="0"/>
                    <a:pt x="471" y="0"/>
                  </a:cubicBezTo>
                  <a:cubicBezTo>
                    <a:pt x="476" y="0"/>
                    <a:pt x="482" y="1"/>
                    <a:pt x="487" y="1"/>
                  </a:cubicBezTo>
                  <a:cubicBezTo>
                    <a:pt x="528" y="4"/>
                    <a:pt x="549" y="28"/>
                    <a:pt x="549" y="72"/>
                  </a:cubicBezTo>
                  <a:close/>
                </a:path>
              </a:pathLst>
            </a:custGeom>
            <a:solidFill>
              <a:schemeClr val="accent4"/>
            </a:solidFill>
            <a:ln w="9525">
              <a:noFill/>
              <a:round/>
              <a:headEnd/>
              <a:tailEnd/>
            </a:ln>
          </p:spPr>
          <p:txBody>
            <a:bodyPr lIns="121920" tIns="60960" rIns="121920" bIns="60960"/>
            <a:lstStyle/>
            <a:p>
              <a:pPr fontAlgn="auto">
                <a:spcBef>
                  <a:spcPts val="0"/>
                </a:spcBef>
                <a:spcAft>
                  <a:spcPts val="0"/>
                </a:spcAft>
                <a:defRPr/>
              </a:pPr>
              <a:endParaRPr lang="en-US" sz="2400" dirty="0">
                <a:latin typeface="+mn-lt"/>
                <a:ea typeface="+mn-ea"/>
              </a:endParaRPr>
            </a:p>
          </p:txBody>
        </p:sp>
      </p:grpSp>
      <p:sp>
        <p:nvSpPr>
          <p:cNvPr id="124" name="TextBox 123"/>
          <p:cNvSpPr txBox="1">
            <a:spLocks noChangeArrowheads="1"/>
          </p:cNvSpPr>
          <p:nvPr/>
        </p:nvSpPr>
        <p:spPr bwMode="auto">
          <a:xfrm>
            <a:off x="2112963" y="941388"/>
            <a:ext cx="1093787" cy="1230312"/>
          </a:xfrm>
          <a:prstGeom prst="rect">
            <a:avLst/>
          </a:prstGeom>
          <a:noFill/>
          <a:ln w="9525">
            <a:noFill/>
            <a:miter lim="800000"/>
            <a:headEnd/>
            <a:tailEnd/>
          </a:ln>
        </p:spPr>
        <p:txBody>
          <a:bodyPr lIns="0" tIns="0" rIns="0" bIns="0">
            <a:spAutoFit/>
          </a:bodyPr>
          <a:lstStyle/>
          <a:p>
            <a:r>
              <a:rPr lang="zh-CN" altLang="en-US" sz="1600" b="1">
                <a:solidFill>
                  <a:schemeClr val="bg1"/>
                </a:solidFill>
                <a:latin typeface="zuoyeFont_mathFont"/>
                <a:ea typeface="微软雅黑" pitchFamily="34" charset="-122"/>
              </a:rPr>
              <a:t>航天：</a:t>
            </a:r>
            <a:r>
              <a:rPr lang="en-US" altLang="zh-CN" sz="1600" b="1">
                <a:solidFill>
                  <a:schemeClr val="bg1"/>
                </a:solidFill>
                <a:latin typeface="zuoyeFont_mathFont"/>
                <a:ea typeface="微软雅黑" pitchFamily="34" charset="-122"/>
              </a:rPr>
              <a:t>2</a:t>
            </a:r>
          </a:p>
          <a:p>
            <a:r>
              <a:rPr lang="zh-CN" altLang="en-US" sz="1600" b="1">
                <a:solidFill>
                  <a:schemeClr val="bg1"/>
                </a:solidFill>
                <a:latin typeface="zuoyeFont_mathFont"/>
                <a:ea typeface="微软雅黑" pitchFamily="34" charset="-122"/>
              </a:rPr>
              <a:t>航空：</a:t>
            </a:r>
            <a:r>
              <a:rPr lang="en-US" altLang="zh-CN" sz="1600" b="1">
                <a:solidFill>
                  <a:schemeClr val="bg1"/>
                </a:solidFill>
                <a:latin typeface="zuoyeFont_mathFont"/>
                <a:ea typeface="微软雅黑" pitchFamily="34" charset="-122"/>
              </a:rPr>
              <a:t>12</a:t>
            </a:r>
          </a:p>
          <a:p>
            <a:r>
              <a:rPr lang="zh-CN" altLang="en-US" sz="1600" b="1">
                <a:solidFill>
                  <a:schemeClr val="bg1"/>
                </a:solidFill>
                <a:latin typeface="zuoyeFont_mathFont"/>
                <a:ea typeface="微软雅黑" pitchFamily="34" charset="-122"/>
              </a:rPr>
              <a:t>电工：</a:t>
            </a:r>
            <a:r>
              <a:rPr lang="en-US" altLang="zh-CN" sz="1600" b="1">
                <a:solidFill>
                  <a:schemeClr val="bg1"/>
                </a:solidFill>
                <a:latin typeface="zuoyeFont_mathFont"/>
                <a:ea typeface="微软雅黑" pitchFamily="34" charset="-122"/>
              </a:rPr>
              <a:t>10</a:t>
            </a:r>
          </a:p>
          <a:p>
            <a:r>
              <a:rPr lang="zh-CN" altLang="en-US" sz="1600" b="1">
                <a:solidFill>
                  <a:schemeClr val="bg1"/>
                </a:solidFill>
                <a:latin typeface="zuoyeFont_mathFont"/>
                <a:ea typeface="微软雅黑" pitchFamily="34" charset="-122"/>
              </a:rPr>
              <a:t>兵器场：</a:t>
            </a:r>
            <a:r>
              <a:rPr lang="en-US" altLang="zh-CN" sz="1600" b="1">
                <a:solidFill>
                  <a:schemeClr val="bg1"/>
                </a:solidFill>
                <a:latin typeface="zuoyeFont_mathFont"/>
                <a:ea typeface="微软雅黑" pitchFamily="34" charset="-122"/>
              </a:rPr>
              <a:t>16</a:t>
            </a:r>
          </a:p>
          <a:p>
            <a:r>
              <a:rPr lang="zh-CN" altLang="en-US" sz="1600" b="1">
                <a:solidFill>
                  <a:schemeClr val="bg1"/>
                </a:solidFill>
                <a:latin typeface="zuoyeFont_mathFont"/>
                <a:ea typeface="微软雅黑" pitchFamily="34" charset="-122"/>
              </a:rPr>
              <a:t>造船：</a:t>
            </a:r>
            <a:r>
              <a:rPr lang="en-US" altLang="zh-CN" sz="1600" b="1">
                <a:solidFill>
                  <a:schemeClr val="bg1"/>
                </a:solidFill>
                <a:latin typeface="zuoyeFont_mathFont"/>
                <a:ea typeface="微软雅黑" pitchFamily="34" charset="-122"/>
              </a:rPr>
              <a:t>4</a:t>
            </a:r>
            <a:endParaRPr lang="en-US" altLang="zh-CN" sz="1600" b="1">
              <a:solidFill>
                <a:schemeClr val="bg1"/>
              </a:solidFill>
              <a:ea typeface="微软雅黑" pitchFamily="34" charset="-122"/>
            </a:endParaRPr>
          </a:p>
        </p:txBody>
      </p:sp>
      <p:sp>
        <p:nvSpPr>
          <p:cNvPr id="130" name="TextBox 129"/>
          <p:cNvSpPr txBox="1">
            <a:spLocks noChangeArrowheads="1"/>
          </p:cNvSpPr>
          <p:nvPr/>
        </p:nvSpPr>
        <p:spPr bwMode="auto">
          <a:xfrm>
            <a:off x="3540125" y="1244600"/>
            <a:ext cx="1427163" cy="307975"/>
          </a:xfrm>
          <a:prstGeom prst="rect">
            <a:avLst/>
          </a:prstGeom>
          <a:noFill/>
          <a:ln w="9525">
            <a:noFill/>
            <a:miter lim="800000"/>
            <a:headEnd/>
            <a:tailEnd/>
          </a:ln>
        </p:spPr>
        <p:txBody>
          <a:bodyPr lIns="0" tIns="0" rIns="0" bIns="0">
            <a:spAutoFit/>
          </a:bodyPr>
          <a:lstStyle/>
          <a:p>
            <a:pPr algn="r" defTabSz="1217613">
              <a:spcBef>
                <a:spcPct val="20000"/>
              </a:spcBef>
            </a:pPr>
            <a:r>
              <a:rPr lang="zh-CN" altLang="en-US" sz="2000" b="1">
                <a:solidFill>
                  <a:schemeClr val="bg1"/>
                </a:solidFill>
                <a:ea typeface="微软雅黑" pitchFamily="34" charset="-122"/>
              </a:rPr>
              <a:t>能源类企业</a:t>
            </a:r>
            <a:endParaRPr lang="en-US" sz="2000" b="1">
              <a:solidFill>
                <a:schemeClr val="bg1"/>
              </a:solidFill>
              <a:ea typeface="微软雅黑" pitchFamily="34" charset="-122"/>
            </a:endParaRPr>
          </a:p>
        </p:txBody>
      </p:sp>
      <p:sp>
        <p:nvSpPr>
          <p:cNvPr id="37898" name="Freeform 66"/>
          <p:cNvSpPr>
            <a:spLocks noEditPoints="1"/>
          </p:cNvSpPr>
          <p:nvPr/>
        </p:nvSpPr>
        <p:spPr bwMode="auto">
          <a:xfrm>
            <a:off x="6627813" y="2254250"/>
            <a:ext cx="323850" cy="346075"/>
          </a:xfrm>
          <a:custGeom>
            <a:avLst/>
            <a:gdLst>
              <a:gd name="T0" fmla="*/ 55 w 55"/>
              <a:gd name="T1" fmla="*/ 9 h 64"/>
              <a:gd name="T2" fmla="*/ 55 w 55"/>
              <a:gd name="T3" fmla="*/ 14 h 64"/>
              <a:gd name="T4" fmla="*/ 27 w 55"/>
              <a:gd name="T5" fmla="*/ 23 h 64"/>
              <a:gd name="T6" fmla="*/ 0 w 55"/>
              <a:gd name="T7" fmla="*/ 14 h 64"/>
              <a:gd name="T8" fmla="*/ 0 w 55"/>
              <a:gd name="T9" fmla="*/ 9 h 64"/>
              <a:gd name="T10" fmla="*/ 27 w 55"/>
              <a:gd name="T11" fmla="*/ 0 h 64"/>
              <a:gd name="T12" fmla="*/ 55 w 55"/>
              <a:gd name="T13" fmla="*/ 9 h 64"/>
              <a:gd name="T14" fmla="*/ 55 w 55"/>
              <a:gd name="T15" fmla="*/ 21 h 64"/>
              <a:gd name="T16" fmla="*/ 55 w 55"/>
              <a:gd name="T17" fmla="*/ 27 h 64"/>
              <a:gd name="T18" fmla="*/ 27 w 55"/>
              <a:gd name="T19" fmla="*/ 37 h 64"/>
              <a:gd name="T20" fmla="*/ 0 w 55"/>
              <a:gd name="T21" fmla="*/ 27 h 64"/>
              <a:gd name="T22" fmla="*/ 0 w 55"/>
              <a:gd name="T23" fmla="*/ 21 h 64"/>
              <a:gd name="T24" fmla="*/ 27 w 55"/>
              <a:gd name="T25" fmla="*/ 27 h 64"/>
              <a:gd name="T26" fmla="*/ 55 w 55"/>
              <a:gd name="T27" fmla="*/ 21 h 64"/>
              <a:gd name="T28" fmla="*/ 55 w 55"/>
              <a:gd name="T29" fmla="*/ 35 h 64"/>
              <a:gd name="T30" fmla="*/ 55 w 55"/>
              <a:gd name="T31" fmla="*/ 41 h 64"/>
              <a:gd name="T32" fmla="*/ 27 w 55"/>
              <a:gd name="T33" fmla="*/ 50 h 64"/>
              <a:gd name="T34" fmla="*/ 0 w 55"/>
              <a:gd name="T35" fmla="*/ 41 h 64"/>
              <a:gd name="T36" fmla="*/ 0 w 55"/>
              <a:gd name="T37" fmla="*/ 35 h 64"/>
              <a:gd name="T38" fmla="*/ 27 w 55"/>
              <a:gd name="T39" fmla="*/ 41 h 64"/>
              <a:gd name="T40" fmla="*/ 55 w 55"/>
              <a:gd name="T41" fmla="*/ 35 h 64"/>
              <a:gd name="T42" fmla="*/ 55 w 55"/>
              <a:gd name="T43" fmla="*/ 49 h 64"/>
              <a:gd name="T44" fmla="*/ 55 w 55"/>
              <a:gd name="T45" fmla="*/ 55 h 64"/>
              <a:gd name="T46" fmla="*/ 27 w 55"/>
              <a:gd name="T47" fmla="*/ 64 h 64"/>
              <a:gd name="T48" fmla="*/ 0 w 55"/>
              <a:gd name="T49" fmla="*/ 55 h 64"/>
              <a:gd name="T50" fmla="*/ 0 w 55"/>
              <a:gd name="T51" fmla="*/ 49 h 64"/>
              <a:gd name="T52" fmla="*/ 27 w 55"/>
              <a:gd name="T53" fmla="*/ 55 h 64"/>
              <a:gd name="T54" fmla="*/ 55 w 55"/>
              <a:gd name="T55" fmla="*/ 49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5"/>
              <a:gd name="T85" fmla="*/ 0 h 64"/>
              <a:gd name="T86" fmla="*/ 55 w 55"/>
              <a:gd name="T87" fmla="*/ 64 h 6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5" h="64">
                <a:moveTo>
                  <a:pt x="55" y="9"/>
                </a:moveTo>
                <a:cubicBezTo>
                  <a:pt x="55" y="14"/>
                  <a:pt x="55" y="14"/>
                  <a:pt x="55" y="14"/>
                </a:cubicBezTo>
                <a:cubicBezTo>
                  <a:pt x="55" y="19"/>
                  <a:pt x="42" y="23"/>
                  <a:pt x="27" y="23"/>
                </a:cubicBezTo>
                <a:cubicBezTo>
                  <a:pt x="12" y="23"/>
                  <a:pt x="0" y="19"/>
                  <a:pt x="0" y="14"/>
                </a:cubicBezTo>
                <a:cubicBezTo>
                  <a:pt x="0" y="9"/>
                  <a:pt x="0" y="9"/>
                  <a:pt x="0" y="9"/>
                </a:cubicBezTo>
                <a:cubicBezTo>
                  <a:pt x="0" y="4"/>
                  <a:pt x="12" y="0"/>
                  <a:pt x="27" y="0"/>
                </a:cubicBezTo>
                <a:cubicBezTo>
                  <a:pt x="42" y="0"/>
                  <a:pt x="55" y="4"/>
                  <a:pt x="55" y="9"/>
                </a:cubicBezTo>
                <a:close/>
                <a:moveTo>
                  <a:pt x="55" y="21"/>
                </a:moveTo>
                <a:cubicBezTo>
                  <a:pt x="55" y="27"/>
                  <a:pt x="55" y="27"/>
                  <a:pt x="55" y="27"/>
                </a:cubicBezTo>
                <a:cubicBezTo>
                  <a:pt x="55" y="32"/>
                  <a:pt x="42" y="37"/>
                  <a:pt x="27" y="37"/>
                </a:cubicBezTo>
                <a:cubicBezTo>
                  <a:pt x="12" y="37"/>
                  <a:pt x="0" y="32"/>
                  <a:pt x="0" y="27"/>
                </a:cubicBezTo>
                <a:cubicBezTo>
                  <a:pt x="0" y="21"/>
                  <a:pt x="0" y="21"/>
                  <a:pt x="0" y="21"/>
                </a:cubicBezTo>
                <a:cubicBezTo>
                  <a:pt x="6" y="25"/>
                  <a:pt x="16" y="27"/>
                  <a:pt x="27" y="27"/>
                </a:cubicBezTo>
                <a:cubicBezTo>
                  <a:pt x="38" y="27"/>
                  <a:pt x="49" y="25"/>
                  <a:pt x="55" y="21"/>
                </a:cubicBezTo>
                <a:close/>
                <a:moveTo>
                  <a:pt x="55" y="35"/>
                </a:moveTo>
                <a:cubicBezTo>
                  <a:pt x="55" y="41"/>
                  <a:pt x="55" y="41"/>
                  <a:pt x="55" y="41"/>
                </a:cubicBezTo>
                <a:cubicBezTo>
                  <a:pt x="55" y="46"/>
                  <a:pt x="42" y="50"/>
                  <a:pt x="27" y="50"/>
                </a:cubicBezTo>
                <a:cubicBezTo>
                  <a:pt x="12" y="50"/>
                  <a:pt x="0" y="46"/>
                  <a:pt x="0" y="41"/>
                </a:cubicBezTo>
                <a:cubicBezTo>
                  <a:pt x="0" y="35"/>
                  <a:pt x="0" y="35"/>
                  <a:pt x="0" y="35"/>
                </a:cubicBezTo>
                <a:cubicBezTo>
                  <a:pt x="6" y="39"/>
                  <a:pt x="16" y="41"/>
                  <a:pt x="27" y="41"/>
                </a:cubicBezTo>
                <a:cubicBezTo>
                  <a:pt x="38" y="41"/>
                  <a:pt x="49" y="39"/>
                  <a:pt x="55" y="35"/>
                </a:cubicBezTo>
                <a:close/>
                <a:moveTo>
                  <a:pt x="55" y="49"/>
                </a:moveTo>
                <a:cubicBezTo>
                  <a:pt x="55" y="55"/>
                  <a:pt x="55" y="55"/>
                  <a:pt x="55" y="55"/>
                </a:cubicBezTo>
                <a:cubicBezTo>
                  <a:pt x="55" y="60"/>
                  <a:pt x="42" y="64"/>
                  <a:pt x="27" y="64"/>
                </a:cubicBezTo>
                <a:cubicBezTo>
                  <a:pt x="12" y="64"/>
                  <a:pt x="0" y="60"/>
                  <a:pt x="0" y="55"/>
                </a:cubicBezTo>
                <a:cubicBezTo>
                  <a:pt x="0" y="49"/>
                  <a:pt x="0" y="49"/>
                  <a:pt x="0" y="49"/>
                </a:cubicBezTo>
                <a:cubicBezTo>
                  <a:pt x="6" y="53"/>
                  <a:pt x="16" y="55"/>
                  <a:pt x="27" y="55"/>
                </a:cubicBezTo>
                <a:cubicBezTo>
                  <a:pt x="38" y="55"/>
                  <a:pt x="49" y="53"/>
                  <a:pt x="55" y="49"/>
                </a:cubicBezTo>
                <a:close/>
              </a:path>
            </a:pathLst>
          </a:custGeom>
          <a:solidFill>
            <a:schemeClr val="bg1"/>
          </a:solidFill>
          <a:ln w="9525">
            <a:noFill/>
            <a:round/>
            <a:headEnd/>
            <a:tailEnd/>
          </a:ln>
        </p:spPr>
        <p:txBody>
          <a:bodyPr lIns="121920" tIns="60960" rIns="121920" bIns="60960"/>
          <a:lstStyle/>
          <a:p>
            <a:endParaRPr lang="zh-CN" altLang="en-US"/>
          </a:p>
        </p:txBody>
      </p:sp>
      <p:sp>
        <p:nvSpPr>
          <p:cNvPr id="36" name="TextBox 35"/>
          <p:cNvSpPr txBox="1">
            <a:spLocks noChangeArrowheads="1"/>
          </p:cNvSpPr>
          <p:nvPr/>
        </p:nvSpPr>
        <p:spPr bwMode="auto">
          <a:xfrm>
            <a:off x="0" y="2620963"/>
            <a:ext cx="1506538" cy="554037"/>
          </a:xfrm>
          <a:prstGeom prst="rect">
            <a:avLst/>
          </a:prstGeom>
          <a:noFill/>
          <a:ln w="9525">
            <a:noFill/>
            <a:miter lim="800000"/>
            <a:headEnd/>
            <a:tailEnd/>
          </a:ln>
        </p:spPr>
        <p:txBody>
          <a:bodyPr lIns="0" tIns="0" rIns="0" bIns="0">
            <a:spAutoFit/>
          </a:bodyPr>
          <a:lstStyle/>
          <a:p>
            <a:pPr algn="ctr"/>
            <a:r>
              <a:rPr lang="zh-CN" altLang="en-US" sz="2000" b="1">
                <a:solidFill>
                  <a:schemeClr val="bg1"/>
                </a:solidFill>
                <a:latin typeface="zuoyeFont_mathFont"/>
                <a:ea typeface="微软雅黑" pitchFamily="34" charset="-122"/>
              </a:rPr>
              <a:t>冶金类企业</a:t>
            </a:r>
            <a:endParaRPr lang="en-US" altLang="zh-CN" sz="2000" b="1">
              <a:solidFill>
                <a:schemeClr val="bg1"/>
              </a:solidFill>
              <a:latin typeface="zuoyeFont_mathFont"/>
              <a:ea typeface="微软雅黑" pitchFamily="34" charset="-122"/>
            </a:endParaRPr>
          </a:p>
          <a:p>
            <a:pPr algn="ctr"/>
            <a:endParaRPr lang="en-US" altLang="zh-CN" sz="1600" b="1">
              <a:solidFill>
                <a:srgbClr val="C00000"/>
              </a:solidFill>
              <a:ea typeface="微软雅黑" pitchFamily="34" charset="-122"/>
            </a:endParaRPr>
          </a:p>
        </p:txBody>
      </p:sp>
      <p:sp>
        <p:nvSpPr>
          <p:cNvPr id="37" name="TextBox 36"/>
          <p:cNvSpPr txBox="1">
            <a:spLocks noChangeArrowheads="1"/>
          </p:cNvSpPr>
          <p:nvPr/>
        </p:nvSpPr>
        <p:spPr bwMode="auto">
          <a:xfrm>
            <a:off x="5270500" y="1066800"/>
            <a:ext cx="1093788" cy="739775"/>
          </a:xfrm>
          <a:prstGeom prst="rect">
            <a:avLst/>
          </a:prstGeom>
          <a:noFill/>
          <a:ln w="9525">
            <a:noFill/>
            <a:miter lim="800000"/>
            <a:headEnd/>
            <a:tailEnd/>
          </a:ln>
        </p:spPr>
        <p:txBody>
          <a:bodyPr lIns="0" tIns="0" rIns="0" bIns="0">
            <a:spAutoFit/>
          </a:bodyPr>
          <a:lstStyle/>
          <a:p>
            <a:r>
              <a:rPr lang="zh-CN" altLang="en-US" sz="1600" b="1">
                <a:solidFill>
                  <a:schemeClr val="bg1"/>
                </a:solidFill>
                <a:latin typeface="zuoyeFont_mathFont"/>
                <a:ea typeface="微软雅黑" pitchFamily="34" charset="-122"/>
              </a:rPr>
              <a:t>电力：</a:t>
            </a:r>
            <a:r>
              <a:rPr lang="en-US" altLang="zh-CN" sz="1600" b="1">
                <a:solidFill>
                  <a:schemeClr val="bg1"/>
                </a:solidFill>
                <a:latin typeface="zuoyeFont_mathFont"/>
                <a:ea typeface="微软雅黑" pitchFamily="34" charset="-122"/>
              </a:rPr>
              <a:t>25</a:t>
            </a:r>
          </a:p>
          <a:p>
            <a:r>
              <a:rPr lang="zh-CN" altLang="en-US" sz="1600" b="1">
                <a:solidFill>
                  <a:schemeClr val="bg1"/>
                </a:solidFill>
                <a:latin typeface="zuoyeFont_mathFont"/>
                <a:ea typeface="微软雅黑" pitchFamily="34" charset="-122"/>
              </a:rPr>
              <a:t>煤炭：</a:t>
            </a:r>
            <a:r>
              <a:rPr lang="en-US" altLang="zh-CN" sz="1600" b="1">
                <a:solidFill>
                  <a:schemeClr val="bg1"/>
                </a:solidFill>
                <a:latin typeface="zuoyeFont_mathFont"/>
                <a:ea typeface="微软雅黑" pitchFamily="34" charset="-122"/>
              </a:rPr>
              <a:t>25</a:t>
            </a:r>
          </a:p>
          <a:p>
            <a:r>
              <a:rPr lang="zh-CN" altLang="en-US" sz="1600" b="1">
                <a:solidFill>
                  <a:schemeClr val="bg1"/>
                </a:solidFill>
                <a:latin typeface="zuoyeFont_mathFont"/>
                <a:ea typeface="微软雅黑" pitchFamily="34" charset="-122"/>
              </a:rPr>
              <a:t>石油：</a:t>
            </a:r>
            <a:r>
              <a:rPr lang="en-US" altLang="zh-CN" sz="1600" b="1">
                <a:solidFill>
                  <a:schemeClr val="bg1"/>
                </a:solidFill>
                <a:latin typeface="zuoyeFont_mathFont"/>
                <a:ea typeface="微软雅黑" pitchFamily="34" charset="-122"/>
              </a:rPr>
              <a:t>2</a:t>
            </a:r>
          </a:p>
        </p:txBody>
      </p:sp>
      <p:sp>
        <p:nvSpPr>
          <p:cNvPr id="38" name="TextBox 37"/>
          <p:cNvSpPr txBox="1">
            <a:spLocks noChangeArrowheads="1"/>
          </p:cNvSpPr>
          <p:nvPr/>
        </p:nvSpPr>
        <p:spPr bwMode="auto">
          <a:xfrm>
            <a:off x="1689100" y="2593975"/>
            <a:ext cx="1292225" cy="492125"/>
          </a:xfrm>
          <a:prstGeom prst="rect">
            <a:avLst/>
          </a:prstGeom>
          <a:noFill/>
          <a:ln w="9525">
            <a:noFill/>
            <a:miter lim="800000"/>
            <a:headEnd/>
            <a:tailEnd/>
          </a:ln>
        </p:spPr>
        <p:txBody>
          <a:bodyPr lIns="0" tIns="0" rIns="0" bIns="0">
            <a:spAutoFit/>
          </a:bodyPr>
          <a:lstStyle/>
          <a:p>
            <a:r>
              <a:rPr lang="zh-CN" altLang="en-US" sz="1600" b="1">
                <a:solidFill>
                  <a:schemeClr val="bg1"/>
                </a:solidFill>
                <a:latin typeface="zuoyeFont_mathFont"/>
                <a:ea typeface="微软雅黑" pitchFamily="34" charset="-122"/>
              </a:rPr>
              <a:t>钢铁：</a:t>
            </a:r>
            <a:r>
              <a:rPr lang="en-US" altLang="zh-CN" sz="1600" b="1">
                <a:solidFill>
                  <a:schemeClr val="bg1"/>
                </a:solidFill>
                <a:latin typeface="zuoyeFont_mathFont"/>
                <a:ea typeface="微软雅黑" pitchFamily="34" charset="-122"/>
              </a:rPr>
              <a:t>7</a:t>
            </a:r>
          </a:p>
          <a:p>
            <a:r>
              <a:rPr lang="zh-CN" altLang="en-US" sz="1600" b="1">
                <a:solidFill>
                  <a:schemeClr val="bg1"/>
                </a:solidFill>
                <a:latin typeface="zuoyeFont_mathFont"/>
                <a:ea typeface="微软雅黑" pitchFamily="34" charset="-122"/>
              </a:rPr>
              <a:t>有色冶金：</a:t>
            </a:r>
            <a:r>
              <a:rPr lang="en-US" altLang="zh-CN" sz="1600" b="1">
                <a:solidFill>
                  <a:schemeClr val="bg1"/>
                </a:solidFill>
                <a:latin typeface="zuoyeFont_mathFont"/>
                <a:ea typeface="微软雅黑" pitchFamily="34" charset="-122"/>
              </a:rPr>
              <a:t>13</a:t>
            </a:r>
          </a:p>
        </p:txBody>
      </p:sp>
      <p:sp>
        <p:nvSpPr>
          <p:cNvPr id="39" name="TextBox 38"/>
          <p:cNvSpPr txBox="1">
            <a:spLocks noChangeArrowheads="1"/>
          </p:cNvSpPr>
          <p:nvPr/>
        </p:nvSpPr>
        <p:spPr bwMode="auto">
          <a:xfrm>
            <a:off x="523875" y="1247775"/>
            <a:ext cx="1506538" cy="554038"/>
          </a:xfrm>
          <a:prstGeom prst="rect">
            <a:avLst/>
          </a:prstGeom>
          <a:noFill/>
          <a:ln w="9525">
            <a:noFill/>
            <a:miter lim="800000"/>
            <a:headEnd/>
            <a:tailEnd/>
          </a:ln>
        </p:spPr>
        <p:txBody>
          <a:bodyPr lIns="0" tIns="0" rIns="0" bIns="0">
            <a:spAutoFit/>
          </a:bodyPr>
          <a:lstStyle/>
          <a:p>
            <a:pPr algn="ctr"/>
            <a:r>
              <a:rPr lang="zh-CN" altLang="en-US" sz="2000" b="1">
                <a:solidFill>
                  <a:schemeClr val="bg1"/>
                </a:solidFill>
                <a:latin typeface="zuoyeFont_mathFont"/>
                <a:ea typeface="微软雅黑" pitchFamily="34" charset="-122"/>
              </a:rPr>
              <a:t>军工类企业</a:t>
            </a:r>
            <a:endParaRPr lang="en-US" altLang="zh-CN" sz="2000" b="1">
              <a:solidFill>
                <a:schemeClr val="bg1"/>
              </a:solidFill>
              <a:latin typeface="zuoyeFont_mathFont"/>
              <a:ea typeface="微软雅黑" pitchFamily="34" charset="-122"/>
            </a:endParaRPr>
          </a:p>
          <a:p>
            <a:pPr algn="ctr"/>
            <a:endParaRPr lang="en-US" altLang="zh-CN" sz="1600" b="1">
              <a:solidFill>
                <a:srgbClr val="C00000"/>
              </a:solidFill>
              <a:ea typeface="微软雅黑" pitchFamily="34" charset="-122"/>
            </a:endParaRPr>
          </a:p>
        </p:txBody>
      </p:sp>
      <p:sp>
        <p:nvSpPr>
          <p:cNvPr id="41" name="TextBox 40"/>
          <p:cNvSpPr txBox="1">
            <a:spLocks noChangeArrowheads="1"/>
          </p:cNvSpPr>
          <p:nvPr/>
        </p:nvSpPr>
        <p:spPr bwMode="auto">
          <a:xfrm>
            <a:off x="4006850" y="2254250"/>
            <a:ext cx="2105025" cy="307975"/>
          </a:xfrm>
          <a:prstGeom prst="rect">
            <a:avLst/>
          </a:prstGeom>
          <a:noFill/>
          <a:ln w="9525">
            <a:noFill/>
            <a:miter lim="800000"/>
            <a:headEnd/>
            <a:tailEnd/>
          </a:ln>
        </p:spPr>
        <p:txBody>
          <a:bodyPr lIns="0" tIns="0" rIns="0" bIns="0">
            <a:spAutoFit/>
          </a:bodyPr>
          <a:lstStyle/>
          <a:p>
            <a:pPr algn="r" defTabSz="1217613">
              <a:spcBef>
                <a:spcPct val="20000"/>
              </a:spcBef>
            </a:pPr>
            <a:r>
              <a:rPr lang="zh-CN" altLang="en-US" sz="2000" b="1">
                <a:solidFill>
                  <a:schemeClr val="bg1"/>
                </a:solidFill>
                <a:ea typeface="微软雅黑" pitchFamily="34" charset="-122"/>
              </a:rPr>
              <a:t>机器加工业：</a:t>
            </a:r>
            <a:r>
              <a:rPr lang="en-US" altLang="zh-CN" sz="2000" b="1">
                <a:solidFill>
                  <a:schemeClr val="bg1"/>
                </a:solidFill>
                <a:ea typeface="微软雅黑" pitchFamily="34" charset="-122"/>
              </a:rPr>
              <a:t>24</a:t>
            </a:r>
          </a:p>
        </p:txBody>
      </p:sp>
      <p:sp>
        <p:nvSpPr>
          <p:cNvPr id="42" name="TextBox 41"/>
          <p:cNvSpPr txBox="1">
            <a:spLocks noChangeArrowheads="1"/>
          </p:cNvSpPr>
          <p:nvPr/>
        </p:nvSpPr>
        <p:spPr bwMode="auto">
          <a:xfrm>
            <a:off x="1390650" y="3752850"/>
            <a:ext cx="1747838" cy="307975"/>
          </a:xfrm>
          <a:prstGeom prst="rect">
            <a:avLst/>
          </a:prstGeom>
          <a:noFill/>
          <a:ln w="9525">
            <a:noFill/>
            <a:miter lim="800000"/>
            <a:headEnd/>
            <a:tailEnd/>
          </a:ln>
        </p:spPr>
        <p:txBody>
          <a:bodyPr lIns="0" tIns="0" rIns="0" bIns="0">
            <a:spAutoFit/>
          </a:bodyPr>
          <a:lstStyle/>
          <a:p>
            <a:pPr algn="r" defTabSz="1217613">
              <a:spcBef>
                <a:spcPct val="20000"/>
              </a:spcBef>
            </a:pPr>
            <a:r>
              <a:rPr lang="zh-CN" altLang="en-US" sz="2000" b="1">
                <a:solidFill>
                  <a:schemeClr val="bg1"/>
                </a:solidFill>
                <a:ea typeface="微软雅黑" pitchFamily="34" charset="-122"/>
              </a:rPr>
              <a:t>化工类企业：</a:t>
            </a:r>
            <a:r>
              <a:rPr lang="en-US" altLang="zh-CN" sz="2000" b="1">
                <a:solidFill>
                  <a:schemeClr val="bg1"/>
                </a:solidFill>
                <a:ea typeface="微软雅黑" pitchFamily="34" charset="-122"/>
              </a:rPr>
              <a:t>7</a:t>
            </a:r>
          </a:p>
        </p:txBody>
      </p:sp>
      <p:sp>
        <p:nvSpPr>
          <p:cNvPr id="43" name="TextBox 42"/>
          <p:cNvSpPr txBox="1">
            <a:spLocks noChangeArrowheads="1"/>
          </p:cNvSpPr>
          <p:nvPr/>
        </p:nvSpPr>
        <p:spPr bwMode="auto">
          <a:xfrm>
            <a:off x="3676650" y="3525838"/>
            <a:ext cx="1749425" cy="307975"/>
          </a:xfrm>
          <a:prstGeom prst="rect">
            <a:avLst/>
          </a:prstGeom>
          <a:noFill/>
          <a:ln w="9525">
            <a:noFill/>
            <a:miter lim="800000"/>
            <a:headEnd/>
            <a:tailEnd/>
          </a:ln>
        </p:spPr>
        <p:txBody>
          <a:bodyPr lIns="0" tIns="0" rIns="0" bIns="0">
            <a:spAutoFit/>
          </a:bodyPr>
          <a:lstStyle/>
          <a:p>
            <a:pPr algn="r" defTabSz="1217613">
              <a:spcBef>
                <a:spcPct val="20000"/>
              </a:spcBef>
            </a:pPr>
            <a:r>
              <a:rPr lang="zh-CN" altLang="en-US" sz="2000" b="1">
                <a:solidFill>
                  <a:schemeClr val="bg1"/>
                </a:solidFill>
                <a:ea typeface="微软雅黑" pitchFamily="34" charset="-122"/>
              </a:rPr>
              <a:t>医学药物：</a:t>
            </a:r>
            <a:r>
              <a:rPr lang="en-US" altLang="zh-CN" sz="2000" b="1">
                <a:solidFill>
                  <a:schemeClr val="bg1"/>
                </a:solidFill>
                <a:ea typeface="微软雅黑" pitchFamily="34" charset="-122"/>
              </a:rPr>
              <a:t>3</a:t>
            </a:r>
          </a:p>
        </p:txBody>
      </p:sp>
      <p:sp>
        <p:nvSpPr>
          <p:cNvPr id="68" name="矩形 6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9" name="矩形 6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0" name="椭圆 6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7909" name="Group 32"/>
          <p:cNvGrpSpPr>
            <a:grpSpLocks/>
          </p:cNvGrpSpPr>
          <p:nvPr/>
        </p:nvGrpSpPr>
        <p:grpSpPr bwMode="auto">
          <a:xfrm>
            <a:off x="1087438" y="-11113"/>
            <a:ext cx="709612" cy="711201"/>
            <a:chOff x="3692576" y="1742634"/>
            <a:chExt cx="2790379" cy="2796023"/>
          </a:xfrm>
        </p:grpSpPr>
        <p:grpSp>
          <p:nvGrpSpPr>
            <p:cNvPr id="37947" name="组合 79"/>
            <p:cNvGrpSpPr>
              <a:grpSpLocks/>
            </p:cNvGrpSpPr>
            <p:nvPr/>
          </p:nvGrpSpPr>
          <p:grpSpPr bwMode="auto">
            <a:xfrm>
              <a:off x="3692576" y="1742634"/>
              <a:ext cx="2790379" cy="2796023"/>
              <a:chOff x="6379729" y="2488774"/>
              <a:chExt cx="2513016" cy="2513016"/>
            </a:xfrm>
          </p:grpSpPr>
          <p:sp>
            <p:nvSpPr>
              <p:cNvPr id="7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7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7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791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791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78" name="矩形 7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9" name="椭圆 7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7914" name="Group 32"/>
          <p:cNvGrpSpPr>
            <a:grpSpLocks/>
          </p:cNvGrpSpPr>
          <p:nvPr/>
        </p:nvGrpSpPr>
        <p:grpSpPr bwMode="auto">
          <a:xfrm>
            <a:off x="1087438" y="-11113"/>
            <a:ext cx="709612" cy="711201"/>
            <a:chOff x="3692576" y="1742634"/>
            <a:chExt cx="2790379" cy="2796023"/>
          </a:xfrm>
        </p:grpSpPr>
        <p:grpSp>
          <p:nvGrpSpPr>
            <p:cNvPr id="37939" name="组合 79"/>
            <p:cNvGrpSpPr>
              <a:grpSpLocks/>
            </p:cNvGrpSpPr>
            <p:nvPr/>
          </p:nvGrpSpPr>
          <p:grpSpPr bwMode="auto">
            <a:xfrm>
              <a:off x="3692576" y="1742634"/>
              <a:ext cx="2790379" cy="2796023"/>
              <a:chOff x="6379729" y="2488774"/>
              <a:chExt cx="2513016" cy="2513016"/>
            </a:xfrm>
          </p:grpSpPr>
          <p:sp>
            <p:nvSpPr>
              <p:cNvPr id="8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8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8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7915" name="矩形 84"/>
          <p:cNvSpPr>
            <a:spLocks noChangeArrowheads="1"/>
          </p:cNvSpPr>
          <p:nvPr/>
        </p:nvSpPr>
        <p:spPr bwMode="auto">
          <a:xfrm>
            <a:off x="1987550" y="130175"/>
            <a:ext cx="300831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建国初工业基础之一：</a:t>
            </a:r>
            <a:r>
              <a:rPr lang="en-US" altLang="zh-CN" sz="1600">
                <a:solidFill>
                  <a:schemeClr val="bg1"/>
                </a:solidFill>
                <a:latin typeface="微软雅黑" pitchFamily="34" charset="-122"/>
                <a:ea typeface="微软雅黑" pitchFamily="34" charset="-122"/>
              </a:rPr>
              <a:t>156</a:t>
            </a:r>
            <a:r>
              <a:rPr lang="zh-CN" altLang="en-US" sz="1600">
                <a:solidFill>
                  <a:schemeClr val="bg1"/>
                </a:solidFill>
                <a:latin typeface="微软雅黑" pitchFamily="34" charset="-122"/>
                <a:ea typeface="微软雅黑" pitchFamily="34" charset="-122"/>
              </a:rPr>
              <a:t>工程</a:t>
            </a:r>
            <a:endParaRPr lang="en-US" altLang="zh-CN" sz="1600">
              <a:solidFill>
                <a:schemeClr val="bg1"/>
              </a:solidFill>
              <a:latin typeface="微软雅黑" pitchFamily="34" charset="-122"/>
              <a:ea typeface="微软雅黑" pitchFamily="34" charset="-122"/>
            </a:endParaRPr>
          </a:p>
        </p:txBody>
      </p:sp>
      <p:pic>
        <p:nvPicPr>
          <p:cNvPr id="3791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graphicFrame>
        <p:nvGraphicFramePr>
          <p:cNvPr id="94" name="图示 93"/>
          <p:cNvGraphicFramePr/>
          <p:nvPr/>
        </p:nvGraphicFramePr>
        <p:xfrm>
          <a:off x="6543554" y="985885"/>
          <a:ext cx="5648446" cy="3325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52" name="组合 51"/>
          <p:cNvGrpSpPr>
            <a:grpSpLocks/>
          </p:cNvGrpSpPr>
          <p:nvPr/>
        </p:nvGrpSpPr>
        <p:grpSpPr bwMode="auto">
          <a:xfrm>
            <a:off x="727075" y="5757863"/>
            <a:ext cx="1968500" cy="766762"/>
            <a:chOff x="0" y="400801"/>
            <a:chExt cx="1967761" cy="766767"/>
          </a:xfrm>
        </p:grpSpPr>
        <p:sp>
          <p:nvSpPr>
            <p:cNvPr id="53" name="圆角矩形 52"/>
            <p:cNvSpPr/>
            <p:nvPr/>
          </p:nvSpPr>
          <p:spPr>
            <a:xfrm>
              <a:off x="0" y="400801"/>
              <a:ext cx="1967761" cy="766767"/>
            </a:xfrm>
            <a:prstGeom prst="roundRect">
              <a:avLst>
                <a:gd name="adj" fmla="val 10000"/>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5" name="圆角矩形 4"/>
            <p:cNvSpPr/>
            <p:nvPr/>
          </p:nvSpPr>
          <p:spPr>
            <a:xfrm>
              <a:off x="22217" y="423026"/>
              <a:ext cx="1923328" cy="722317"/>
            </a:xfrm>
            <a:prstGeom prst="rect">
              <a:avLst/>
            </a:prstGeom>
          </p:spPr>
          <p:style>
            <a:lnRef idx="0">
              <a:scrgbClr r="0" g="0" b="0"/>
            </a:lnRef>
            <a:fillRef idx="0">
              <a:scrgbClr r="0" g="0" b="0"/>
            </a:fillRef>
            <a:effectRef idx="0">
              <a:scrgbClr r="0" g="0" b="0"/>
            </a:effectRef>
            <a:fontRef idx="minor">
              <a:schemeClr val="lt1"/>
            </a:fontRef>
          </p:style>
          <p:txBody>
            <a:bodyPr tIns="91440" bIns="91440" spcCol="1270" anchor="ctr"/>
            <a:lstStyle/>
            <a:p>
              <a:pPr algn="ctr" defTabSz="1066800" fontAlgn="auto">
                <a:lnSpc>
                  <a:spcPct val="90000"/>
                </a:lnSpc>
                <a:spcAft>
                  <a:spcPct val="35000"/>
                </a:spcAft>
                <a:defRPr/>
              </a:pPr>
              <a:r>
                <a:rPr lang="zh-CN" altLang="en-US" sz="2400" dirty="0"/>
                <a:t>第一架飞机</a:t>
              </a:r>
            </a:p>
          </p:txBody>
        </p:sp>
      </p:grpSp>
      <p:grpSp>
        <p:nvGrpSpPr>
          <p:cNvPr id="56" name="组合 55"/>
          <p:cNvGrpSpPr>
            <a:grpSpLocks/>
          </p:cNvGrpSpPr>
          <p:nvPr/>
        </p:nvGrpSpPr>
        <p:grpSpPr bwMode="auto">
          <a:xfrm>
            <a:off x="2981325" y="5832475"/>
            <a:ext cx="534988" cy="622300"/>
            <a:chOff x="2220079" y="473318"/>
            <a:chExt cx="534915" cy="621733"/>
          </a:xfrm>
        </p:grpSpPr>
        <p:sp>
          <p:nvSpPr>
            <p:cNvPr id="57" name="右箭头 56"/>
            <p:cNvSpPr/>
            <p:nvPr/>
          </p:nvSpPr>
          <p:spPr>
            <a:xfrm>
              <a:off x="2220079" y="473318"/>
              <a:ext cx="534915" cy="62173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8" name="右箭头 4"/>
            <p:cNvSpPr/>
            <p:nvPr/>
          </p:nvSpPr>
          <p:spPr>
            <a:xfrm>
              <a:off x="2220079" y="597030"/>
              <a:ext cx="374599" cy="37430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44600" fontAlgn="auto">
                <a:lnSpc>
                  <a:spcPct val="90000"/>
                </a:lnSpc>
                <a:spcAft>
                  <a:spcPct val="35000"/>
                </a:spcAft>
                <a:defRPr/>
              </a:pPr>
              <a:endParaRPr lang="zh-CN" altLang="en-US" sz="2800"/>
            </a:p>
          </p:txBody>
        </p:sp>
      </p:grpSp>
      <p:grpSp>
        <p:nvGrpSpPr>
          <p:cNvPr id="59" name="组合 58"/>
          <p:cNvGrpSpPr>
            <a:grpSpLocks/>
          </p:cNvGrpSpPr>
          <p:nvPr/>
        </p:nvGrpSpPr>
        <p:grpSpPr bwMode="auto">
          <a:xfrm>
            <a:off x="3683000" y="5305425"/>
            <a:ext cx="1736725" cy="1568450"/>
            <a:chOff x="2975975" y="0"/>
            <a:chExt cx="1737501" cy="1568369"/>
          </a:xfrm>
        </p:grpSpPr>
        <p:sp>
          <p:nvSpPr>
            <p:cNvPr id="60" name="圆角矩形 59"/>
            <p:cNvSpPr/>
            <p:nvPr/>
          </p:nvSpPr>
          <p:spPr>
            <a:xfrm rot="10800000" flipV="1">
              <a:off x="2977564" y="0"/>
              <a:ext cx="1735912" cy="1568369"/>
            </a:xfrm>
            <a:prstGeom prst="roundRect">
              <a:avLst>
                <a:gd name="adj" fmla="val 10000"/>
              </a:avLst>
            </a:prstGeom>
            <a:solidFill>
              <a:srgbClr val="4570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7" name="圆角矩形 4"/>
            <p:cNvSpPr/>
            <p:nvPr/>
          </p:nvSpPr>
          <p:spPr>
            <a:xfrm>
              <a:off x="2975975" y="74609"/>
              <a:ext cx="1643797" cy="1476299"/>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zh-CN" altLang="en-US" sz="2000" dirty="0"/>
                <a:t>第一辆汽车</a:t>
              </a:r>
            </a:p>
          </p:txBody>
        </p:sp>
      </p:grpSp>
      <p:grpSp>
        <p:nvGrpSpPr>
          <p:cNvPr id="88" name="组合 87"/>
          <p:cNvGrpSpPr>
            <a:grpSpLocks/>
          </p:cNvGrpSpPr>
          <p:nvPr/>
        </p:nvGrpSpPr>
        <p:grpSpPr bwMode="auto">
          <a:xfrm>
            <a:off x="5668963" y="5754688"/>
            <a:ext cx="531812" cy="620712"/>
            <a:chOff x="4964175" y="473318"/>
            <a:chExt cx="531481" cy="621733"/>
          </a:xfrm>
        </p:grpSpPr>
        <p:sp>
          <p:nvSpPr>
            <p:cNvPr id="89" name="右箭头 88"/>
            <p:cNvSpPr/>
            <p:nvPr/>
          </p:nvSpPr>
          <p:spPr>
            <a:xfrm>
              <a:off x="4964175" y="473318"/>
              <a:ext cx="531481" cy="62173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90" name="右箭头 4"/>
            <p:cNvSpPr/>
            <p:nvPr/>
          </p:nvSpPr>
          <p:spPr>
            <a:xfrm>
              <a:off x="4964175" y="597347"/>
              <a:ext cx="372830" cy="373676"/>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44600" fontAlgn="auto">
                <a:lnSpc>
                  <a:spcPct val="90000"/>
                </a:lnSpc>
                <a:spcAft>
                  <a:spcPct val="35000"/>
                </a:spcAft>
                <a:defRPr/>
              </a:pPr>
              <a:endParaRPr lang="zh-CN" altLang="en-US" sz="2800"/>
            </a:p>
          </p:txBody>
        </p:sp>
      </p:grpSp>
      <p:grpSp>
        <p:nvGrpSpPr>
          <p:cNvPr id="91" name="组合 90"/>
          <p:cNvGrpSpPr>
            <a:grpSpLocks/>
          </p:cNvGrpSpPr>
          <p:nvPr/>
        </p:nvGrpSpPr>
        <p:grpSpPr bwMode="auto">
          <a:xfrm>
            <a:off x="6462713" y="5713413"/>
            <a:ext cx="1914525" cy="987425"/>
            <a:chOff x="5716272" y="290764"/>
            <a:chExt cx="1913810" cy="986840"/>
          </a:xfrm>
        </p:grpSpPr>
        <p:sp>
          <p:nvSpPr>
            <p:cNvPr id="93" name="圆角矩形 92"/>
            <p:cNvSpPr/>
            <p:nvPr/>
          </p:nvSpPr>
          <p:spPr>
            <a:xfrm>
              <a:off x="5716272" y="290764"/>
              <a:ext cx="1913810" cy="986840"/>
            </a:xfrm>
            <a:prstGeom prst="roundRect">
              <a:avLst>
                <a:gd name="adj" fmla="val 10000"/>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5" name="圆角矩形 4"/>
            <p:cNvSpPr/>
            <p:nvPr/>
          </p:nvSpPr>
          <p:spPr>
            <a:xfrm>
              <a:off x="5744836" y="319322"/>
              <a:ext cx="1856681" cy="929724"/>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zh-CN" altLang="en-US" sz="2000" dirty="0"/>
                <a:t>第一辆拖拉机</a:t>
              </a:r>
            </a:p>
          </p:txBody>
        </p:sp>
      </p:grpSp>
      <p:grpSp>
        <p:nvGrpSpPr>
          <p:cNvPr id="96" name="组合 95"/>
          <p:cNvGrpSpPr>
            <a:grpSpLocks/>
          </p:cNvGrpSpPr>
          <p:nvPr/>
        </p:nvGrpSpPr>
        <p:grpSpPr bwMode="auto">
          <a:xfrm>
            <a:off x="8653463" y="5911850"/>
            <a:ext cx="530225" cy="622300"/>
            <a:chOff x="7880782" y="473318"/>
            <a:chExt cx="531481" cy="621733"/>
          </a:xfrm>
        </p:grpSpPr>
        <p:sp>
          <p:nvSpPr>
            <p:cNvPr id="97" name="右箭头 96"/>
            <p:cNvSpPr/>
            <p:nvPr/>
          </p:nvSpPr>
          <p:spPr>
            <a:xfrm>
              <a:off x="7880782" y="473318"/>
              <a:ext cx="531481" cy="62173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98" name="右箭头 4"/>
            <p:cNvSpPr/>
            <p:nvPr/>
          </p:nvSpPr>
          <p:spPr>
            <a:xfrm>
              <a:off x="7880782" y="597030"/>
              <a:ext cx="372355" cy="37430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244600" fontAlgn="auto">
                <a:lnSpc>
                  <a:spcPct val="90000"/>
                </a:lnSpc>
                <a:spcAft>
                  <a:spcPct val="35000"/>
                </a:spcAft>
                <a:defRPr/>
              </a:pPr>
              <a:endParaRPr lang="zh-CN" altLang="en-US" sz="2800"/>
            </a:p>
          </p:txBody>
        </p:sp>
      </p:grpSp>
      <p:grpSp>
        <p:nvGrpSpPr>
          <p:cNvPr id="99" name="组合 98"/>
          <p:cNvGrpSpPr>
            <a:grpSpLocks/>
          </p:cNvGrpSpPr>
          <p:nvPr/>
        </p:nvGrpSpPr>
        <p:grpSpPr bwMode="auto">
          <a:xfrm>
            <a:off x="9458325" y="5832475"/>
            <a:ext cx="1743075" cy="788988"/>
            <a:chOff x="8632878" y="390281"/>
            <a:chExt cx="1743134" cy="787806"/>
          </a:xfrm>
        </p:grpSpPr>
        <p:sp>
          <p:nvSpPr>
            <p:cNvPr id="100" name="圆角矩形 99"/>
            <p:cNvSpPr/>
            <p:nvPr/>
          </p:nvSpPr>
          <p:spPr>
            <a:xfrm>
              <a:off x="8632878" y="390281"/>
              <a:ext cx="1743134" cy="787806"/>
            </a:xfrm>
            <a:prstGeom prst="roundRect">
              <a:avLst>
                <a:gd name="adj" fmla="val 10000"/>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1" name="圆角矩形 4"/>
            <p:cNvSpPr/>
            <p:nvPr/>
          </p:nvSpPr>
          <p:spPr>
            <a:xfrm>
              <a:off x="8656692" y="414058"/>
              <a:ext cx="1695507" cy="740251"/>
            </a:xfrm>
            <a:prstGeom prst="rect">
              <a:avLst/>
            </a:prstGeom>
          </p:spPr>
          <p:style>
            <a:lnRef idx="0">
              <a:scrgbClr r="0" g="0" b="0"/>
            </a:lnRef>
            <a:fillRef idx="0">
              <a:scrgbClr r="0" g="0" b="0"/>
            </a:fillRef>
            <a:effectRef idx="0">
              <a:scrgbClr r="0" g="0" b="0"/>
            </a:effectRef>
            <a:fontRef idx="minor">
              <a:schemeClr val="lt1"/>
            </a:fontRef>
          </p:style>
          <p:txBody>
            <a:bodyPr lIns="76200" tIns="76200" rIns="76200" bIns="76200" spcCol="1270" anchor="ctr"/>
            <a:lstStyle/>
            <a:p>
              <a:pPr algn="ctr" defTabSz="889000" fontAlgn="auto">
                <a:lnSpc>
                  <a:spcPct val="90000"/>
                </a:lnSpc>
                <a:spcAft>
                  <a:spcPct val="35000"/>
                </a:spcAft>
                <a:defRPr/>
              </a:pPr>
              <a:r>
                <a:rPr lang="zh-CN" altLang="en-US" sz="2000" dirty="0"/>
                <a:t>第一枚导弹</a:t>
              </a:r>
            </a:p>
          </p:txBody>
        </p:sp>
      </p:grpSp>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 calcmode="lin" valueType="num">
                                      <p:cBhvr additive="base">
                                        <p:cTn id="14" dur="500" fill="hold"/>
                                        <p:tgtEl>
                                          <p:spTgt spid="39"/>
                                        </p:tgtEl>
                                        <p:attrNameLst>
                                          <p:attrName>ppt_x</p:attrName>
                                        </p:attrNameLst>
                                      </p:cBhvr>
                                      <p:tavLst>
                                        <p:tav tm="0">
                                          <p:val>
                                            <p:strVal val="#ppt_x"/>
                                          </p:val>
                                        </p:tav>
                                        <p:tav tm="100000">
                                          <p:val>
                                            <p:strVal val="#ppt_x"/>
                                          </p:val>
                                        </p:tav>
                                      </p:tavLst>
                                    </p:anim>
                                    <p:anim calcmode="lin" valueType="num">
                                      <p:cBhvr additive="base">
                                        <p:cTn id="15"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4"/>
                                        </p:tgtEl>
                                        <p:attrNameLst>
                                          <p:attrName>style.visibility</p:attrName>
                                        </p:attrNameLst>
                                      </p:cBhvr>
                                      <p:to>
                                        <p:strVal val="visible"/>
                                      </p:to>
                                    </p:set>
                                    <p:anim calcmode="lin" valueType="num">
                                      <p:cBhvr additive="base">
                                        <p:cTn id="20" dur="500" fill="hold"/>
                                        <p:tgtEl>
                                          <p:spTgt spid="124"/>
                                        </p:tgtEl>
                                        <p:attrNameLst>
                                          <p:attrName>ppt_x</p:attrName>
                                        </p:attrNameLst>
                                      </p:cBhvr>
                                      <p:tavLst>
                                        <p:tav tm="0">
                                          <p:val>
                                            <p:strVal val="#ppt_x"/>
                                          </p:val>
                                        </p:tav>
                                        <p:tav tm="100000">
                                          <p:val>
                                            <p:strVal val="#ppt_x"/>
                                          </p:val>
                                        </p:tav>
                                      </p:tavLst>
                                    </p:anim>
                                    <p:anim calcmode="lin" valueType="num">
                                      <p:cBhvr additive="base">
                                        <p:cTn id="21"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0"/>
                                        </p:tgtEl>
                                        <p:attrNameLst>
                                          <p:attrName>style.visibility</p:attrName>
                                        </p:attrNameLst>
                                      </p:cBhvr>
                                      <p:to>
                                        <p:strVal val="visible"/>
                                      </p:to>
                                    </p:set>
                                    <p:anim calcmode="lin" valueType="num">
                                      <p:cBhvr additive="base">
                                        <p:cTn id="33" dur="500" fill="hold"/>
                                        <p:tgtEl>
                                          <p:spTgt spid="130"/>
                                        </p:tgtEl>
                                        <p:attrNameLst>
                                          <p:attrName>ppt_x</p:attrName>
                                        </p:attrNameLst>
                                      </p:cBhvr>
                                      <p:tavLst>
                                        <p:tav tm="0">
                                          <p:val>
                                            <p:strVal val="#ppt_x"/>
                                          </p:val>
                                        </p:tav>
                                        <p:tav tm="100000">
                                          <p:val>
                                            <p:strVal val="#ppt_x"/>
                                          </p:val>
                                        </p:tav>
                                      </p:tavLst>
                                    </p:anim>
                                    <p:anim calcmode="lin" valueType="num">
                                      <p:cBhvr additive="base">
                                        <p:cTn id="34" dur="500" fill="hold"/>
                                        <p:tgtEl>
                                          <p:spTgt spid="13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additive="base">
                                        <p:cTn id="39" dur="500" fill="hold"/>
                                        <p:tgtEl>
                                          <p:spTgt spid="37"/>
                                        </p:tgtEl>
                                        <p:attrNameLst>
                                          <p:attrName>ppt_x</p:attrName>
                                        </p:attrNameLst>
                                      </p:cBhvr>
                                      <p:tavLst>
                                        <p:tav tm="0">
                                          <p:val>
                                            <p:strVal val="#ppt_x"/>
                                          </p:val>
                                        </p:tav>
                                        <p:tav tm="100000">
                                          <p:val>
                                            <p:strVal val="#ppt_x"/>
                                          </p:val>
                                        </p:tav>
                                      </p:tavLst>
                                    </p:anim>
                                    <p:anim calcmode="lin" valueType="num">
                                      <p:cBhvr additive="base">
                                        <p:cTn id="4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 calcmode="lin" valueType="num">
                                      <p:cBhvr additive="base">
                                        <p:cTn id="52" dur="500" fill="hold"/>
                                        <p:tgtEl>
                                          <p:spTgt spid="36"/>
                                        </p:tgtEl>
                                        <p:attrNameLst>
                                          <p:attrName>ppt_x</p:attrName>
                                        </p:attrNameLst>
                                      </p:cBhvr>
                                      <p:tavLst>
                                        <p:tav tm="0">
                                          <p:val>
                                            <p:strVal val="#ppt_x"/>
                                          </p:val>
                                        </p:tav>
                                        <p:tav tm="100000">
                                          <p:val>
                                            <p:strVal val="#ppt_x"/>
                                          </p:val>
                                        </p:tav>
                                      </p:tavLst>
                                    </p:anim>
                                    <p:anim calcmode="lin" valueType="num">
                                      <p:cBhvr additive="base">
                                        <p:cTn id="5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additive="base">
                                        <p:cTn id="58" dur="500" fill="hold"/>
                                        <p:tgtEl>
                                          <p:spTgt spid="38"/>
                                        </p:tgtEl>
                                        <p:attrNameLst>
                                          <p:attrName>ppt_x</p:attrName>
                                        </p:attrNameLst>
                                      </p:cBhvr>
                                      <p:tavLst>
                                        <p:tav tm="0">
                                          <p:val>
                                            <p:strVal val="#ppt_x"/>
                                          </p:val>
                                        </p:tav>
                                        <p:tav tm="100000">
                                          <p:val>
                                            <p:strVal val="#ppt_x"/>
                                          </p:val>
                                        </p:tav>
                                      </p:tavLst>
                                    </p:anim>
                                    <p:anim calcmode="lin" valueType="num">
                                      <p:cBhvr additive="base">
                                        <p:cTn id="5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1000"/>
                                        <p:tgtEl>
                                          <p:spTgt spid="5"/>
                                        </p:tgtEl>
                                      </p:cBhvr>
                                    </p:animEffect>
                                    <p:anim calcmode="lin" valueType="num">
                                      <p:cBhvr>
                                        <p:cTn id="65" dur="1000" fill="hold"/>
                                        <p:tgtEl>
                                          <p:spTgt spid="5"/>
                                        </p:tgtEl>
                                        <p:attrNameLst>
                                          <p:attrName>ppt_x</p:attrName>
                                        </p:attrNameLst>
                                      </p:cBhvr>
                                      <p:tavLst>
                                        <p:tav tm="0">
                                          <p:val>
                                            <p:strVal val="#ppt_x"/>
                                          </p:val>
                                        </p:tav>
                                        <p:tav tm="100000">
                                          <p:val>
                                            <p:strVal val="#ppt_x"/>
                                          </p:val>
                                        </p:tav>
                                      </p:tavLst>
                                    </p:anim>
                                    <p:anim calcmode="lin" valueType="num">
                                      <p:cBhvr>
                                        <p:cTn id="6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1"/>
                                        </p:tgtEl>
                                        <p:attrNameLst>
                                          <p:attrName>style.visibility</p:attrName>
                                        </p:attrNameLst>
                                      </p:cBhvr>
                                      <p:to>
                                        <p:strVal val="visible"/>
                                      </p:to>
                                    </p:set>
                                    <p:anim calcmode="lin" valueType="num">
                                      <p:cBhvr additive="base">
                                        <p:cTn id="71" dur="500" fill="hold"/>
                                        <p:tgtEl>
                                          <p:spTgt spid="41"/>
                                        </p:tgtEl>
                                        <p:attrNameLst>
                                          <p:attrName>ppt_x</p:attrName>
                                        </p:attrNameLst>
                                      </p:cBhvr>
                                      <p:tavLst>
                                        <p:tav tm="0">
                                          <p:val>
                                            <p:strVal val="#ppt_x"/>
                                          </p:val>
                                        </p:tav>
                                        <p:tav tm="100000">
                                          <p:val>
                                            <p:strVal val="#ppt_x"/>
                                          </p:val>
                                        </p:tav>
                                      </p:tavLst>
                                    </p:anim>
                                    <p:anim calcmode="lin" valueType="num">
                                      <p:cBhvr additive="base">
                                        <p:cTn id="7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1000"/>
                                        <p:tgtEl>
                                          <p:spTgt spid="7"/>
                                        </p:tgtEl>
                                      </p:cBhvr>
                                    </p:animEffect>
                                    <p:anim calcmode="lin" valueType="num">
                                      <p:cBhvr>
                                        <p:cTn id="78" dur="1000" fill="hold"/>
                                        <p:tgtEl>
                                          <p:spTgt spid="7"/>
                                        </p:tgtEl>
                                        <p:attrNameLst>
                                          <p:attrName>ppt_x</p:attrName>
                                        </p:attrNameLst>
                                      </p:cBhvr>
                                      <p:tavLst>
                                        <p:tav tm="0">
                                          <p:val>
                                            <p:strVal val="#ppt_x"/>
                                          </p:val>
                                        </p:tav>
                                        <p:tav tm="100000">
                                          <p:val>
                                            <p:strVal val="#ppt_x"/>
                                          </p:val>
                                        </p:tav>
                                      </p:tavLst>
                                    </p:anim>
                                    <p:anim calcmode="lin" valueType="num">
                                      <p:cBhvr>
                                        <p:cTn id="7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42"/>
                                        </p:tgtEl>
                                        <p:attrNameLst>
                                          <p:attrName>style.visibility</p:attrName>
                                        </p:attrNameLst>
                                      </p:cBhvr>
                                      <p:to>
                                        <p:strVal val="visible"/>
                                      </p:to>
                                    </p:set>
                                    <p:anim calcmode="lin" valueType="num">
                                      <p:cBhvr additive="base">
                                        <p:cTn id="84" dur="500" fill="hold"/>
                                        <p:tgtEl>
                                          <p:spTgt spid="42"/>
                                        </p:tgtEl>
                                        <p:attrNameLst>
                                          <p:attrName>ppt_x</p:attrName>
                                        </p:attrNameLst>
                                      </p:cBhvr>
                                      <p:tavLst>
                                        <p:tav tm="0">
                                          <p:val>
                                            <p:strVal val="#ppt_x"/>
                                          </p:val>
                                        </p:tav>
                                        <p:tav tm="100000">
                                          <p:val>
                                            <p:strVal val="#ppt_x"/>
                                          </p:val>
                                        </p:tav>
                                      </p:tavLst>
                                    </p:anim>
                                    <p:anim calcmode="lin" valueType="num">
                                      <p:cBhvr additive="base">
                                        <p:cTn id="8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3"/>
                                        </p:tgtEl>
                                        <p:attrNameLst>
                                          <p:attrName>style.visibility</p:attrName>
                                        </p:attrNameLst>
                                      </p:cBhvr>
                                      <p:to>
                                        <p:strVal val="visible"/>
                                      </p:to>
                                    </p:set>
                                    <p:animEffect transition="in" filter="fade">
                                      <p:cBhvr>
                                        <p:cTn id="90" dur="1000"/>
                                        <p:tgtEl>
                                          <p:spTgt spid="3"/>
                                        </p:tgtEl>
                                      </p:cBhvr>
                                    </p:animEffect>
                                    <p:anim calcmode="lin" valueType="num">
                                      <p:cBhvr>
                                        <p:cTn id="91" dur="1000" fill="hold"/>
                                        <p:tgtEl>
                                          <p:spTgt spid="3"/>
                                        </p:tgtEl>
                                        <p:attrNameLst>
                                          <p:attrName>ppt_x</p:attrName>
                                        </p:attrNameLst>
                                      </p:cBhvr>
                                      <p:tavLst>
                                        <p:tav tm="0">
                                          <p:val>
                                            <p:strVal val="#ppt_x"/>
                                          </p:val>
                                        </p:tav>
                                        <p:tav tm="100000">
                                          <p:val>
                                            <p:strVal val="#ppt_x"/>
                                          </p:val>
                                        </p:tav>
                                      </p:tavLst>
                                    </p:anim>
                                    <p:anim calcmode="lin" valueType="num">
                                      <p:cBhvr>
                                        <p:cTn id="9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 calcmode="lin" valueType="num">
                                      <p:cBhvr additive="base">
                                        <p:cTn id="97" dur="500" fill="hold"/>
                                        <p:tgtEl>
                                          <p:spTgt spid="43"/>
                                        </p:tgtEl>
                                        <p:attrNameLst>
                                          <p:attrName>ppt_x</p:attrName>
                                        </p:attrNameLst>
                                      </p:cBhvr>
                                      <p:tavLst>
                                        <p:tav tm="0">
                                          <p:val>
                                            <p:strVal val="#ppt_x"/>
                                          </p:val>
                                        </p:tav>
                                        <p:tav tm="100000">
                                          <p:val>
                                            <p:strVal val="#ppt_x"/>
                                          </p:val>
                                        </p:tav>
                                      </p:tavLst>
                                    </p:anim>
                                    <p:anim calcmode="lin" valueType="num">
                                      <p:cBhvr additive="base">
                                        <p:cTn id="9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94"/>
                                        </p:tgtEl>
                                        <p:attrNameLst>
                                          <p:attrName>style.visibility</p:attrName>
                                        </p:attrNameLst>
                                      </p:cBhvr>
                                      <p:to>
                                        <p:strVal val="visible"/>
                                      </p:to>
                                    </p:set>
                                    <p:anim calcmode="lin" valueType="num">
                                      <p:cBhvr additive="base">
                                        <p:cTn id="103" dur="500" fill="hold"/>
                                        <p:tgtEl>
                                          <p:spTgt spid="94"/>
                                        </p:tgtEl>
                                        <p:attrNameLst>
                                          <p:attrName>ppt_x</p:attrName>
                                        </p:attrNameLst>
                                      </p:cBhvr>
                                      <p:tavLst>
                                        <p:tav tm="0">
                                          <p:val>
                                            <p:strVal val="#ppt_x"/>
                                          </p:val>
                                        </p:tav>
                                        <p:tav tm="100000">
                                          <p:val>
                                            <p:strVal val="#ppt_x"/>
                                          </p:val>
                                        </p:tav>
                                      </p:tavLst>
                                    </p:anim>
                                    <p:anim calcmode="lin" valueType="num">
                                      <p:cBhvr additive="base">
                                        <p:cTn id="104" dur="500" fill="hold"/>
                                        <p:tgtEl>
                                          <p:spTgt spid="9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nodeType="clickEffect">
                                  <p:stCondLst>
                                    <p:cond delay="0"/>
                                  </p:stCondLst>
                                  <p:childTnLst>
                                    <p:set>
                                      <p:cBhvr>
                                        <p:cTn id="108" dur="1" fill="hold">
                                          <p:stCondLst>
                                            <p:cond delay="0"/>
                                          </p:stCondLst>
                                        </p:cTn>
                                        <p:tgtEl>
                                          <p:spTgt spid="52"/>
                                        </p:tgtEl>
                                        <p:attrNameLst>
                                          <p:attrName>style.visibility</p:attrName>
                                        </p:attrNameLst>
                                      </p:cBhvr>
                                      <p:to>
                                        <p:strVal val="visible"/>
                                      </p:to>
                                    </p:set>
                                    <p:animEffect transition="in" filter="fade">
                                      <p:cBhvr>
                                        <p:cTn id="109" dur="1000"/>
                                        <p:tgtEl>
                                          <p:spTgt spid="52"/>
                                        </p:tgtEl>
                                      </p:cBhvr>
                                    </p:animEffect>
                                    <p:anim calcmode="lin" valueType="num">
                                      <p:cBhvr>
                                        <p:cTn id="110" dur="1000" fill="hold"/>
                                        <p:tgtEl>
                                          <p:spTgt spid="52"/>
                                        </p:tgtEl>
                                        <p:attrNameLst>
                                          <p:attrName>ppt_x</p:attrName>
                                        </p:attrNameLst>
                                      </p:cBhvr>
                                      <p:tavLst>
                                        <p:tav tm="0">
                                          <p:val>
                                            <p:strVal val="#ppt_x"/>
                                          </p:val>
                                        </p:tav>
                                        <p:tav tm="100000">
                                          <p:val>
                                            <p:strVal val="#ppt_x"/>
                                          </p:val>
                                        </p:tav>
                                      </p:tavLst>
                                    </p:anim>
                                    <p:anim calcmode="lin" valueType="num">
                                      <p:cBhvr>
                                        <p:cTn id="11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nodeType="clickEffect">
                                  <p:stCondLst>
                                    <p:cond delay="0"/>
                                  </p:stCondLst>
                                  <p:childTnLst>
                                    <p:set>
                                      <p:cBhvr>
                                        <p:cTn id="115" dur="1" fill="hold">
                                          <p:stCondLst>
                                            <p:cond delay="0"/>
                                          </p:stCondLst>
                                        </p:cTn>
                                        <p:tgtEl>
                                          <p:spTgt spid="56"/>
                                        </p:tgtEl>
                                        <p:attrNameLst>
                                          <p:attrName>style.visibility</p:attrName>
                                        </p:attrNameLst>
                                      </p:cBhvr>
                                      <p:to>
                                        <p:strVal val="visible"/>
                                      </p:to>
                                    </p:set>
                                    <p:anim calcmode="lin" valueType="num">
                                      <p:cBhvr additive="base">
                                        <p:cTn id="116" dur="500" fill="hold"/>
                                        <p:tgtEl>
                                          <p:spTgt spid="56"/>
                                        </p:tgtEl>
                                        <p:attrNameLst>
                                          <p:attrName>ppt_x</p:attrName>
                                        </p:attrNameLst>
                                      </p:cBhvr>
                                      <p:tavLst>
                                        <p:tav tm="0">
                                          <p:val>
                                            <p:strVal val="#ppt_x"/>
                                          </p:val>
                                        </p:tav>
                                        <p:tav tm="100000">
                                          <p:val>
                                            <p:strVal val="#ppt_x"/>
                                          </p:val>
                                        </p:tav>
                                      </p:tavLst>
                                    </p:anim>
                                    <p:anim calcmode="lin" valueType="num">
                                      <p:cBhvr additive="base">
                                        <p:cTn id="117"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59"/>
                                        </p:tgtEl>
                                        <p:attrNameLst>
                                          <p:attrName>style.visibility</p:attrName>
                                        </p:attrNameLst>
                                      </p:cBhvr>
                                      <p:to>
                                        <p:strVal val="visible"/>
                                      </p:to>
                                    </p:set>
                                    <p:animEffect transition="in" filter="fade">
                                      <p:cBhvr>
                                        <p:cTn id="122" dur="1000"/>
                                        <p:tgtEl>
                                          <p:spTgt spid="59"/>
                                        </p:tgtEl>
                                      </p:cBhvr>
                                    </p:animEffect>
                                    <p:anim calcmode="lin" valueType="num">
                                      <p:cBhvr>
                                        <p:cTn id="123" dur="1000" fill="hold"/>
                                        <p:tgtEl>
                                          <p:spTgt spid="59"/>
                                        </p:tgtEl>
                                        <p:attrNameLst>
                                          <p:attrName>ppt_x</p:attrName>
                                        </p:attrNameLst>
                                      </p:cBhvr>
                                      <p:tavLst>
                                        <p:tav tm="0">
                                          <p:val>
                                            <p:strVal val="#ppt_x"/>
                                          </p:val>
                                        </p:tav>
                                        <p:tav tm="100000">
                                          <p:val>
                                            <p:strVal val="#ppt_x"/>
                                          </p:val>
                                        </p:tav>
                                      </p:tavLst>
                                    </p:anim>
                                    <p:anim calcmode="lin" valueType="num">
                                      <p:cBhvr>
                                        <p:cTn id="124"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nodeType="clickEffect">
                                  <p:stCondLst>
                                    <p:cond delay="0"/>
                                  </p:stCondLst>
                                  <p:childTnLst>
                                    <p:set>
                                      <p:cBhvr>
                                        <p:cTn id="128" dur="1" fill="hold">
                                          <p:stCondLst>
                                            <p:cond delay="0"/>
                                          </p:stCondLst>
                                        </p:cTn>
                                        <p:tgtEl>
                                          <p:spTgt spid="88"/>
                                        </p:tgtEl>
                                        <p:attrNameLst>
                                          <p:attrName>style.visibility</p:attrName>
                                        </p:attrNameLst>
                                      </p:cBhvr>
                                      <p:to>
                                        <p:strVal val="visible"/>
                                      </p:to>
                                    </p:set>
                                    <p:anim calcmode="lin" valueType="num">
                                      <p:cBhvr additive="base">
                                        <p:cTn id="129" dur="500" fill="hold"/>
                                        <p:tgtEl>
                                          <p:spTgt spid="88"/>
                                        </p:tgtEl>
                                        <p:attrNameLst>
                                          <p:attrName>ppt_x</p:attrName>
                                        </p:attrNameLst>
                                      </p:cBhvr>
                                      <p:tavLst>
                                        <p:tav tm="0">
                                          <p:val>
                                            <p:strVal val="#ppt_x"/>
                                          </p:val>
                                        </p:tav>
                                        <p:tav tm="100000">
                                          <p:val>
                                            <p:strVal val="#ppt_x"/>
                                          </p:val>
                                        </p:tav>
                                      </p:tavLst>
                                    </p:anim>
                                    <p:anim calcmode="lin" valueType="num">
                                      <p:cBhvr additive="base">
                                        <p:cTn id="130"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nodeType="clickEffect">
                                  <p:stCondLst>
                                    <p:cond delay="0"/>
                                  </p:stCondLst>
                                  <p:childTnLst>
                                    <p:set>
                                      <p:cBhvr>
                                        <p:cTn id="134" dur="1" fill="hold">
                                          <p:stCondLst>
                                            <p:cond delay="0"/>
                                          </p:stCondLst>
                                        </p:cTn>
                                        <p:tgtEl>
                                          <p:spTgt spid="91"/>
                                        </p:tgtEl>
                                        <p:attrNameLst>
                                          <p:attrName>style.visibility</p:attrName>
                                        </p:attrNameLst>
                                      </p:cBhvr>
                                      <p:to>
                                        <p:strVal val="visible"/>
                                      </p:to>
                                    </p:set>
                                    <p:animEffect transition="in" filter="fade">
                                      <p:cBhvr>
                                        <p:cTn id="135" dur="1000"/>
                                        <p:tgtEl>
                                          <p:spTgt spid="91"/>
                                        </p:tgtEl>
                                      </p:cBhvr>
                                    </p:animEffect>
                                    <p:anim calcmode="lin" valueType="num">
                                      <p:cBhvr>
                                        <p:cTn id="136" dur="1000" fill="hold"/>
                                        <p:tgtEl>
                                          <p:spTgt spid="91"/>
                                        </p:tgtEl>
                                        <p:attrNameLst>
                                          <p:attrName>ppt_x</p:attrName>
                                        </p:attrNameLst>
                                      </p:cBhvr>
                                      <p:tavLst>
                                        <p:tav tm="0">
                                          <p:val>
                                            <p:strVal val="#ppt_x"/>
                                          </p:val>
                                        </p:tav>
                                        <p:tav tm="100000">
                                          <p:val>
                                            <p:strVal val="#ppt_x"/>
                                          </p:val>
                                        </p:tav>
                                      </p:tavLst>
                                    </p:anim>
                                    <p:anim calcmode="lin" valueType="num">
                                      <p:cBhvr>
                                        <p:cTn id="137"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nodeType="clickEffect">
                                  <p:stCondLst>
                                    <p:cond delay="0"/>
                                  </p:stCondLst>
                                  <p:childTnLst>
                                    <p:set>
                                      <p:cBhvr>
                                        <p:cTn id="141" dur="1" fill="hold">
                                          <p:stCondLst>
                                            <p:cond delay="0"/>
                                          </p:stCondLst>
                                        </p:cTn>
                                        <p:tgtEl>
                                          <p:spTgt spid="96"/>
                                        </p:tgtEl>
                                        <p:attrNameLst>
                                          <p:attrName>style.visibility</p:attrName>
                                        </p:attrNameLst>
                                      </p:cBhvr>
                                      <p:to>
                                        <p:strVal val="visible"/>
                                      </p:to>
                                    </p:set>
                                    <p:anim calcmode="lin" valueType="num">
                                      <p:cBhvr additive="base">
                                        <p:cTn id="142" dur="500" fill="hold"/>
                                        <p:tgtEl>
                                          <p:spTgt spid="96"/>
                                        </p:tgtEl>
                                        <p:attrNameLst>
                                          <p:attrName>ppt_x</p:attrName>
                                        </p:attrNameLst>
                                      </p:cBhvr>
                                      <p:tavLst>
                                        <p:tav tm="0">
                                          <p:val>
                                            <p:strVal val="#ppt_x"/>
                                          </p:val>
                                        </p:tav>
                                        <p:tav tm="100000">
                                          <p:val>
                                            <p:strVal val="#ppt_x"/>
                                          </p:val>
                                        </p:tav>
                                      </p:tavLst>
                                    </p:anim>
                                    <p:anim calcmode="lin" valueType="num">
                                      <p:cBhvr additive="base">
                                        <p:cTn id="143"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2" presetClass="entr" presetSubtype="0" fill="hold" nodeType="clickEffect">
                                  <p:stCondLst>
                                    <p:cond delay="0"/>
                                  </p:stCondLst>
                                  <p:childTnLst>
                                    <p:set>
                                      <p:cBhvr>
                                        <p:cTn id="147" dur="1" fill="hold">
                                          <p:stCondLst>
                                            <p:cond delay="0"/>
                                          </p:stCondLst>
                                        </p:cTn>
                                        <p:tgtEl>
                                          <p:spTgt spid="99"/>
                                        </p:tgtEl>
                                        <p:attrNameLst>
                                          <p:attrName>style.visibility</p:attrName>
                                        </p:attrNameLst>
                                      </p:cBhvr>
                                      <p:to>
                                        <p:strVal val="visible"/>
                                      </p:to>
                                    </p:set>
                                    <p:animEffect transition="in" filter="fade">
                                      <p:cBhvr>
                                        <p:cTn id="148" dur="1000"/>
                                        <p:tgtEl>
                                          <p:spTgt spid="99"/>
                                        </p:tgtEl>
                                      </p:cBhvr>
                                    </p:animEffect>
                                    <p:anim calcmode="lin" valueType="num">
                                      <p:cBhvr>
                                        <p:cTn id="149" dur="1000" fill="hold"/>
                                        <p:tgtEl>
                                          <p:spTgt spid="99"/>
                                        </p:tgtEl>
                                        <p:attrNameLst>
                                          <p:attrName>ppt_x</p:attrName>
                                        </p:attrNameLst>
                                      </p:cBhvr>
                                      <p:tavLst>
                                        <p:tav tm="0">
                                          <p:val>
                                            <p:strVal val="#ppt_x"/>
                                          </p:val>
                                        </p:tav>
                                        <p:tav tm="100000">
                                          <p:val>
                                            <p:strVal val="#ppt_x"/>
                                          </p:val>
                                        </p:tav>
                                      </p:tavLst>
                                    </p:anim>
                                    <p:anim calcmode="lin" valueType="num">
                                      <p:cBhvr>
                                        <p:cTn id="150"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130" grpId="0"/>
      <p:bldP spid="36" grpId="0"/>
      <p:bldP spid="37" grpId="0"/>
      <p:bldP spid="38" grpId="0"/>
      <p:bldP spid="39" grpId="0"/>
      <p:bldP spid="41" grpId="0"/>
      <p:bldP spid="42" grpId="0"/>
      <p:bldP spid="43" grpId="0"/>
      <p:bldGraphic spid="9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566863" y="109538"/>
            <a:ext cx="10625137" cy="517525"/>
          </a:xfrm>
          <a:prstGeom prst="rect">
            <a:avLst/>
          </a:prstGeom>
          <a:solidFill>
            <a:srgbClr val="9BB4C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矩形 9"/>
          <p:cNvSpPr/>
          <p:nvPr/>
        </p:nvSpPr>
        <p:spPr>
          <a:xfrm>
            <a:off x="0" y="0"/>
            <a:ext cx="1455738" cy="735013"/>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椭圆 10"/>
          <p:cNvSpPr/>
          <p:nvPr/>
        </p:nvSpPr>
        <p:spPr>
          <a:xfrm>
            <a:off x="1074738" y="0"/>
            <a:ext cx="735012" cy="735013"/>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9940" name="Group 32"/>
          <p:cNvGrpSpPr>
            <a:grpSpLocks/>
          </p:cNvGrpSpPr>
          <p:nvPr/>
        </p:nvGrpSpPr>
        <p:grpSpPr bwMode="auto">
          <a:xfrm>
            <a:off x="1087438" y="12700"/>
            <a:ext cx="709612" cy="709613"/>
            <a:chOff x="3692576" y="1742634"/>
            <a:chExt cx="2790379" cy="2796023"/>
          </a:xfrm>
        </p:grpSpPr>
        <p:grpSp>
          <p:nvGrpSpPr>
            <p:cNvPr id="39982" name="组合 79"/>
            <p:cNvGrpSpPr>
              <a:grpSpLocks/>
            </p:cNvGrpSpPr>
            <p:nvPr/>
          </p:nvGrpSpPr>
          <p:grpSpPr bwMode="auto">
            <a:xfrm>
              <a:off x="3692576" y="1742634"/>
              <a:ext cx="2790379" cy="2796023"/>
              <a:chOff x="6379729" y="2488774"/>
              <a:chExt cx="2513016" cy="2513016"/>
            </a:xfrm>
          </p:grpSpPr>
          <p:sp>
            <p:nvSpPr>
              <p:cNvPr id="16"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7"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5"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9941" name="文本框 17"/>
          <p:cNvSpPr txBox="1">
            <a:spLocks noChangeArrowheads="1"/>
          </p:cNvSpPr>
          <p:nvPr/>
        </p:nvSpPr>
        <p:spPr bwMode="auto">
          <a:xfrm>
            <a:off x="1092200" y="74613"/>
            <a:ext cx="700088" cy="585787"/>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9942" name="文本框 18"/>
          <p:cNvSpPr txBox="1">
            <a:spLocks noChangeArrowheads="1"/>
          </p:cNvSpPr>
          <p:nvPr/>
        </p:nvSpPr>
        <p:spPr bwMode="auto">
          <a:xfrm>
            <a:off x="420688" y="198438"/>
            <a:ext cx="4959350" cy="369887"/>
          </a:xfrm>
          <a:prstGeom prst="rect">
            <a:avLst/>
          </a:prstGeom>
          <a:noFill/>
          <a:ln w="9525">
            <a:noFill/>
            <a:miter lim="800000"/>
            <a:headEnd/>
            <a:tailEnd/>
          </a:ln>
        </p:spPr>
        <p:txBody>
          <a:bodyPr>
            <a:spAutoFit/>
          </a:bodyPr>
          <a:lstStyle/>
          <a:p>
            <a:pPr algn="ctr"/>
            <a:r>
              <a:rPr lang="zh-CN" altLang="en-US">
                <a:solidFill>
                  <a:schemeClr val="bg1"/>
                </a:solidFill>
                <a:latin typeface="微软雅黑" pitchFamily="34" charset="-122"/>
                <a:ea typeface="微软雅黑" pitchFamily="34" charset="-122"/>
              </a:rPr>
              <a:t>选题的背景与意义</a:t>
            </a:r>
            <a:endParaRPr lang="en-US" altLang="zh-CN">
              <a:solidFill>
                <a:schemeClr val="bg1"/>
              </a:solidFill>
              <a:latin typeface="微软雅黑" pitchFamily="34" charset="-122"/>
              <a:ea typeface="微软雅黑" pitchFamily="34" charset="-122"/>
            </a:endParaRPr>
          </a:p>
        </p:txBody>
      </p:sp>
      <p:sp>
        <p:nvSpPr>
          <p:cNvPr id="20" name="文本框 19"/>
          <p:cNvSpPr txBox="1"/>
          <p:nvPr/>
        </p:nvSpPr>
        <p:spPr>
          <a:xfrm>
            <a:off x="2463565" y="290712"/>
            <a:ext cx="5022106" cy="276999"/>
          </a:xfrm>
          <a:prstGeom prst="snip1Rect">
            <a:avLst>
              <a:gd name="adj" fmla="val 0"/>
            </a:avLst>
          </a:prstGeom>
          <a:noFill/>
          <a:ln w="28575">
            <a:noFill/>
          </a:ln>
        </p:spPr>
        <p:txBody>
          <a:bodyPr>
            <a:spAutoFit/>
          </a:bodyPr>
          <a:lstStyle/>
          <a:p>
            <a:pPr algn="ctr" fontAlgn="auto">
              <a:spcBef>
                <a:spcPts val="0"/>
              </a:spcBef>
              <a:spcAft>
                <a:spcPts val="0"/>
              </a:spcAft>
              <a:defRPr/>
            </a:pPr>
            <a:r>
              <a:rPr lang="en-US" altLang="zh-CN" sz="1200" dirty="0">
                <a:solidFill>
                  <a:schemeClr val="bg1"/>
                </a:solidFill>
                <a:latin typeface="Arial" panose="020B0604020202020204" pitchFamily="34" charset="0"/>
                <a:ea typeface="华文仿宋" panose="02010600040101010101" pitchFamily="2" charset="-122"/>
                <a:cs typeface="Arial" panose="020B0604020202020204" pitchFamily="34" charset="0"/>
              </a:rPr>
              <a:t> Background And Significance</a:t>
            </a:r>
            <a:endParaRPr lang="zh-CN" altLang="en-US" sz="1200" dirty="0">
              <a:ln>
                <a:solidFill>
                  <a:srgbClr val="00762F"/>
                </a:solidFill>
              </a:ln>
              <a:solidFill>
                <a:schemeClr val="bg1"/>
              </a:solidFill>
              <a:latin typeface="Arial" panose="020B0604020202020204" pitchFamily="34" charset="0"/>
              <a:ea typeface="华文仿宋" panose="02010600040101010101" pitchFamily="2" charset="-122"/>
              <a:cs typeface="Arial" panose="020B0604020202020204" pitchFamily="34" charset="0"/>
            </a:endParaRPr>
          </a:p>
        </p:txBody>
      </p:sp>
      <p:sp>
        <p:nvSpPr>
          <p:cNvPr id="39944" name="文本框 20"/>
          <p:cNvSpPr txBox="1">
            <a:spLocks noChangeArrowheads="1"/>
          </p:cNvSpPr>
          <p:nvPr/>
        </p:nvSpPr>
        <p:spPr bwMode="auto">
          <a:xfrm>
            <a:off x="1092200" y="74613"/>
            <a:ext cx="700088" cy="585787"/>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2" name="矩形 21"/>
          <p:cNvSpPr/>
          <p:nvPr/>
        </p:nvSpPr>
        <p:spPr>
          <a:xfrm>
            <a:off x="1566863" y="80963"/>
            <a:ext cx="10625137" cy="5730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矩形 22"/>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椭圆 23"/>
          <p:cNvSpPr/>
          <p:nvPr/>
        </p:nvSpPr>
        <p:spPr>
          <a:xfrm>
            <a:off x="1074738" y="0"/>
            <a:ext cx="735012" cy="735013"/>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39948" name="Group 32"/>
          <p:cNvGrpSpPr>
            <a:grpSpLocks/>
          </p:cNvGrpSpPr>
          <p:nvPr/>
        </p:nvGrpSpPr>
        <p:grpSpPr bwMode="auto">
          <a:xfrm>
            <a:off x="1087438" y="12700"/>
            <a:ext cx="709612" cy="709613"/>
            <a:chOff x="3692576" y="1742634"/>
            <a:chExt cx="2790379" cy="2796023"/>
          </a:xfrm>
        </p:grpSpPr>
        <p:grpSp>
          <p:nvGrpSpPr>
            <p:cNvPr id="39974" name="组合 79"/>
            <p:cNvGrpSpPr>
              <a:grpSpLocks/>
            </p:cNvGrpSpPr>
            <p:nvPr/>
          </p:nvGrpSpPr>
          <p:grpSpPr bwMode="auto">
            <a:xfrm>
              <a:off x="3692576" y="1742634"/>
              <a:ext cx="2790379" cy="2796023"/>
              <a:chOff x="6379729" y="2488774"/>
              <a:chExt cx="2513016" cy="2513016"/>
            </a:xfrm>
          </p:grpSpPr>
          <p:sp>
            <p:nvSpPr>
              <p:cNvPr id="2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7"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9949" name="矩形 30"/>
          <p:cNvSpPr>
            <a:spLocks noChangeArrowheads="1"/>
          </p:cNvSpPr>
          <p:nvPr/>
        </p:nvSpPr>
        <p:spPr bwMode="auto">
          <a:xfrm>
            <a:off x="1930400" y="82550"/>
            <a:ext cx="5880100" cy="523875"/>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建国初之工业基础之一：</a:t>
            </a:r>
            <a:r>
              <a:rPr lang="en-US" altLang="zh-CN" sz="1600">
                <a:solidFill>
                  <a:schemeClr val="bg1"/>
                </a:solidFill>
                <a:latin typeface="微软雅黑" pitchFamily="34" charset="-122"/>
                <a:ea typeface="微软雅黑" pitchFamily="34" charset="-122"/>
              </a:rPr>
              <a:t>156</a:t>
            </a:r>
            <a:r>
              <a:rPr lang="zh-CN" altLang="en-US" sz="1600">
                <a:solidFill>
                  <a:schemeClr val="bg1"/>
                </a:solidFill>
                <a:latin typeface="微软雅黑" pitchFamily="34" charset="-122"/>
                <a:ea typeface="微软雅黑" pitchFamily="34" charset="-122"/>
              </a:rPr>
              <a:t>工程（一五计划期间）取得的成就</a:t>
            </a:r>
            <a:endParaRPr lang="en-US" altLang="zh-CN" sz="1600">
              <a:solidFill>
                <a:schemeClr val="bg1"/>
              </a:solidFill>
              <a:latin typeface="微软雅黑" pitchFamily="34" charset="-122"/>
              <a:ea typeface="微软雅黑" pitchFamily="34" charset="-122"/>
            </a:endParaRPr>
          </a:p>
        </p:txBody>
      </p:sp>
      <p:sp>
        <p:nvSpPr>
          <p:cNvPr id="33" name="Freeform 14"/>
          <p:cNvSpPr/>
          <p:nvPr/>
        </p:nvSpPr>
        <p:spPr bwMode="auto">
          <a:xfrm rot="13500000">
            <a:off x="3609975" y="2401888"/>
            <a:ext cx="973137" cy="1601788"/>
          </a:xfrm>
          <a:custGeom>
            <a:avLst/>
            <a:gdLst>
              <a:gd name="T0" fmla="*/ 329 w 486"/>
              <a:gd name="T1" fmla="*/ 0 h 799"/>
              <a:gd name="T2" fmla="*/ 378 w 486"/>
              <a:gd name="T3" fmla="*/ 1 h 799"/>
              <a:gd name="T4" fmla="*/ 430 w 486"/>
              <a:gd name="T5" fmla="*/ 7 h 799"/>
              <a:gd name="T6" fmla="*/ 486 w 486"/>
              <a:gd name="T7" fmla="*/ 19 h 799"/>
              <a:gd name="T8" fmla="*/ 483 w 486"/>
              <a:gd name="T9" fmla="*/ 30 h 799"/>
              <a:gd name="T10" fmla="*/ 428 w 486"/>
              <a:gd name="T11" fmla="*/ 19 h 799"/>
              <a:gd name="T12" fmla="*/ 376 w 486"/>
              <a:gd name="T13" fmla="*/ 13 h 799"/>
              <a:gd name="T14" fmla="*/ 329 w 486"/>
              <a:gd name="T15" fmla="*/ 12 h 799"/>
              <a:gd name="T16" fmla="*/ 278 w 486"/>
              <a:gd name="T17" fmla="*/ 15 h 799"/>
              <a:gd name="T18" fmla="*/ 231 w 486"/>
              <a:gd name="T19" fmla="*/ 22 h 799"/>
              <a:gd name="T20" fmla="*/ 191 w 486"/>
              <a:gd name="T21" fmla="*/ 36 h 799"/>
              <a:gd name="T22" fmla="*/ 153 w 486"/>
              <a:gd name="T23" fmla="*/ 53 h 799"/>
              <a:gd name="T24" fmla="*/ 122 w 486"/>
              <a:gd name="T25" fmla="*/ 74 h 799"/>
              <a:gd name="T26" fmla="*/ 94 w 486"/>
              <a:gd name="T27" fmla="*/ 101 h 799"/>
              <a:gd name="T28" fmla="*/ 72 w 486"/>
              <a:gd name="T29" fmla="*/ 129 h 799"/>
              <a:gd name="T30" fmla="*/ 52 w 486"/>
              <a:gd name="T31" fmla="*/ 162 h 799"/>
              <a:gd name="T32" fmla="*/ 38 w 486"/>
              <a:gd name="T33" fmla="*/ 198 h 799"/>
              <a:gd name="T34" fmla="*/ 27 w 486"/>
              <a:gd name="T35" fmla="*/ 235 h 799"/>
              <a:gd name="T36" fmla="*/ 18 w 486"/>
              <a:gd name="T37" fmla="*/ 275 h 799"/>
              <a:gd name="T38" fmla="*/ 14 w 486"/>
              <a:gd name="T39" fmla="*/ 317 h 799"/>
              <a:gd name="T40" fmla="*/ 12 w 486"/>
              <a:gd name="T41" fmla="*/ 361 h 799"/>
              <a:gd name="T42" fmla="*/ 17 w 486"/>
              <a:gd name="T43" fmla="*/ 434 h 799"/>
              <a:gd name="T44" fmla="*/ 27 w 486"/>
              <a:gd name="T45" fmla="*/ 510 h 799"/>
              <a:gd name="T46" fmla="*/ 45 w 486"/>
              <a:gd name="T47" fmla="*/ 584 h 799"/>
              <a:gd name="T48" fmla="*/ 67 w 486"/>
              <a:gd name="T49" fmla="*/ 657 h 799"/>
              <a:gd name="T50" fmla="*/ 95 w 486"/>
              <a:gd name="T51" fmla="*/ 727 h 799"/>
              <a:gd name="T52" fmla="*/ 127 w 486"/>
              <a:gd name="T53" fmla="*/ 793 h 799"/>
              <a:gd name="T54" fmla="*/ 127 w 486"/>
              <a:gd name="T55" fmla="*/ 793 h 799"/>
              <a:gd name="T56" fmla="*/ 115 w 486"/>
              <a:gd name="T57" fmla="*/ 799 h 799"/>
              <a:gd name="T58" fmla="*/ 84 w 486"/>
              <a:gd name="T59" fmla="*/ 733 h 799"/>
              <a:gd name="T60" fmla="*/ 55 w 486"/>
              <a:gd name="T61" fmla="*/ 662 h 799"/>
              <a:gd name="T62" fmla="*/ 33 w 486"/>
              <a:gd name="T63" fmla="*/ 587 h 799"/>
              <a:gd name="T64" fmla="*/ 15 w 486"/>
              <a:gd name="T65" fmla="*/ 512 h 799"/>
              <a:gd name="T66" fmla="*/ 5 w 486"/>
              <a:gd name="T67" fmla="*/ 436 h 799"/>
              <a:gd name="T68" fmla="*/ 0 w 486"/>
              <a:gd name="T69" fmla="*/ 361 h 799"/>
              <a:gd name="T70" fmla="*/ 2 w 486"/>
              <a:gd name="T71" fmla="*/ 312 h 799"/>
              <a:gd name="T72" fmla="*/ 8 w 486"/>
              <a:gd name="T73" fmla="*/ 266 h 799"/>
              <a:gd name="T74" fmla="*/ 17 w 486"/>
              <a:gd name="T75" fmla="*/ 222 h 799"/>
              <a:gd name="T76" fmla="*/ 32 w 486"/>
              <a:gd name="T77" fmla="*/ 180 h 799"/>
              <a:gd name="T78" fmla="*/ 49 w 486"/>
              <a:gd name="T79" fmla="*/ 143 h 799"/>
              <a:gd name="T80" fmla="*/ 73 w 486"/>
              <a:gd name="T81" fmla="*/ 107 h 799"/>
              <a:gd name="T82" fmla="*/ 97 w 486"/>
              <a:gd name="T83" fmla="*/ 80 h 799"/>
              <a:gd name="T84" fmla="*/ 125 w 486"/>
              <a:gd name="T85" fmla="*/ 56 h 799"/>
              <a:gd name="T86" fmla="*/ 158 w 486"/>
              <a:gd name="T87" fmla="*/ 37 h 799"/>
              <a:gd name="T88" fmla="*/ 194 w 486"/>
              <a:gd name="T89" fmla="*/ 21 h 799"/>
              <a:gd name="T90" fmla="*/ 235 w 486"/>
              <a:gd name="T91" fmla="*/ 9 h 799"/>
              <a:gd name="T92" fmla="*/ 280 w 486"/>
              <a:gd name="T93" fmla="*/ 1 h 799"/>
              <a:gd name="T94" fmla="*/ 329 w 486"/>
              <a:gd name="T95" fmla="*/ 0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6" h="799">
                <a:moveTo>
                  <a:pt x="329" y="0"/>
                </a:moveTo>
                <a:lnTo>
                  <a:pt x="378" y="1"/>
                </a:lnTo>
                <a:lnTo>
                  <a:pt x="430" y="7"/>
                </a:lnTo>
                <a:lnTo>
                  <a:pt x="486" y="19"/>
                </a:lnTo>
                <a:lnTo>
                  <a:pt x="483" y="30"/>
                </a:lnTo>
                <a:lnTo>
                  <a:pt x="428" y="19"/>
                </a:lnTo>
                <a:lnTo>
                  <a:pt x="376" y="13"/>
                </a:lnTo>
                <a:lnTo>
                  <a:pt x="329" y="12"/>
                </a:lnTo>
                <a:lnTo>
                  <a:pt x="278" y="15"/>
                </a:lnTo>
                <a:lnTo>
                  <a:pt x="231" y="22"/>
                </a:lnTo>
                <a:lnTo>
                  <a:pt x="191" y="36"/>
                </a:lnTo>
                <a:lnTo>
                  <a:pt x="153" y="53"/>
                </a:lnTo>
                <a:lnTo>
                  <a:pt x="122" y="74"/>
                </a:lnTo>
                <a:lnTo>
                  <a:pt x="94" y="101"/>
                </a:lnTo>
                <a:lnTo>
                  <a:pt x="72" y="129"/>
                </a:lnTo>
                <a:lnTo>
                  <a:pt x="52" y="162"/>
                </a:lnTo>
                <a:lnTo>
                  <a:pt x="38" y="198"/>
                </a:lnTo>
                <a:lnTo>
                  <a:pt x="27" y="235"/>
                </a:lnTo>
                <a:lnTo>
                  <a:pt x="18" y="275"/>
                </a:lnTo>
                <a:lnTo>
                  <a:pt x="14" y="317"/>
                </a:lnTo>
                <a:lnTo>
                  <a:pt x="12" y="361"/>
                </a:lnTo>
                <a:lnTo>
                  <a:pt x="17" y="434"/>
                </a:lnTo>
                <a:lnTo>
                  <a:pt x="27" y="510"/>
                </a:lnTo>
                <a:lnTo>
                  <a:pt x="45" y="584"/>
                </a:lnTo>
                <a:lnTo>
                  <a:pt x="67" y="657"/>
                </a:lnTo>
                <a:lnTo>
                  <a:pt x="95" y="727"/>
                </a:lnTo>
                <a:lnTo>
                  <a:pt x="127" y="793"/>
                </a:lnTo>
                <a:lnTo>
                  <a:pt x="127" y="793"/>
                </a:lnTo>
                <a:lnTo>
                  <a:pt x="115" y="799"/>
                </a:lnTo>
                <a:lnTo>
                  <a:pt x="84" y="733"/>
                </a:lnTo>
                <a:lnTo>
                  <a:pt x="55" y="662"/>
                </a:lnTo>
                <a:lnTo>
                  <a:pt x="33" y="587"/>
                </a:lnTo>
                <a:lnTo>
                  <a:pt x="15" y="512"/>
                </a:lnTo>
                <a:lnTo>
                  <a:pt x="5" y="436"/>
                </a:lnTo>
                <a:lnTo>
                  <a:pt x="0" y="361"/>
                </a:lnTo>
                <a:lnTo>
                  <a:pt x="2" y="312"/>
                </a:lnTo>
                <a:lnTo>
                  <a:pt x="8" y="266"/>
                </a:lnTo>
                <a:lnTo>
                  <a:pt x="17" y="222"/>
                </a:lnTo>
                <a:lnTo>
                  <a:pt x="32" y="180"/>
                </a:lnTo>
                <a:lnTo>
                  <a:pt x="49" y="143"/>
                </a:lnTo>
                <a:lnTo>
                  <a:pt x="73" y="107"/>
                </a:lnTo>
                <a:lnTo>
                  <a:pt x="97" y="80"/>
                </a:lnTo>
                <a:lnTo>
                  <a:pt x="125" y="56"/>
                </a:lnTo>
                <a:lnTo>
                  <a:pt x="158" y="37"/>
                </a:lnTo>
                <a:lnTo>
                  <a:pt x="194" y="21"/>
                </a:lnTo>
                <a:lnTo>
                  <a:pt x="235" y="9"/>
                </a:lnTo>
                <a:lnTo>
                  <a:pt x="280" y="1"/>
                </a:lnTo>
                <a:lnTo>
                  <a:pt x="329" y="0"/>
                </a:lnTo>
                <a:close/>
              </a:path>
            </a:pathLst>
          </a:custGeom>
          <a:solidFill>
            <a:schemeClr val="tx1">
              <a:lumMod val="75000"/>
              <a:lumOff val="25000"/>
            </a:schemeClr>
          </a:solidFill>
          <a:ln w="0">
            <a:noFill/>
            <a:prstDash val="solid"/>
            <a:round/>
          </a:ln>
          <a:effectLst>
            <a:outerShdw algn="tl" rotWithShape="0">
              <a:schemeClr val="bg1"/>
            </a:outerShdw>
          </a:effectLst>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34" name="Freeform 6"/>
          <p:cNvSpPr/>
          <p:nvPr/>
        </p:nvSpPr>
        <p:spPr bwMode="auto">
          <a:xfrm>
            <a:off x="720725" y="2216150"/>
            <a:ext cx="9818688" cy="2606675"/>
          </a:xfrm>
          <a:custGeom>
            <a:avLst/>
            <a:gdLst>
              <a:gd name="T0" fmla="*/ 4415 w 4902"/>
              <a:gd name="T1" fmla="*/ 13 h 1301"/>
              <a:gd name="T2" fmla="*/ 4658 w 4902"/>
              <a:gd name="T3" fmla="*/ 87 h 1301"/>
              <a:gd name="T4" fmla="*/ 4902 w 4902"/>
              <a:gd name="T5" fmla="*/ 238 h 1301"/>
              <a:gd name="T6" fmla="*/ 4734 w 4902"/>
              <a:gd name="T7" fmla="*/ 139 h 1301"/>
              <a:gd name="T8" fmla="*/ 4492 w 4902"/>
              <a:gd name="T9" fmla="*/ 41 h 1301"/>
              <a:gd name="T10" fmla="*/ 4253 w 4902"/>
              <a:gd name="T11" fmla="*/ 11 h 1301"/>
              <a:gd name="T12" fmla="*/ 3954 w 4902"/>
              <a:gd name="T13" fmla="*/ 55 h 1301"/>
              <a:gd name="T14" fmla="*/ 3670 w 4902"/>
              <a:gd name="T15" fmla="*/ 165 h 1301"/>
              <a:gd name="T16" fmla="*/ 3409 w 4902"/>
              <a:gd name="T17" fmla="*/ 321 h 1301"/>
              <a:gd name="T18" fmla="*/ 3177 w 4902"/>
              <a:gd name="T19" fmla="*/ 495 h 1301"/>
              <a:gd name="T20" fmla="*/ 2982 w 4902"/>
              <a:gd name="T21" fmla="*/ 664 h 1301"/>
              <a:gd name="T22" fmla="*/ 2820 w 4902"/>
              <a:gd name="T23" fmla="*/ 812 h 1301"/>
              <a:gd name="T24" fmla="*/ 2635 w 4902"/>
              <a:gd name="T25" fmla="*/ 977 h 1301"/>
              <a:gd name="T26" fmla="*/ 2426 w 4902"/>
              <a:gd name="T27" fmla="*/ 1134 h 1301"/>
              <a:gd name="T28" fmla="*/ 2204 w 4902"/>
              <a:gd name="T29" fmla="*/ 1255 h 1301"/>
              <a:gd name="T30" fmla="*/ 1973 w 4902"/>
              <a:gd name="T31" fmla="*/ 1301 h 1301"/>
              <a:gd name="T32" fmla="*/ 1822 w 4902"/>
              <a:gd name="T33" fmla="*/ 1277 h 1301"/>
              <a:gd name="T34" fmla="*/ 1675 w 4902"/>
              <a:gd name="T35" fmla="*/ 1198 h 1301"/>
              <a:gd name="T36" fmla="*/ 1532 w 4902"/>
              <a:gd name="T37" fmla="*/ 1056 h 1301"/>
              <a:gd name="T38" fmla="*/ 1397 w 4902"/>
              <a:gd name="T39" fmla="*/ 841 h 1301"/>
              <a:gd name="T40" fmla="*/ 1242 w 4902"/>
              <a:gd name="T41" fmla="*/ 586 h 1301"/>
              <a:gd name="T42" fmla="*/ 1083 w 4902"/>
              <a:gd name="T43" fmla="*/ 409 h 1301"/>
              <a:gd name="T44" fmla="*/ 923 w 4902"/>
              <a:gd name="T45" fmla="*/ 301 h 1301"/>
              <a:gd name="T46" fmla="*/ 762 w 4902"/>
              <a:gd name="T47" fmla="*/ 257 h 1301"/>
              <a:gd name="T48" fmla="*/ 559 w 4902"/>
              <a:gd name="T49" fmla="*/ 275 h 1301"/>
              <a:gd name="T50" fmla="*/ 342 w 4902"/>
              <a:gd name="T51" fmla="*/ 379 h 1301"/>
              <a:gd name="T52" fmla="*/ 137 w 4902"/>
              <a:gd name="T53" fmla="*/ 547 h 1301"/>
              <a:gd name="T54" fmla="*/ 0 w 4902"/>
              <a:gd name="T55" fmla="*/ 676 h 1301"/>
              <a:gd name="T56" fmla="*/ 177 w 4902"/>
              <a:gd name="T57" fmla="*/ 492 h 1301"/>
              <a:gd name="T58" fmla="*/ 367 w 4902"/>
              <a:gd name="T59" fmla="*/ 348 h 1301"/>
              <a:gd name="T60" fmla="*/ 569 w 4902"/>
              <a:gd name="T61" fmla="*/ 260 h 1301"/>
              <a:gd name="T62" fmla="*/ 764 w 4902"/>
              <a:gd name="T63" fmla="*/ 245 h 1301"/>
              <a:gd name="T64" fmla="*/ 927 w 4902"/>
              <a:gd name="T65" fmla="*/ 291 h 1301"/>
              <a:gd name="T66" fmla="*/ 1091 w 4902"/>
              <a:gd name="T67" fmla="*/ 400 h 1301"/>
              <a:gd name="T68" fmla="*/ 1251 w 4902"/>
              <a:gd name="T69" fmla="*/ 578 h 1301"/>
              <a:gd name="T70" fmla="*/ 1407 w 4902"/>
              <a:gd name="T71" fmla="*/ 835 h 1301"/>
              <a:gd name="T72" fmla="*/ 1541 w 4902"/>
              <a:gd name="T73" fmla="*/ 1048 h 1301"/>
              <a:gd name="T74" fmla="*/ 1682 w 4902"/>
              <a:gd name="T75" fmla="*/ 1188 h 1301"/>
              <a:gd name="T76" fmla="*/ 1826 w 4902"/>
              <a:gd name="T77" fmla="*/ 1265 h 1301"/>
              <a:gd name="T78" fmla="*/ 1973 w 4902"/>
              <a:gd name="T79" fmla="*/ 1289 h 1301"/>
              <a:gd name="T80" fmla="*/ 2199 w 4902"/>
              <a:gd name="T81" fmla="*/ 1243 h 1301"/>
              <a:gd name="T82" fmla="*/ 2421 w 4902"/>
              <a:gd name="T83" fmla="*/ 1125 h 1301"/>
              <a:gd name="T84" fmla="*/ 2627 w 4902"/>
              <a:gd name="T85" fmla="*/ 968 h 1301"/>
              <a:gd name="T86" fmla="*/ 2811 w 4902"/>
              <a:gd name="T87" fmla="*/ 803 h 1301"/>
              <a:gd name="T88" fmla="*/ 2975 w 4902"/>
              <a:gd name="T89" fmla="*/ 655 h 1301"/>
              <a:gd name="T90" fmla="*/ 3169 w 4902"/>
              <a:gd name="T91" fmla="*/ 486 h 1301"/>
              <a:gd name="T92" fmla="*/ 3403 w 4902"/>
              <a:gd name="T93" fmla="*/ 310 h 1301"/>
              <a:gd name="T94" fmla="*/ 3664 w 4902"/>
              <a:gd name="T95" fmla="*/ 154 h 1301"/>
              <a:gd name="T96" fmla="*/ 3951 w 4902"/>
              <a:gd name="T97" fmla="*/ 43 h 1301"/>
              <a:gd name="T98" fmla="*/ 4253 w 4902"/>
              <a:gd name="T99" fmla="*/ 0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solidFill>
            <a:schemeClr val="tx1">
              <a:lumMod val="75000"/>
              <a:lumOff val="25000"/>
            </a:schemeClr>
          </a:solidFill>
          <a:ln w="0">
            <a:noFill/>
            <a:prstDash val="solid"/>
            <a:round/>
          </a:ln>
          <a:effectLst>
            <a:outerShdw algn="tl" rotWithShape="0">
              <a:schemeClr val="bg1"/>
            </a:outerShdw>
          </a:effectLst>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35" name="Freeform 13"/>
          <p:cNvSpPr/>
          <p:nvPr/>
        </p:nvSpPr>
        <p:spPr bwMode="auto">
          <a:xfrm>
            <a:off x="6546850" y="3355975"/>
            <a:ext cx="1422400" cy="366713"/>
          </a:xfrm>
          <a:custGeom>
            <a:avLst/>
            <a:gdLst>
              <a:gd name="T0" fmla="*/ 461 w 962"/>
              <a:gd name="T1" fmla="*/ 0 h 183"/>
              <a:gd name="T2" fmla="*/ 531 w 962"/>
              <a:gd name="T3" fmla="*/ 3 h 183"/>
              <a:gd name="T4" fmla="*/ 601 w 962"/>
              <a:gd name="T5" fmla="*/ 12 h 183"/>
              <a:gd name="T6" fmla="*/ 672 w 962"/>
              <a:gd name="T7" fmla="*/ 28 h 183"/>
              <a:gd name="T8" fmla="*/ 745 w 962"/>
              <a:gd name="T9" fmla="*/ 52 h 183"/>
              <a:gd name="T10" fmla="*/ 818 w 962"/>
              <a:gd name="T11" fmla="*/ 83 h 183"/>
              <a:gd name="T12" fmla="*/ 889 w 962"/>
              <a:gd name="T13" fmla="*/ 124 h 183"/>
              <a:gd name="T14" fmla="*/ 962 w 962"/>
              <a:gd name="T15" fmla="*/ 173 h 183"/>
              <a:gd name="T16" fmla="*/ 954 w 962"/>
              <a:gd name="T17" fmla="*/ 183 h 183"/>
              <a:gd name="T18" fmla="*/ 883 w 962"/>
              <a:gd name="T19" fmla="*/ 134 h 183"/>
              <a:gd name="T20" fmla="*/ 812 w 962"/>
              <a:gd name="T21" fmla="*/ 95 h 183"/>
              <a:gd name="T22" fmla="*/ 740 w 962"/>
              <a:gd name="T23" fmla="*/ 64 h 183"/>
              <a:gd name="T24" fmla="*/ 669 w 962"/>
              <a:gd name="T25" fmla="*/ 40 h 183"/>
              <a:gd name="T26" fmla="*/ 599 w 962"/>
              <a:gd name="T27" fmla="*/ 24 h 183"/>
              <a:gd name="T28" fmla="*/ 529 w 962"/>
              <a:gd name="T29" fmla="*/ 15 h 183"/>
              <a:gd name="T30" fmla="*/ 461 w 962"/>
              <a:gd name="T31" fmla="*/ 12 h 183"/>
              <a:gd name="T32" fmla="*/ 387 w 962"/>
              <a:gd name="T33" fmla="*/ 15 h 183"/>
              <a:gd name="T34" fmla="*/ 314 w 962"/>
              <a:gd name="T35" fmla="*/ 25 h 183"/>
              <a:gd name="T36" fmla="*/ 246 w 962"/>
              <a:gd name="T37" fmla="*/ 42 h 183"/>
              <a:gd name="T38" fmla="*/ 180 w 962"/>
              <a:gd name="T39" fmla="*/ 64 h 183"/>
              <a:gd name="T40" fmla="*/ 118 w 962"/>
              <a:gd name="T41" fmla="*/ 91 h 183"/>
              <a:gd name="T42" fmla="*/ 60 w 962"/>
              <a:gd name="T43" fmla="*/ 121 h 183"/>
              <a:gd name="T44" fmla="*/ 8 w 962"/>
              <a:gd name="T45" fmla="*/ 155 h 183"/>
              <a:gd name="T46" fmla="*/ 8 w 962"/>
              <a:gd name="T47" fmla="*/ 155 h 183"/>
              <a:gd name="T48" fmla="*/ 0 w 962"/>
              <a:gd name="T49" fmla="*/ 144 h 183"/>
              <a:gd name="T50" fmla="*/ 54 w 962"/>
              <a:gd name="T51" fmla="*/ 110 h 183"/>
              <a:gd name="T52" fmla="*/ 112 w 962"/>
              <a:gd name="T53" fmla="*/ 79 h 183"/>
              <a:gd name="T54" fmla="*/ 176 w 962"/>
              <a:gd name="T55" fmla="*/ 52 h 183"/>
              <a:gd name="T56" fmla="*/ 243 w 962"/>
              <a:gd name="T57" fmla="*/ 30 h 183"/>
              <a:gd name="T58" fmla="*/ 312 w 962"/>
              <a:gd name="T59" fmla="*/ 14 h 183"/>
              <a:gd name="T60" fmla="*/ 385 w 962"/>
              <a:gd name="T61" fmla="*/ 3 h 183"/>
              <a:gd name="T62" fmla="*/ 461 w 962"/>
              <a:gd name="T6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chemeClr val="tx1">
              <a:lumMod val="75000"/>
              <a:lumOff val="25000"/>
            </a:schemeClr>
          </a:solidFill>
          <a:ln w="0">
            <a:noFill/>
            <a:prstDash val="solid"/>
            <a:round/>
          </a:ln>
          <a:effectLst>
            <a:outerShdw algn="tl" rotWithShape="0">
              <a:schemeClr val="bg1"/>
            </a:outerShdw>
          </a:effectLst>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36" name="Freeform 13"/>
          <p:cNvSpPr/>
          <p:nvPr/>
        </p:nvSpPr>
        <p:spPr bwMode="auto">
          <a:xfrm rot="5910658">
            <a:off x="7162800" y="2216150"/>
            <a:ext cx="1090613" cy="366713"/>
          </a:xfrm>
          <a:custGeom>
            <a:avLst/>
            <a:gdLst>
              <a:gd name="T0" fmla="*/ 461 w 962"/>
              <a:gd name="T1" fmla="*/ 0 h 183"/>
              <a:gd name="T2" fmla="*/ 531 w 962"/>
              <a:gd name="T3" fmla="*/ 3 h 183"/>
              <a:gd name="T4" fmla="*/ 601 w 962"/>
              <a:gd name="T5" fmla="*/ 12 h 183"/>
              <a:gd name="T6" fmla="*/ 672 w 962"/>
              <a:gd name="T7" fmla="*/ 28 h 183"/>
              <a:gd name="T8" fmla="*/ 745 w 962"/>
              <a:gd name="T9" fmla="*/ 52 h 183"/>
              <a:gd name="T10" fmla="*/ 818 w 962"/>
              <a:gd name="T11" fmla="*/ 83 h 183"/>
              <a:gd name="T12" fmla="*/ 889 w 962"/>
              <a:gd name="T13" fmla="*/ 124 h 183"/>
              <a:gd name="T14" fmla="*/ 962 w 962"/>
              <a:gd name="T15" fmla="*/ 173 h 183"/>
              <a:gd name="T16" fmla="*/ 954 w 962"/>
              <a:gd name="T17" fmla="*/ 183 h 183"/>
              <a:gd name="T18" fmla="*/ 883 w 962"/>
              <a:gd name="T19" fmla="*/ 134 h 183"/>
              <a:gd name="T20" fmla="*/ 812 w 962"/>
              <a:gd name="T21" fmla="*/ 95 h 183"/>
              <a:gd name="T22" fmla="*/ 740 w 962"/>
              <a:gd name="T23" fmla="*/ 64 h 183"/>
              <a:gd name="T24" fmla="*/ 669 w 962"/>
              <a:gd name="T25" fmla="*/ 40 h 183"/>
              <a:gd name="T26" fmla="*/ 599 w 962"/>
              <a:gd name="T27" fmla="*/ 24 h 183"/>
              <a:gd name="T28" fmla="*/ 529 w 962"/>
              <a:gd name="T29" fmla="*/ 15 h 183"/>
              <a:gd name="T30" fmla="*/ 461 w 962"/>
              <a:gd name="T31" fmla="*/ 12 h 183"/>
              <a:gd name="T32" fmla="*/ 387 w 962"/>
              <a:gd name="T33" fmla="*/ 15 h 183"/>
              <a:gd name="T34" fmla="*/ 314 w 962"/>
              <a:gd name="T35" fmla="*/ 25 h 183"/>
              <a:gd name="T36" fmla="*/ 246 w 962"/>
              <a:gd name="T37" fmla="*/ 42 h 183"/>
              <a:gd name="T38" fmla="*/ 180 w 962"/>
              <a:gd name="T39" fmla="*/ 64 h 183"/>
              <a:gd name="T40" fmla="*/ 118 w 962"/>
              <a:gd name="T41" fmla="*/ 91 h 183"/>
              <a:gd name="T42" fmla="*/ 60 w 962"/>
              <a:gd name="T43" fmla="*/ 121 h 183"/>
              <a:gd name="T44" fmla="*/ 8 w 962"/>
              <a:gd name="T45" fmla="*/ 155 h 183"/>
              <a:gd name="T46" fmla="*/ 8 w 962"/>
              <a:gd name="T47" fmla="*/ 155 h 183"/>
              <a:gd name="T48" fmla="*/ 0 w 962"/>
              <a:gd name="T49" fmla="*/ 144 h 183"/>
              <a:gd name="T50" fmla="*/ 54 w 962"/>
              <a:gd name="T51" fmla="*/ 110 h 183"/>
              <a:gd name="T52" fmla="*/ 112 w 962"/>
              <a:gd name="T53" fmla="*/ 79 h 183"/>
              <a:gd name="T54" fmla="*/ 176 w 962"/>
              <a:gd name="T55" fmla="*/ 52 h 183"/>
              <a:gd name="T56" fmla="*/ 243 w 962"/>
              <a:gd name="T57" fmla="*/ 30 h 183"/>
              <a:gd name="T58" fmla="*/ 312 w 962"/>
              <a:gd name="T59" fmla="*/ 14 h 183"/>
              <a:gd name="T60" fmla="*/ 385 w 962"/>
              <a:gd name="T61" fmla="*/ 3 h 183"/>
              <a:gd name="T62" fmla="*/ 461 w 962"/>
              <a:gd name="T6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chemeClr val="tx1">
              <a:lumMod val="75000"/>
              <a:lumOff val="25000"/>
            </a:schemeClr>
          </a:solidFill>
          <a:ln w="0">
            <a:noFill/>
            <a:prstDash val="solid"/>
            <a:round/>
          </a:ln>
          <a:effectLst>
            <a:outerShdw algn="tl" rotWithShape="0">
              <a:schemeClr val="bg1"/>
            </a:outerShdw>
          </a:effectLst>
        </p:spPr>
        <p:txBody>
          <a:bodyPr lIns="121920" tIns="60960" rIns="121920" bIns="60960"/>
          <a:lstStyle/>
          <a:p>
            <a:pPr fontAlgn="auto">
              <a:spcBef>
                <a:spcPts val="0"/>
              </a:spcBef>
              <a:spcAft>
                <a:spcPts val="0"/>
              </a:spcAft>
              <a:defRPr/>
            </a:pPr>
            <a:endParaRPr lang="en-US" sz="2400">
              <a:latin typeface="+mn-lt"/>
              <a:ea typeface="+mn-ea"/>
            </a:endParaRPr>
          </a:p>
        </p:txBody>
      </p:sp>
      <p:sp>
        <p:nvSpPr>
          <p:cNvPr id="39954" name="Freeform 11"/>
          <p:cNvSpPr>
            <a:spLocks/>
          </p:cNvSpPr>
          <p:nvPr/>
        </p:nvSpPr>
        <p:spPr bwMode="auto">
          <a:xfrm>
            <a:off x="7723188" y="3459163"/>
            <a:ext cx="493712" cy="495300"/>
          </a:xfrm>
          <a:custGeom>
            <a:avLst/>
            <a:gdLst>
              <a:gd name="T0" fmla="*/ 249631 w 204"/>
              <a:gd name="T1" fmla="*/ 0 h 204"/>
              <a:gd name="T2" fmla="*/ 315068 w 204"/>
              <a:gd name="T3" fmla="*/ 7271 h 204"/>
              <a:gd name="T4" fmla="*/ 370811 w 204"/>
              <a:gd name="T5" fmla="*/ 31507 h 204"/>
              <a:gd name="T6" fmla="*/ 421706 w 204"/>
              <a:gd name="T7" fmla="*/ 72708 h 204"/>
              <a:gd name="T8" fmla="*/ 462907 w 204"/>
              <a:gd name="T9" fmla="*/ 123604 h 204"/>
              <a:gd name="T10" fmla="*/ 487143 w 204"/>
              <a:gd name="T11" fmla="*/ 179346 h 204"/>
              <a:gd name="T12" fmla="*/ 494414 w 204"/>
              <a:gd name="T13" fmla="*/ 244783 h 204"/>
              <a:gd name="T14" fmla="*/ 487143 w 204"/>
              <a:gd name="T15" fmla="*/ 310221 h 204"/>
              <a:gd name="T16" fmla="*/ 462907 w 204"/>
              <a:gd name="T17" fmla="*/ 370811 h 204"/>
              <a:gd name="T18" fmla="*/ 421706 w 204"/>
              <a:gd name="T19" fmla="*/ 421706 h 204"/>
              <a:gd name="T20" fmla="*/ 370811 w 204"/>
              <a:gd name="T21" fmla="*/ 458060 h 204"/>
              <a:gd name="T22" fmla="*/ 315068 w 204"/>
              <a:gd name="T23" fmla="*/ 482296 h 204"/>
              <a:gd name="T24" fmla="*/ 249631 w 204"/>
              <a:gd name="T25" fmla="*/ 494414 h 204"/>
              <a:gd name="T26" fmla="*/ 184193 w 204"/>
              <a:gd name="T27" fmla="*/ 482296 h 204"/>
              <a:gd name="T28" fmla="*/ 123604 w 204"/>
              <a:gd name="T29" fmla="*/ 458060 h 204"/>
              <a:gd name="T30" fmla="*/ 72708 w 204"/>
              <a:gd name="T31" fmla="*/ 421706 h 204"/>
              <a:gd name="T32" fmla="*/ 36354 w 204"/>
              <a:gd name="T33" fmla="*/ 370811 h 204"/>
              <a:gd name="T34" fmla="*/ 12118 w 204"/>
              <a:gd name="T35" fmla="*/ 310221 h 204"/>
              <a:gd name="T36" fmla="*/ 0 w 204"/>
              <a:gd name="T37" fmla="*/ 244783 h 204"/>
              <a:gd name="T38" fmla="*/ 12118 w 204"/>
              <a:gd name="T39" fmla="*/ 179346 h 204"/>
              <a:gd name="T40" fmla="*/ 36354 w 204"/>
              <a:gd name="T41" fmla="*/ 123604 h 204"/>
              <a:gd name="T42" fmla="*/ 72708 w 204"/>
              <a:gd name="T43" fmla="*/ 72708 h 204"/>
              <a:gd name="T44" fmla="*/ 123604 w 204"/>
              <a:gd name="T45" fmla="*/ 31507 h 204"/>
              <a:gd name="T46" fmla="*/ 184193 w 204"/>
              <a:gd name="T47" fmla="*/ 7271 h 204"/>
              <a:gd name="T48" fmla="*/ 249631 w 204"/>
              <a:gd name="T49" fmla="*/ 0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204"/>
              <a:gd name="T77" fmla="*/ 204 w 204"/>
              <a:gd name="T78" fmla="*/ 204 h 20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204">
                <a:moveTo>
                  <a:pt x="103" y="0"/>
                </a:moveTo>
                <a:lnTo>
                  <a:pt x="130" y="3"/>
                </a:lnTo>
                <a:lnTo>
                  <a:pt x="153" y="13"/>
                </a:lnTo>
                <a:lnTo>
                  <a:pt x="174" y="30"/>
                </a:lnTo>
                <a:lnTo>
                  <a:pt x="191" y="51"/>
                </a:lnTo>
                <a:lnTo>
                  <a:pt x="201" y="74"/>
                </a:lnTo>
                <a:lnTo>
                  <a:pt x="204" y="101"/>
                </a:lnTo>
                <a:lnTo>
                  <a:pt x="201" y="128"/>
                </a:lnTo>
                <a:lnTo>
                  <a:pt x="191" y="153"/>
                </a:lnTo>
                <a:lnTo>
                  <a:pt x="174" y="174"/>
                </a:lnTo>
                <a:lnTo>
                  <a:pt x="153" y="189"/>
                </a:lnTo>
                <a:lnTo>
                  <a:pt x="130" y="199"/>
                </a:lnTo>
                <a:lnTo>
                  <a:pt x="103" y="204"/>
                </a:lnTo>
                <a:lnTo>
                  <a:pt x="76" y="199"/>
                </a:lnTo>
                <a:lnTo>
                  <a:pt x="51" y="189"/>
                </a:lnTo>
                <a:lnTo>
                  <a:pt x="30" y="174"/>
                </a:lnTo>
                <a:lnTo>
                  <a:pt x="15" y="153"/>
                </a:lnTo>
                <a:lnTo>
                  <a:pt x="5" y="128"/>
                </a:lnTo>
                <a:lnTo>
                  <a:pt x="0" y="101"/>
                </a:lnTo>
                <a:lnTo>
                  <a:pt x="5" y="74"/>
                </a:lnTo>
                <a:lnTo>
                  <a:pt x="15" y="51"/>
                </a:lnTo>
                <a:lnTo>
                  <a:pt x="30" y="30"/>
                </a:lnTo>
                <a:lnTo>
                  <a:pt x="51" y="13"/>
                </a:lnTo>
                <a:lnTo>
                  <a:pt x="76" y="3"/>
                </a:lnTo>
                <a:lnTo>
                  <a:pt x="103"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55" name="Freeform 6"/>
          <p:cNvSpPr>
            <a:spLocks noEditPoints="1"/>
          </p:cNvSpPr>
          <p:nvPr/>
        </p:nvSpPr>
        <p:spPr bwMode="auto">
          <a:xfrm>
            <a:off x="7797800" y="3590925"/>
            <a:ext cx="336550" cy="225425"/>
          </a:xfrm>
          <a:custGeom>
            <a:avLst/>
            <a:gdLst>
              <a:gd name="T0" fmla="*/ 337001 w 176"/>
              <a:gd name="T1" fmla="*/ 189769 h 117"/>
              <a:gd name="T2" fmla="*/ 337001 w 176"/>
              <a:gd name="T3" fmla="*/ 207020 h 117"/>
              <a:gd name="T4" fmla="*/ 308279 w 176"/>
              <a:gd name="T5" fmla="*/ 224272 h 117"/>
              <a:gd name="T6" fmla="*/ 28722 w 176"/>
              <a:gd name="T7" fmla="*/ 224272 h 117"/>
              <a:gd name="T8" fmla="*/ 0 w 176"/>
              <a:gd name="T9" fmla="*/ 207020 h 117"/>
              <a:gd name="T10" fmla="*/ 0 w 176"/>
              <a:gd name="T11" fmla="*/ 189769 h 117"/>
              <a:gd name="T12" fmla="*/ 28722 w 176"/>
              <a:gd name="T13" fmla="*/ 189769 h 117"/>
              <a:gd name="T14" fmla="*/ 308279 w 176"/>
              <a:gd name="T15" fmla="*/ 189769 h 117"/>
              <a:gd name="T16" fmla="*/ 337001 w 176"/>
              <a:gd name="T17" fmla="*/ 189769 h 117"/>
              <a:gd name="T18" fmla="*/ 45955 w 176"/>
              <a:gd name="T19" fmla="*/ 151432 h 117"/>
              <a:gd name="T20" fmla="*/ 45955 w 176"/>
              <a:gd name="T21" fmla="*/ 26836 h 117"/>
              <a:gd name="T22" fmla="*/ 72762 w 176"/>
              <a:gd name="T23" fmla="*/ 0 h 117"/>
              <a:gd name="T24" fmla="*/ 264239 w 176"/>
              <a:gd name="T25" fmla="*/ 0 h 117"/>
              <a:gd name="T26" fmla="*/ 291046 w 176"/>
              <a:gd name="T27" fmla="*/ 26836 h 117"/>
              <a:gd name="T28" fmla="*/ 291046 w 176"/>
              <a:gd name="T29" fmla="*/ 151432 h 117"/>
              <a:gd name="T30" fmla="*/ 264239 w 176"/>
              <a:gd name="T31" fmla="*/ 178267 h 117"/>
              <a:gd name="T32" fmla="*/ 72762 w 176"/>
              <a:gd name="T33" fmla="*/ 178267 h 117"/>
              <a:gd name="T34" fmla="*/ 45955 w 176"/>
              <a:gd name="T35" fmla="*/ 151432 h 117"/>
              <a:gd name="T36" fmla="*/ 67017 w 176"/>
              <a:gd name="T37" fmla="*/ 151432 h 117"/>
              <a:gd name="T38" fmla="*/ 72762 w 176"/>
              <a:gd name="T39" fmla="*/ 157182 h 117"/>
              <a:gd name="T40" fmla="*/ 264239 w 176"/>
              <a:gd name="T41" fmla="*/ 157182 h 117"/>
              <a:gd name="T42" fmla="*/ 269984 w 176"/>
              <a:gd name="T43" fmla="*/ 151432 h 117"/>
              <a:gd name="T44" fmla="*/ 269984 w 176"/>
              <a:gd name="T45" fmla="*/ 26836 h 117"/>
              <a:gd name="T46" fmla="*/ 264239 w 176"/>
              <a:gd name="T47" fmla="*/ 21085 h 117"/>
              <a:gd name="T48" fmla="*/ 72762 w 176"/>
              <a:gd name="T49" fmla="*/ 21085 h 117"/>
              <a:gd name="T50" fmla="*/ 67017 w 176"/>
              <a:gd name="T51" fmla="*/ 26836 h 117"/>
              <a:gd name="T52" fmla="*/ 67017 w 176"/>
              <a:gd name="T53" fmla="*/ 151432 h 117"/>
              <a:gd name="T54" fmla="*/ 185733 w 176"/>
              <a:gd name="T55" fmla="*/ 205103 h 117"/>
              <a:gd name="T56" fmla="*/ 181904 w 176"/>
              <a:gd name="T57" fmla="*/ 201270 h 117"/>
              <a:gd name="T58" fmla="*/ 155097 w 176"/>
              <a:gd name="T59" fmla="*/ 201270 h 117"/>
              <a:gd name="T60" fmla="*/ 151268 w 176"/>
              <a:gd name="T61" fmla="*/ 205103 h 117"/>
              <a:gd name="T62" fmla="*/ 155097 w 176"/>
              <a:gd name="T63" fmla="*/ 207020 h 117"/>
              <a:gd name="T64" fmla="*/ 181904 w 176"/>
              <a:gd name="T65" fmla="*/ 207020 h 117"/>
              <a:gd name="T66" fmla="*/ 185733 w 176"/>
              <a:gd name="T67" fmla="*/ 205103 h 1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6"/>
              <a:gd name="T103" fmla="*/ 0 h 117"/>
              <a:gd name="T104" fmla="*/ 176 w 176"/>
              <a:gd name="T105" fmla="*/ 117 h 1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6" h="117">
                <a:moveTo>
                  <a:pt x="176" y="99"/>
                </a:moveTo>
                <a:cubicBezTo>
                  <a:pt x="176" y="108"/>
                  <a:pt x="176" y="108"/>
                  <a:pt x="176" y="108"/>
                </a:cubicBezTo>
                <a:cubicBezTo>
                  <a:pt x="176" y="113"/>
                  <a:pt x="169" y="117"/>
                  <a:pt x="161" y="117"/>
                </a:cubicBezTo>
                <a:cubicBezTo>
                  <a:pt x="15" y="117"/>
                  <a:pt x="15" y="117"/>
                  <a:pt x="15" y="117"/>
                </a:cubicBezTo>
                <a:cubicBezTo>
                  <a:pt x="7" y="117"/>
                  <a:pt x="0" y="113"/>
                  <a:pt x="0" y="108"/>
                </a:cubicBezTo>
                <a:cubicBezTo>
                  <a:pt x="0" y="99"/>
                  <a:pt x="0" y="99"/>
                  <a:pt x="0" y="99"/>
                </a:cubicBezTo>
                <a:cubicBezTo>
                  <a:pt x="15" y="99"/>
                  <a:pt x="15" y="99"/>
                  <a:pt x="15" y="99"/>
                </a:cubicBezTo>
                <a:cubicBezTo>
                  <a:pt x="161" y="99"/>
                  <a:pt x="161" y="99"/>
                  <a:pt x="161" y="99"/>
                </a:cubicBezTo>
                <a:lnTo>
                  <a:pt x="176" y="99"/>
                </a:lnTo>
                <a:close/>
                <a:moveTo>
                  <a:pt x="24" y="79"/>
                </a:moveTo>
                <a:cubicBezTo>
                  <a:pt x="24" y="14"/>
                  <a:pt x="24" y="14"/>
                  <a:pt x="24" y="14"/>
                </a:cubicBezTo>
                <a:cubicBezTo>
                  <a:pt x="24" y="6"/>
                  <a:pt x="30" y="0"/>
                  <a:pt x="38" y="0"/>
                </a:cubicBezTo>
                <a:cubicBezTo>
                  <a:pt x="138" y="0"/>
                  <a:pt x="138" y="0"/>
                  <a:pt x="138" y="0"/>
                </a:cubicBezTo>
                <a:cubicBezTo>
                  <a:pt x="146" y="0"/>
                  <a:pt x="152" y="6"/>
                  <a:pt x="152" y="14"/>
                </a:cubicBezTo>
                <a:cubicBezTo>
                  <a:pt x="152" y="79"/>
                  <a:pt x="152" y="79"/>
                  <a:pt x="152" y="79"/>
                </a:cubicBezTo>
                <a:cubicBezTo>
                  <a:pt x="152" y="87"/>
                  <a:pt x="146" y="93"/>
                  <a:pt x="138" y="93"/>
                </a:cubicBezTo>
                <a:cubicBezTo>
                  <a:pt x="38" y="93"/>
                  <a:pt x="38" y="93"/>
                  <a:pt x="38" y="93"/>
                </a:cubicBezTo>
                <a:cubicBezTo>
                  <a:pt x="30" y="93"/>
                  <a:pt x="24" y="87"/>
                  <a:pt x="24" y="79"/>
                </a:cubicBezTo>
                <a:close/>
                <a:moveTo>
                  <a:pt x="35" y="79"/>
                </a:moveTo>
                <a:cubicBezTo>
                  <a:pt x="35" y="80"/>
                  <a:pt x="37" y="82"/>
                  <a:pt x="38" y="82"/>
                </a:cubicBezTo>
                <a:cubicBezTo>
                  <a:pt x="138" y="82"/>
                  <a:pt x="138" y="82"/>
                  <a:pt x="138" y="82"/>
                </a:cubicBezTo>
                <a:cubicBezTo>
                  <a:pt x="139" y="82"/>
                  <a:pt x="141" y="80"/>
                  <a:pt x="141" y="79"/>
                </a:cubicBezTo>
                <a:cubicBezTo>
                  <a:pt x="141" y="14"/>
                  <a:pt x="141" y="14"/>
                  <a:pt x="141" y="14"/>
                </a:cubicBezTo>
                <a:cubicBezTo>
                  <a:pt x="141" y="13"/>
                  <a:pt x="139" y="11"/>
                  <a:pt x="138" y="11"/>
                </a:cubicBezTo>
                <a:cubicBezTo>
                  <a:pt x="38" y="11"/>
                  <a:pt x="38" y="11"/>
                  <a:pt x="38" y="11"/>
                </a:cubicBezTo>
                <a:cubicBezTo>
                  <a:pt x="37" y="11"/>
                  <a:pt x="35" y="13"/>
                  <a:pt x="35" y="14"/>
                </a:cubicBezTo>
                <a:lnTo>
                  <a:pt x="35" y="79"/>
                </a:lnTo>
                <a:close/>
                <a:moveTo>
                  <a:pt x="97" y="107"/>
                </a:moveTo>
                <a:cubicBezTo>
                  <a:pt x="97" y="106"/>
                  <a:pt x="96" y="105"/>
                  <a:pt x="95" y="105"/>
                </a:cubicBezTo>
                <a:cubicBezTo>
                  <a:pt x="81" y="105"/>
                  <a:pt x="81" y="105"/>
                  <a:pt x="81" y="105"/>
                </a:cubicBezTo>
                <a:cubicBezTo>
                  <a:pt x="80" y="105"/>
                  <a:pt x="79" y="106"/>
                  <a:pt x="79" y="107"/>
                </a:cubicBezTo>
                <a:cubicBezTo>
                  <a:pt x="79" y="107"/>
                  <a:pt x="80" y="108"/>
                  <a:pt x="81" y="108"/>
                </a:cubicBezTo>
                <a:cubicBezTo>
                  <a:pt x="95" y="108"/>
                  <a:pt x="95" y="108"/>
                  <a:pt x="95" y="108"/>
                </a:cubicBezTo>
                <a:cubicBezTo>
                  <a:pt x="96" y="108"/>
                  <a:pt x="97" y="107"/>
                  <a:pt x="97" y="107"/>
                </a:cubicBezTo>
                <a:close/>
              </a:path>
            </a:pathLst>
          </a:custGeom>
          <a:solidFill>
            <a:schemeClr val="bg1"/>
          </a:solidFill>
          <a:ln w="9525">
            <a:noFill/>
            <a:round/>
            <a:headEnd/>
            <a:tailEnd/>
          </a:ln>
        </p:spPr>
        <p:txBody>
          <a:bodyPr lIns="121920" tIns="60960" rIns="121920" bIns="60960"/>
          <a:lstStyle/>
          <a:p>
            <a:endParaRPr lang="zh-CN" altLang="en-US"/>
          </a:p>
        </p:txBody>
      </p:sp>
      <p:sp>
        <p:nvSpPr>
          <p:cNvPr id="39956" name="Freeform 7"/>
          <p:cNvSpPr>
            <a:spLocks/>
          </p:cNvSpPr>
          <p:nvPr/>
        </p:nvSpPr>
        <p:spPr bwMode="auto">
          <a:xfrm>
            <a:off x="1878013" y="2484438"/>
            <a:ext cx="492125" cy="493712"/>
          </a:xfrm>
          <a:custGeom>
            <a:avLst/>
            <a:gdLst>
              <a:gd name="T0" fmla="*/ 247207 w 203"/>
              <a:gd name="T1" fmla="*/ 0 h 204"/>
              <a:gd name="T2" fmla="*/ 312644 w 203"/>
              <a:gd name="T3" fmla="*/ 7271 h 204"/>
              <a:gd name="T4" fmla="*/ 370810 w 203"/>
              <a:gd name="T5" fmla="*/ 31507 h 204"/>
              <a:gd name="T6" fmla="*/ 421706 w 203"/>
              <a:gd name="T7" fmla="*/ 72708 h 204"/>
              <a:gd name="T8" fmla="*/ 460483 w 203"/>
              <a:gd name="T9" fmla="*/ 121180 h 204"/>
              <a:gd name="T10" fmla="*/ 484719 w 203"/>
              <a:gd name="T11" fmla="*/ 179346 h 204"/>
              <a:gd name="T12" fmla="*/ 491990 w 203"/>
              <a:gd name="T13" fmla="*/ 247207 h 204"/>
              <a:gd name="T14" fmla="*/ 484719 w 203"/>
              <a:gd name="T15" fmla="*/ 312644 h 204"/>
              <a:gd name="T16" fmla="*/ 460483 w 203"/>
              <a:gd name="T17" fmla="*/ 370811 h 204"/>
              <a:gd name="T18" fmla="*/ 421706 w 203"/>
              <a:gd name="T19" fmla="*/ 421706 h 204"/>
              <a:gd name="T20" fmla="*/ 370810 w 203"/>
              <a:gd name="T21" fmla="*/ 460484 h 204"/>
              <a:gd name="T22" fmla="*/ 312644 w 203"/>
              <a:gd name="T23" fmla="*/ 487143 h 204"/>
              <a:gd name="T24" fmla="*/ 247207 w 203"/>
              <a:gd name="T25" fmla="*/ 494414 h 204"/>
              <a:gd name="T26" fmla="*/ 179346 w 203"/>
              <a:gd name="T27" fmla="*/ 487143 h 204"/>
              <a:gd name="T28" fmla="*/ 121180 w 203"/>
              <a:gd name="T29" fmla="*/ 460484 h 204"/>
              <a:gd name="T30" fmla="*/ 72708 w 203"/>
              <a:gd name="T31" fmla="*/ 421706 h 204"/>
              <a:gd name="T32" fmla="*/ 31507 w 203"/>
              <a:gd name="T33" fmla="*/ 370811 h 204"/>
              <a:gd name="T34" fmla="*/ 7271 w 203"/>
              <a:gd name="T35" fmla="*/ 312644 h 204"/>
              <a:gd name="T36" fmla="*/ 0 w 203"/>
              <a:gd name="T37" fmla="*/ 247207 h 204"/>
              <a:gd name="T38" fmla="*/ 7271 w 203"/>
              <a:gd name="T39" fmla="*/ 179346 h 204"/>
              <a:gd name="T40" fmla="*/ 31507 w 203"/>
              <a:gd name="T41" fmla="*/ 121180 h 204"/>
              <a:gd name="T42" fmla="*/ 72708 w 203"/>
              <a:gd name="T43" fmla="*/ 72708 h 204"/>
              <a:gd name="T44" fmla="*/ 121180 w 203"/>
              <a:gd name="T45" fmla="*/ 31507 h 204"/>
              <a:gd name="T46" fmla="*/ 179346 w 203"/>
              <a:gd name="T47" fmla="*/ 7271 h 204"/>
              <a:gd name="T48" fmla="*/ 247207 w 203"/>
              <a:gd name="T49" fmla="*/ 0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4"/>
              <a:gd name="T77" fmla="*/ 203 w 203"/>
              <a:gd name="T78" fmla="*/ 204 h 20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4">
                <a:moveTo>
                  <a:pt x="102" y="0"/>
                </a:moveTo>
                <a:lnTo>
                  <a:pt x="129" y="3"/>
                </a:lnTo>
                <a:lnTo>
                  <a:pt x="153" y="13"/>
                </a:lnTo>
                <a:lnTo>
                  <a:pt x="174" y="30"/>
                </a:lnTo>
                <a:lnTo>
                  <a:pt x="190" y="50"/>
                </a:lnTo>
                <a:lnTo>
                  <a:pt x="200" y="74"/>
                </a:lnTo>
                <a:lnTo>
                  <a:pt x="203" y="102"/>
                </a:lnTo>
                <a:lnTo>
                  <a:pt x="200" y="129"/>
                </a:lnTo>
                <a:lnTo>
                  <a:pt x="190" y="153"/>
                </a:lnTo>
                <a:lnTo>
                  <a:pt x="174" y="174"/>
                </a:lnTo>
                <a:lnTo>
                  <a:pt x="153" y="190"/>
                </a:lnTo>
                <a:lnTo>
                  <a:pt x="129" y="201"/>
                </a:lnTo>
                <a:lnTo>
                  <a:pt x="102" y="204"/>
                </a:lnTo>
                <a:lnTo>
                  <a:pt x="74" y="201"/>
                </a:lnTo>
                <a:lnTo>
                  <a:pt x="50" y="190"/>
                </a:lnTo>
                <a:lnTo>
                  <a:pt x="30" y="174"/>
                </a:lnTo>
                <a:lnTo>
                  <a:pt x="13" y="153"/>
                </a:lnTo>
                <a:lnTo>
                  <a:pt x="3" y="129"/>
                </a:lnTo>
                <a:lnTo>
                  <a:pt x="0" y="102"/>
                </a:lnTo>
                <a:lnTo>
                  <a:pt x="3" y="74"/>
                </a:lnTo>
                <a:lnTo>
                  <a:pt x="13" y="50"/>
                </a:lnTo>
                <a:lnTo>
                  <a:pt x="30" y="30"/>
                </a:lnTo>
                <a:lnTo>
                  <a:pt x="50" y="13"/>
                </a:lnTo>
                <a:lnTo>
                  <a:pt x="74" y="3"/>
                </a:lnTo>
                <a:lnTo>
                  <a:pt x="102"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57" name="Freeform 7"/>
          <p:cNvSpPr>
            <a:spLocks noEditPoints="1"/>
          </p:cNvSpPr>
          <p:nvPr/>
        </p:nvSpPr>
        <p:spPr bwMode="auto">
          <a:xfrm>
            <a:off x="1962150" y="2590800"/>
            <a:ext cx="315913" cy="293688"/>
          </a:xfrm>
          <a:custGeom>
            <a:avLst/>
            <a:gdLst>
              <a:gd name="T0" fmla="*/ 55512 w 177"/>
              <a:gd name="T1" fmla="*/ 168332 h 164"/>
              <a:gd name="T2" fmla="*/ 34024 w 177"/>
              <a:gd name="T3" fmla="*/ 168332 h 164"/>
              <a:gd name="T4" fmla="*/ 1791 w 177"/>
              <a:gd name="T5" fmla="*/ 141470 h 164"/>
              <a:gd name="T6" fmla="*/ 21489 w 177"/>
              <a:gd name="T7" fmla="*/ 84166 h 164"/>
              <a:gd name="T8" fmla="*/ 64466 w 177"/>
              <a:gd name="T9" fmla="*/ 98492 h 164"/>
              <a:gd name="T10" fmla="*/ 85955 w 177"/>
              <a:gd name="T11" fmla="*/ 93120 h 164"/>
              <a:gd name="T12" fmla="*/ 85955 w 177"/>
              <a:gd name="T13" fmla="*/ 105655 h 164"/>
              <a:gd name="T14" fmla="*/ 98490 w 177"/>
              <a:gd name="T15" fmla="*/ 146843 h 164"/>
              <a:gd name="T16" fmla="*/ 55512 w 177"/>
              <a:gd name="T17" fmla="*/ 168332 h 164"/>
              <a:gd name="T18" fmla="*/ 64466 w 177"/>
              <a:gd name="T19" fmla="*/ 84166 h 164"/>
              <a:gd name="T20" fmla="*/ 21489 w 177"/>
              <a:gd name="T21" fmla="*/ 41188 h 164"/>
              <a:gd name="T22" fmla="*/ 64466 w 177"/>
              <a:gd name="T23" fmla="*/ 0 h 164"/>
              <a:gd name="T24" fmla="*/ 105653 w 177"/>
              <a:gd name="T25" fmla="*/ 41188 h 164"/>
              <a:gd name="T26" fmla="*/ 64466 w 177"/>
              <a:gd name="T27" fmla="*/ 84166 h 164"/>
              <a:gd name="T28" fmla="*/ 231003 w 177"/>
              <a:gd name="T29" fmla="*/ 293685 h 164"/>
              <a:gd name="T30" fmla="*/ 87745 w 177"/>
              <a:gd name="T31" fmla="*/ 293685 h 164"/>
              <a:gd name="T32" fmla="*/ 42977 w 177"/>
              <a:gd name="T33" fmla="*/ 250707 h 164"/>
              <a:gd name="T34" fmla="*/ 100280 w 177"/>
              <a:gd name="T35" fmla="*/ 157587 h 164"/>
              <a:gd name="T36" fmla="*/ 159374 w 177"/>
              <a:gd name="T37" fmla="*/ 180867 h 164"/>
              <a:gd name="T38" fmla="*/ 216677 w 177"/>
              <a:gd name="T39" fmla="*/ 157587 h 164"/>
              <a:gd name="T40" fmla="*/ 273981 w 177"/>
              <a:gd name="T41" fmla="*/ 250707 h 164"/>
              <a:gd name="T42" fmla="*/ 231003 w 177"/>
              <a:gd name="T43" fmla="*/ 293685 h 164"/>
              <a:gd name="T44" fmla="*/ 159374 w 177"/>
              <a:gd name="T45" fmla="*/ 168332 h 164"/>
              <a:gd name="T46" fmla="*/ 94908 w 177"/>
              <a:gd name="T47" fmla="*/ 105655 h 164"/>
              <a:gd name="T48" fmla="*/ 159374 w 177"/>
              <a:gd name="T49" fmla="*/ 41188 h 164"/>
              <a:gd name="T50" fmla="*/ 222050 w 177"/>
              <a:gd name="T51" fmla="*/ 105655 h 164"/>
              <a:gd name="T52" fmla="*/ 159374 w 177"/>
              <a:gd name="T53" fmla="*/ 168332 h 164"/>
              <a:gd name="T54" fmla="*/ 252492 w 177"/>
              <a:gd name="T55" fmla="*/ 84166 h 164"/>
              <a:gd name="T56" fmla="*/ 211305 w 177"/>
              <a:gd name="T57" fmla="*/ 41188 h 164"/>
              <a:gd name="T58" fmla="*/ 252492 w 177"/>
              <a:gd name="T59" fmla="*/ 0 h 164"/>
              <a:gd name="T60" fmla="*/ 295469 w 177"/>
              <a:gd name="T61" fmla="*/ 41188 h 164"/>
              <a:gd name="T62" fmla="*/ 252492 w 177"/>
              <a:gd name="T63" fmla="*/ 84166 h 164"/>
              <a:gd name="T64" fmla="*/ 284725 w 177"/>
              <a:gd name="T65" fmla="*/ 168332 h 164"/>
              <a:gd name="T66" fmla="*/ 261446 w 177"/>
              <a:gd name="T67" fmla="*/ 168332 h 164"/>
              <a:gd name="T68" fmla="*/ 218468 w 177"/>
              <a:gd name="T69" fmla="*/ 146843 h 164"/>
              <a:gd name="T70" fmla="*/ 232794 w 177"/>
              <a:gd name="T71" fmla="*/ 105655 h 164"/>
              <a:gd name="T72" fmla="*/ 231003 w 177"/>
              <a:gd name="T73" fmla="*/ 93120 h 164"/>
              <a:gd name="T74" fmla="*/ 252492 w 177"/>
              <a:gd name="T75" fmla="*/ 98492 h 164"/>
              <a:gd name="T76" fmla="*/ 295469 w 177"/>
              <a:gd name="T77" fmla="*/ 84166 h 164"/>
              <a:gd name="T78" fmla="*/ 316958 w 177"/>
              <a:gd name="T79" fmla="*/ 141470 h 164"/>
              <a:gd name="T80" fmla="*/ 284725 w 177"/>
              <a:gd name="T81" fmla="*/ 168332 h 16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7"/>
              <a:gd name="T124" fmla="*/ 0 h 164"/>
              <a:gd name="T125" fmla="*/ 177 w 177"/>
              <a:gd name="T126" fmla="*/ 164 h 16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7" h="164">
                <a:moveTo>
                  <a:pt x="31" y="94"/>
                </a:moveTo>
                <a:cubicBezTo>
                  <a:pt x="19" y="94"/>
                  <a:pt x="19" y="94"/>
                  <a:pt x="19" y="94"/>
                </a:cubicBezTo>
                <a:cubicBezTo>
                  <a:pt x="9" y="94"/>
                  <a:pt x="1" y="89"/>
                  <a:pt x="1" y="79"/>
                </a:cubicBezTo>
                <a:cubicBezTo>
                  <a:pt x="1" y="72"/>
                  <a:pt x="0" y="47"/>
                  <a:pt x="12" y="47"/>
                </a:cubicBezTo>
                <a:cubicBezTo>
                  <a:pt x="14" y="47"/>
                  <a:pt x="24" y="55"/>
                  <a:pt x="36" y="55"/>
                </a:cubicBezTo>
                <a:cubicBezTo>
                  <a:pt x="40" y="55"/>
                  <a:pt x="44" y="54"/>
                  <a:pt x="48" y="52"/>
                </a:cubicBezTo>
                <a:cubicBezTo>
                  <a:pt x="48" y="54"/>
                  <a:pt x="48" y="57"/>
                  <a:pt x="48" y="59"/>
                </a:cubicBezTo>
                <a:cubicBezTo>
                  <a:pt x="48" y="67"/>
                  <a:pt x="50" y="75"/>
                  <a:pt x="55" y="82"/>
                </a:cubicBezTo>
                <a:cubicBezTo>
                  <a:pt x="46" y="82"/>
                  <a:pt x="37" y="86"/>
                  <a:pt x="31" y="94"/>
                </a:cubicBezTo>
                <a:close/>
                <a:moveTo>
                  <a:pt x="36" y="47"/>
                </a:moveTo>
                <a:cubicBezTo>
                  <a:pt x="23" y="47"/>
                  <a:pt x="12" y="36"/>
                  <a:pt x="12" y="23"/>
                </a:cubicBezTo>
                <a:cubicBezTo>
                  <a:pt x="12" y="10"/>
                  <a:pt x="23" y="0"/>
                  <a:pt x="36" y="0"/>
                </a:cubicBezTo>
                <a:cubicBezTo>
                  <a:pt x="49" y="0"/>
                  <a:pt x="59" y="10"/>
                  <a:pt x="59" y="23"/>
                </a:cubicBezTo>
                <a:cubicBezTo>
                  <a:pt x="59" y="36"/>
                  <a:pt x="49" y="47"/>
                  <a:pt x="36" y="47"/>
                </a:cubicBezTo>
                <a:close/>
                <a:moveTo>
                  <a:pt x="129" y="164"/>
                </a:moveTo>
                <a:cubicBezTo>
                  <a:pt x="49" y="164"/>
                  <a:pt x="49" y="164"/>
                  <a:pt x="49" y="164"/>
                </a:cubicBezTo>
                <a:cubicBezTo>
                  <a:pt x="34" y="164"/>
                  <a:pt x="24" y="155"/>
                  <a:pt x="24" y="140"/>
                </a:cubicBezTo>
                <a:cubicBezTo>
                  <a:pt x="24" y="120"/>
                  <a:pt x="29" y="88"/>
                  <a:pt x="56" y="88"/>
                </a:cubicBezTo>
                <a:cubicBezTo>
                  <a:pt x="59" y="88"/>
                  <a:pt x="70" y="101"/>
                  <a:pt x="89" y="101"/>
                </a:cubicBezTo>
                <a:cubicBezTo>
                  <a:pt x="107" y="101"/>
                  <a:pt x="118" y="88"/>
                  <a:pt x="121" y="88"/>
                </a:cubicBezTo>
                <a:cubicBezTo>
                  <a:pt x="148" y="88"/>
                  <a:pt x="153" y="120"/>
                  <a:pt x="153" y="140"/>
                </a:cubicBezTo>
                <a:cubicBezTo>
                  <a:pt x="153" y="155"/>
                  <a:pt x="143" y="164"/>
                  <a:pt x="129" y="164"/>
                </a:cubicBezTo>
                <a:close/>
                <a:moveTo>
                  <a:pt x="89" y="94"/>
                </a:moveTo>
                <a:cubicBezTo>
                  <a:pt x="69" y="94"/>
                  <a:pt x="53" y="78"/>
                  <a:pt x="53" y="59"/>
                </a:cubicBezTo>
                <a:cubicBezTo>
                  <a:pt x="53" y="39"/>
                  <a:pt x="69" y="23"/>
                  <a:pt x="89" y="23"/>
                </a:cubicBezTo>
                <a:cubicBezTo>
                  <a:pt x="108" y="23"/>
                  <a:pt x="124" y="39"/>
                  <a:pt x="124" y="59"/>
                </a:cubicBezTo>
                <a:cubicBezTo>
                  <a:pt x="124" y="78"/>
                  <a:pt x="108" y="94"/>
                  <a:pt x="89" y="94"/>
                </a:cubicBezTo>
                <a:close/>
                <a:moveTo>
                  <a:pt x="141" y="47"/>
                </a:moveTo>
                <a:cubicBezTo>
                  <a:pt x="128" y="47"/>
                  <a:pt x="118" y="36"/>
                  <a:pt x="118" y="23"/>
                </a:cubicBezTo>
                <a:cubicBezTo>
                  <a:pt x="118" y="10"/>
                  <a:pt x="128" y="0"/>
                  <a:pt x="141" y="0"/>
                </a:cubicBezTo>
                <a:cubicBezTo>
                  <a:pt x="154" y="0"/>
                  <a:pt x="165" y="10"/>
                  <a:pt x="165" y="23"/>
                </a:cubicBezTo>
                <a:cubicBezTo>
                  <a:pt x="165" y="36"/>
                  <a:pt x="154" y="47"/>
                  <a:pt x="141" y="47"/>
                </a:cubicBezTo>
                <a:close/>
                <a:moveTo>
                  <a:pt x="159" y="94"/>
                </a:moveTo>
                <a:cubicBezTo>
                  <a:pt x="146" y="94"/>
                  <a:pt x="146" y="94"/>
                  <a:pt x="146" y="94"/>
                </a:cubicBezTo>
                <a:cubicBezTo>
                  <a:pt x="140" y="86"/>
                  <a:pt x="132" y="82"/>
                  <a:pt x="122" y="82"/>
                </a:cubicBezTo>
                <a:cubicBezTo>
                  <a:pt x="127" y="75"/>
                  <a:pt x="130" y="67"/>
                  <a:pt x="130" y="59"/>
                </a:cubicBezTo>
                <a:cubicBezTo>
                  <a:pt x="130" y="57"/>
                  <a:pt x="129" y="54"/>
                  <a:pt x="129" y="52"/>
                </a:cubicBezTo>
                <a:cubicBezTo>
                  <a:pt x="133" y="54"/>
                  <a:pt x="137" y="55"/>
                  <a:pt x="141" y="55"/>
                </a:cubicBezTo>
                <a:cubicBezTo>
                  <a:pt x="154" y="55"/>
                  <a:pt x="163" y="47"/>
                  <a:pt x="165" y="47"/>
                </a:cubicBezTo>
                <a:cubicBezTo>
                  <a:pt x="177" y="47"/>
                  <a:pt x="177" y="72"/>
                  <a:pt x="177" y="79"/>
                </a:cubicBezTo>
                <a:cubicBezTo>
                  <a:pt x="177" y="89"/>
                  <a:pt x="168" y="94"/>
                  <a:pt x="159" y="94"/>
                </a:cubicBezTo>
                <a:close/>
              </a:path>
            </a:pathLst>
          </a:custGeom>
          <a:solidFill>
            <a:schemeClr val="bg1"/>
          </a:solidFill>
          <a:ln w="9525">
            <a:noFill/>
            <a:round/>
            <a:headEnd/>
            <a:tailEnd/>
          </a:ln>
        </p:spPr>
        <p:txBody>
          <a:bodyPr lIns="121920" tIns="60960" rIns="121920" bIns="60960"/>
          <a:lstStyle/>
          <a:p>
            <a:endParaRPr lang="zh-CN" altLang="en-US"/>
          </a:p>
        </p:txBody>
      </p:sp>
      <p:sp>
        <p:nvSpPr>
          <p:cNvPr id="39958" name="Freeform 8"/>
          <p:cNvSpPr>
            <a:spLocks/>
          </p:cNvSpPr>
          <p:nvPr/>
        </p:nvSpPr>
        <p:spPr bwMode="auto">
          <a:xfrm>
            <a:off x="4597400" y="2490788"/>
            <a:ext cx="492125" cy="492125"/>
          </a:xfrm>
          <a:custGeom>
            <a:avLst/>
            <a:gdLst>
              <a:gd name="T0" fmla="*/ 244783 w 203"/>
              <a:gd name="T1" fmla="*/ 0 h 203"/>
              <a:gd name="T2" fmla="*/ 312644 w 203"/>
              <a:gd name="T3" fmla="*/ 4847 h 203"/>
              <a:gd name="T4" fmla="*/ 370810 w 203"/>
              <a:gd name="T5" fmla="*/ 31507 h 203"/>
              <a:gd name="T6" fmla="*/ 419282 w 203"/>
              <a:gd name="T7" fmla="*/ 70284 h 203"/>
              <a:gd name="T8" fmla="*/ 460483 w 203"/>
              <a:gd name="T9" fmla="*/ 121180 h 203"/>
              <a:gd name="T10" fmla="*/ 484719 w 203"/>
              <a:gd name="T11" fmla="*/ 179346 h 203"/>
              <a:gd name="T12" fmla="*/ 491990 w 203"/>
              <a:gd name="T13" fmla="*/ 244783 h 203"/>
              <a:gd name="T14" fmla="*/ 484719 w 203"/>
              <a:gd name="T15" fmla="*/ 312644 h 203"/>
              <a:gd name="T16" fmla="*/ 460483 w 203"/>
              <a:gd name="T17" fmla="*/ 370810 h 203"/>
              <a:gd name="T18" fmla="*/ 419282 w 203"/>
              <a:gd name="T19" fmla="*/ 421706 h 203"/>
              <a:gd name="T20" fmla="*/ 370810 w 203"/>
              <a:gd name="T21" fmla="*/ 460483 h 203"/>
              <a:gd name="T22" fmla="*/ 312644 w 203"/>
              <a:gd name="T23" fmla="*/ 484719 h 203"/>
              <a:gd name="T24" fmla="*/ 244783 w 203"/>
              <a:gd name="T25" fmla="*/ 491990 h 203"/>
              <a:gd name="T26" fmla="*/ 179346 w 203"/>
              <a:gd name="T27" fmla="*/ 484719 h 203"/>
              <a:gd name="T28" fmla="*/ 121180 w 203"/>
              <a:gd name="T29" fmla="*/ 460483 h 203"/>
              <a:gd name="T30" fmla="*/ 70284 w 203"/>
              <a:gd name="T31" fmla="*/ 421706 h 203"/>
              <a:gd name="T32" fmla="*/ 31507 w 203"/>
              <a:gd name="T33" fmla="*/ 370810 h 203"/>
              <a:gd name="T34" fmla="*/ 7271 w 203"/>
              <a:gd name="T35" fmla="*/ 312644 h 203"/>
              <a:gd name="T36" fmla="*/ 0 w 203"/>
              <a:gd name="T37" fmla="*/ 244783 h 203"/>
              <a:gd name="T38" fmla="*/ 7271 w 203"/>
              <a:gd name="T39" fmla="*/ 179346 h 203"/>
              <a:gd name="T40" fmla="*/ 31507 w 203"/>
              <a:gd name="T41" fmla="*/ 121180 h 203"/>
              <a:gd name="T42" fmla="*/ 70284 w 203"/>
              <a:gd name="T43" fmla="*/ 70284 h 203"/>
              <a:gd name="T44" fmla="*/ 121180 w 203"/>
              <a:gd name="T45" fmla="*/ 31507 h 203"/>
              <a:gd name="T46" fmla="*/ 179346 w 203"/>
              <a:gd name="T47" fmla="*/ 4847 h 203"/>
              <a:gd name="T48" fmla="*/ 244783 w 203"/>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3"/>
              <a:gd name="T77" fmla="*/ 203 w 203"/>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3">
                <a:moveTo>
                  <a:pt x="101" y="0"/>
                </a:moveTo>
                <a:lnTo>
                  <a:pt x="129" y="2"/>
                </a:lnTo>
                <a:lnTo>
                  <a:pt x="153" y="13"/>
                </a:lnTo>
                <a:lnTo>
                  <a:pt x="173" y="29"/>
                </a:lnTo>
                <a:lnTo>
                  <a:pt x="190" y="50"/>
                </a:lnTo>
                <a:lnTo>
                  <a:pt x="200" y="74"/>
                </a:lnTo>
                <a:lnTo>
                  <a:pt x="203" y="101"/>
                </a:lnTo>
                <a:lnTo>
                  <a:pt x="200" y="129"/>
                </a:lnTo>
                <a:lnTo>
                  <a:pt x="190" y="153"/>
                </a:lnTo>
                <a:lnTo>
                  <a:pt x="173" y="174"/>
                </a:lnTo>
                <a:lnTo>
                  <a:pt x="153" y="190"/>
                </a:lnTo>
                <a:lnTo>
                  <a:pt x="129" y="200"/>
                </a:lnTo>
                <a:lnTo>
                  <a:pt x="101" y="203"/>
                </a:lnTo>
                <a:lnTo>
                  <a:pt x="74" y="200"/>
                </a:lnTo>
                <a:lnTo>
                  <a:pt x="50" y="190"/>
                </a:lnTo>
                <a:lnTo>
                  <a:pt x="29" y="174"/>
                </a:lnTo>
                <a:lnTo>
                  <a:pt x="13" y="153"/>
                </a:lnTo>
                <a:lnTo>
                  <a:pt x="3" y="129"/>
                </a:lnTo>
                <a:lnTo>
                  <a:pt x="0" y="101"/>
                </a:lnTo>
                <a:lnTo>
                  <a:pt x="3" y="74"/>
                </a:lnTo>
                <a:lnTo>
                  <a:pt x="13" y="50"/>
                </a:lnTo>
                <a:lnTo>
                  <a:pt x="29" y="29"/>
                </a:lnTo>
                <a:lnTo>
                  <a:pt x="50" y="13"/>
                </a:lnTo>
                <a:lnTo>
                  <a:pt x="74" y="2"/>
                </a:lnTo>
                <a:lnTo>
                  <a:pt x="101"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59" name="Freeform 8"/>
          <p:cNvSpPr>
            <a:spLocks noEditPoints="1"/>
          </p:cNvSpPr>
          <p:nvPr/>
        </p:nvSpPr>
        <p:spPr bwMode="auto">
          <a:xfrm>
            <a:off x="4757738" y="2571750"/>
            <a:ext cx="214312" cy="319088"/>
          </a:xfrm>
          <a:custGeom>
            <a:avLst/>
            <a:gdLst>
              <a:gd name="T0" fmla="*/ 193177 w 94"/>
              <a:gd name="T1" fmla="*/ 100045 h 140"/>
              <a:gd name="T2" fmla="*/ 102270 w 94"/>
              <a:gd name="T3" fmla="*/ 204637 h 140"/>
              <a:gd name="T4" fmla="*/ 59089 w 94"/>
              <a:gd name="T5" fmla="*/ 238744 h 140"/>
              <a:gd name="T6" fmla="*/ 59089 w 94"/>
              <a:gd name="T7" fmla="*/ 245565 h 140"/>
              <a:gd name="T8" fmla="*/ 79543 w 94"/>
              <a:gd name="T9" fmla="*/ 279671 h 140"/>
              <a:gd name="T10" fmla="*/ 38635 w 94"/>
              <a:gd name="T11" fmla="*/ 318325 h 140"/>
              <a:gd name="T12" fmla="*/ 0 w 94"/>
              <a:gd name="T13" fmla="*/ 279671 h 140"/>
              <a:gd name="T14" fmla="*/ 20454 w 94"/>
              <a:gd name="T15" fmla="*/ 245565 h 140"/>
              <a:gd name="T16" fmla="*/ 20454 w 94"/>
              <a:gd name="T17" fmla="*/ 75034 h 140"/>
              <a:gd name="T18" fmla="*/ 0 w 94"/>
              <a:gd name="T19" fmla="*/ 38654 h 140"/>
              <a:gd name="T20" fmla="*/ 38635 w 94"/>
              <a:gd name="T21" fmla="*/ 0 h 140"/>
              <a:gd name="T22" fmla="*/ 79543 w 94"/>
              <a:gd name="T23" fmla="*/ 38654 h 140"/>
              <a:gd name="T24" fmla="*/ 59089 w 94"/>
              <a:gd name="T25" fmla="*/ 75034 h 140"/>
              <a:gd name="T26" fmla="*/ 59089 w 94"/>
              <a:gd name="T27" fmla="*/ 177352 h 140"/>
              <a:gd name="T28" fmla="*/ 90907 w 94"/>
              <a:gd name="T29" fmla="*/ 165984 h 140"/>
              <a:gd name="T30" fmla="*/ 152269 w 94"/>
              <a:gd name="T31" fmla="*/ 100045 h 140"/>
              <a:gd name="T32" fmla="*/ 131815 w 94"/>
              <a:gd name="T33" fmla="*/ 65939 h 140"/>
              <a:gd name="T34" fmla="*/ 172723 w 94"/>
              <a:gd name="T35" fmla="*/ 25011 h 140"/>
              <a:gd name="T36" fmla="*/ 213631 w 94"/>
              <a:gd name="T37" fmla="*/ 65939 h 140"/>
              <a:gd name="T38" fmla="*/ 193177 w 94"/>
              <a:gd name="T39" fmla="*/ 100045 h 140"/>
              <a:gd name="T40" fmla="*/ 38635 w 94"/>
              <a:gd name="T41" fmla="*/ 20464 h 140"/>
              <a:gd name="T42" fmla="*/ 20454 w 94"/>
              <a:gd name="T43" fmla="*/ 38654 h 140"/>
              <a:gd name="T44" fmla="*/ 38635 w 94"/>
              <a:gd name="T45" fmla="*/ 59117 h 140"/>
              <a:gd name="T46" fmla="*/ 59089 w 94"/>
              <a:gd name="T47" fmla="*/ 38654 h 140"/>
              <a:gd name="T48" fmla="*/ 38635 w 94"/>
              <a:gd name="T49" fmla="*/ 20464 h 140"/>
              <a:gd name="T50" fmla="*/ 38635 w 94"/>
              <a:gd name="T51" fmla="*/ 259207 h 140"/>
              <a:gd name="T52" fmla="*/ 20454 w 94"/>
              <a:gd name="T53" fmla="*/ 279671 h 140"/>
              <a:gd name="T54" fmla="*/ 38635 w 94"/>
              <a:gd name="T55" fmla="*/ 300135 h 140"/>
              <a:gd name="T56" fmla="*/ 59089 w 94"/>
              <a:gd name="T57" fmla="*/ 279671 h 140"/>
              <a:gd name="T58" fmla="*/ 38635 w 94"/>
              <a:gd name="T59" fmla="*/ 259207 h 140"/>
              <a:gd name="T60" fmla="*/ 172723 w 94"/>
              <a:gd name="T61" fmla="*/ 45475 h 140"/>
              <a:gd name="T62" fmla="*/ 152269 w 94"/>
              <a:gd name="T63" fmla="*/ 65939 h 140"/>
              <a:gd name="T64" fmla="*/ 172723 w 94"/>
              <a:gd name="T65" fmla="*/ 86402 h 140"/>
              <a:gd name="T66" fmla="*/ 193177 w 94"/>
              <a:gd name="T67" fmla="*/ 65939 h 140"/>
              <a:gd name="T68" fmla="*/ 172723 w 94"/>
              <a:gd name="T69" fmla="*/ 45475 h 1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40"/>
              <a:gd name="T107" fmla="*/ 94 w 94"/>
              <a:gd name="T108" fmla="*/ 140 h 1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40">
                <a:moveTo>
                  <a:pt x="85" y="44"/>
                </a:moveTo>
                <a:cubicBezTo>
                  <a:pt x="84" y="77"/>
                  <a:pt x="61" y="85"/>
                  <a:pt x="45" y="90"/>
                </a:cubicBezTo>
                <a:cubicBezTo>
                  <a:pt x="31" y="94"/>
                  <a:pt x="26" y="96"/>
                  <a:pt x="26" y="105"/>
                </a:cubicBezTo>
                <a:cubicBezTo>
                  <a:pt x="26" y="108"/>
                  <a:pt x="26" y="108"/>
                  <a:pt x="26" y="108"/>
                </a:cubicBezTo>
                <a:cubicBezTo>
                  <a:pt x="31" y="111"/>
                  <a:pt x="35" y="116"/>
                  <a:pt x="35" y="123"/>
                </a:cubicBezTo>
                <a:cubicBezTo>
                  <a:pt x="35" y="132"/>
                  <a:pt x="27" y="140"/>
                  <a:pt x="17" y="140"/>
                </a:cubicBezTo>
                <a:cubicBezTo>
                  <a:pt x="8" y="140"/>
                  <a:pt x="0" y="132"/>
                  <a:pt x="0" y="123"/>
                </a:cubicBezTo>
                <a:cubicBezTo>
                  <a:pt x="0" y="116"/>
                  <a:pt x="3" y="111"/>
                  <a:pt x="9" y="108"/>
                </a:cubicBezTo>
                <a:cubicBezTo>
                  <a:pt x="9" y="33"/>
                  <a:pt x="9" y="33"/>
                  <a:pt x="9" y="33"/>
                </a:cubicBezTo>
                <a:cubicBezTo>
                  <a:pt x="3" y="29"/>
                  <a:pt x="0" y="24"/>
                  <a:pt x="0" y="17"/>
                </a:cubicBezTo>
                <a:cubicBezTo>
                  <a:pt x="0" y="8"/>
                  <a:pt x="8" y="0"/>
                  <a:pt x="17" y="0"/>
                </a:cubicBezTo>
                <a:cubicBezTo>
                  <a:pt x="27" y="0"/>
                  <a:pt x="35" y="8"/>
                  <a:pt x="35" y="17"/>
                </a:cubicBezTo>
                <a:cubicBezTo>
                  <a:pt x="35" y="24"/>
                  <a:pt x="31" y="29"/>
                  <a:pt x="26" y="33"/>
                </a:cubicBezTo>
                <a:cubicBezTo>
                  <a:pt x="26" y="78"/>
                  <a:pt x="26" y="78"/>
                  <a:pt x="26" y="78"/>
                </a:cubicBezTo>
                <a:cubicBezTo>
                  <a:pt x="31" y="76"/>
                  <a:pt x="36" y="74"/>
                  <a:pt x="40" y="73"/>
                </a:cubicBezTo>
                <a:cubicBezTo>
                  <a:pt x="57" y="67"/>
                  <a:pt x="67" y="63"/>
                  <a:pt x="67" y="44"/>
                </a:cubicBezTo>
                <a:cubicBezTo>
                  <a:pt x="62" y="41"/>
                  <a:pt x="58" y="36"/>
                  <a:pt x="58" y="29"/>
                </a:cubicBezTo>
                <a:cubicBezTo>
                  <a:pt x="58" y="19"/>
                  <a:pt x="66" y="11"/>
                  <a:pt x="76" y="11"/>
                </a:cubicBezTo>
                <a:cubicBezTo>
                  <a:pt x="86" y="11"/>
                  <a:pt x="94" y="19"/>
                  <a:pt x="94" y="29"/>
                </a:cubicBezTo>
                <a:cubicBezTo>
                  <a:pt x="94" y="36"/>
                  <a:pt x="90" y="41"/>
                  <a:pt x="85" y="44"/>
                </a:cubicBezTo>
                <a:close/>
                <a:moveTo>
                  <a:pt x="17" y="9"/>
                </a:moveTo>
                <a:cubicBezTo>
                  <a:pt x="13" y="9"/>
                  <a:pt x="9" y="12"/>
                  <a:pt x="9" y="17"/>
                </a:cubicBezTo>
                <a:cubicBezTo>
                  <a:pt x="9" y="22"/>
                  <a:pt x="13" y="26"/>
                  <a:pt x="17" y="26"/>
                </a:cubicBezTo>
                <a:cubicBezTo>
                  <a:pt x="22" y="26"/>
                  <a:pt x="26" y="22"/>
                  <a:pt x="26" y="17"/>
                </a:cubicBezTo>
                <a:cubicBezTo>
                  <a:pt x="26" y="12"/>
                  <a:pt x="22" y="9"/>
                  <a:pt x="17" y="9"/>
                </a:cubicBezTo>
                <a:close/>
                <a:moveTo>
                  <a:pt x="17" y="114"/>
                </a:moveTo>
                <a:cubicBezTo>
                  <a:pt x="13" y="114"/>
                  <a:pt x="9" y="118"/>
                  <a:pt x="9" y="123"/>
                </a:cubicBezTo>
                <a:cubicBezTo>
                  <a:pt x="9" y="128"/>
                  <a:pt x="13" y="132"/>
                  <a:pt x="17" y="132"/>
                </a:cubicBezTo>
                <a:cubicBezTo>
                  <a:pt x="22" y="132"/>
                  <a:pt x="26" y="128"/>
                  <a:pt x="26" y="123"/>
                </a:cubicBezTo>
                <a:cubicBezTo>
                  <a:pt x="26" y="118"/>
                  <a:pt x="22" y="114"/>
                  <a:pt x="17" y="114"/>
                </a:cubicBezTo>
                <a:close/>
                <a:moveTo>
                  <a:pt x="76" y="20"/>
                </a:moveTo>
                <a:cubicBezTo>
                  <a:pt x="71" y="20"/>
                  <a:pt x="67" y="24"/>
                  <a:pt x="67" y="29"/>
                </a:cubicBezTo>
                <a:cubicBezTo>
                  <a:pt x="67" y="34"/>
                  <a:pt x="71" y="38"/>
                  <a:pt x="76" y="38"/>
                </a:cubicBezTo>
                <a:cubicBezTo>
                  <a:pt x="81" y="38"/>
                  <a:pt x="85" y="34"/>
                  <a:pt x="85" y="29"/>
                </a:cubicBezTo>
                <a:cubicBezTo>
                  <a:pt x="85" y="24"/>
                  <a:pt x="81" y="20"/>
                  <a:pt x="76" y="20"/>
                </a:cubicBezTo>
                <a:close/>
              </a:path>
            </a:pathLst>
          </a:custGeom>
          <a:solidFill>
            <a:schemeClr val="bg1"/>
          </a:solidFill>
          <a:ln w="9525">
            <a:noFill/>
            <a:round/>
            <a:headEnd/>
            <a:tailEnd/>
          </a:ln>
        </p:spPr>
        <p:txBody>
          <a:bodyPr lIns="121920" tIns="60960" rIns="121920" bIns="60960"/>
          <a:lstStyle/>
          <a:p>
            <a:endParaRPr lang="zh-CN" altLang="en-US"/>
          </a:p>
        </p:txBody>
      </p:sp>
      <p:sp>
        <p:nvSpPr>
          <p:cNvPr id="39960" name="Freeform 10"/>
          <p:cNvSpPr>
            <a:spLocks/>
          </p:cNvSpPr>
          <p:nvPr/>
        </p:nvSpPr>
        <p:spPr bwMode="auto">
          <a:xfrm>
            <a:off x="7485063" y="1604963"/>
            <a:ext cx="493712" cy="492125"/>
          </a:xfrm>
          <a:custGeom>
            <a:avLst/>
            <a:gdLst>
              <a:gd name="T0" fmla="*/ 244783 w 204"/>
              <a:gd name="T1" fmla="*/ 0 h 203"/>
              <a:gd name="T2" fmla="*/ 315068 w 204"/>
              <a:gd name="T3" fmla="*/ 7271 h 203"/>
              <a:gd name="T4" fmla="*/ 370811 w 204"/>
              <a:gd name="T5" fmla="*/ 31507 h 203"/>
              <a:gd name="T6" fmla="*/ 421706 w 204"/>
              <a:gd name="T7" fmla="*/ 70284 h 203"/>
              <a:gd name="T8" fmla="*/ 462907 w 204"/>
              <a:gd name="T9" fmla="*/ 121180 h 203"/>
              <a:gd name="T10" fmla="*/ 487143 w 204"/>
              <a:gd name="T11" fmla="*/ 179346 h 203"/>
              <a:gd name="T12" fmla="*/ 494414 w 204"/>
              <a:gd name="T13" fmla="*/ 247207 h 203"/>
              <a:gd name="T14" fmla="*/ 487143 w 204"/>
              <a:gd name="T15" fmla="*/ 312644 h 203"/>
              <a:gd name="T16" fmla="*/ 462907 w 204"/>
              <a:gd name="T17" fmla="*/ 370810 h 203"/>
              <a:gd name="T18" fmla="*/ 421706 w 204"/>
              <a:gd name="T19" fmla="*/ 421706 h 203"/>
              <a:gd name="T20" fmla="*/ 370811 w 204"/>
              <a:gd name="T21" fmla="*/ 460483 h 203"/>
              <a:gd name="T22" fmla="*/ 315068 w 204"/>
              <a:gd name="T23" fmla="*/ 484719 h 203"/>
              <a:gd name="T24" fmla="*/ 244783 w 204"/>
              <a:gd name="T25" fmla="*/ 491990 h 203"/>
              <a:gd name="T26" fmla="*/ 181770 w 204"/>
              <a:gd name="T27" fmla="*/ 484719 h 203"/>
              <a:gd name="T28" fmla="*/ 123604 w 204"/>
              <a:gd name="T29" fmla="*/ 460483 h 203"/>
              <a:gd name="T30" fmla="*/ 72708 w 204"/>
              <a:gd name="T31" fmla="*/ 421706 h 203"/>
              <a:gd name="T32" fmla="*/ 33930 w 204"/>
              <a:gd name="T33" fmla="*/ 370810 h 203"/>
              <a:gd name="T34" fmla="*/ 7271 w 204"/>
              <a:gd name="T35" fmla="*/ 312644 h 203"/>
              <a:gd name="T36" fmla="*/ 0 w 204"/>
              <a:gd name="T37" fmla="*/ 247207 h 203"/>
              <a:gd name="T38" fmla="*/ 7271 w 204"/>
              <a:gd name="T39" fmla="*/ 179346 h 203"/>
              <a:gd name="T40" fmla="*/ 33930 w 204"/>
              <a:gd name="T41" fmla="*/ 121180 h 203"/>
              <a:gd name="T42" fmla="*/ 72708 w 204"/>
              <a:gd name="T43" fmla="*/ 70284 h 203"/>
              <a:gd name="T44" fmla="*/ 123604 w 204"/>
              <a:gd name="T45" fmla="*/ 31507 h 203"/>
              <a:gd name="T46" fmla="*/ 181770 w 204"/>
              <a:gd name="T47" fmla="*/ 7271 h 203"/>
              <a:gd name="T48" fmla="*/ 244783 w 204"/>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203"/>
              <a:gd name="T77" fmla="*/ 204 w 204"/>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203">
                <a:moveTo>
                  <a:pt x="101" y="0"/>
                </a:moveTo>
                <a:lnTo>
                  <a:pt x="130" y="3"/>
                </a:lnTo>
                <a:lnTo>
                  <a:pt x="153" y="13"/>
                </a:lnTo>
                <a:lnTo>
                  <a:pt x="174" y="29"/>
                </a:lnTo>
                <a:lnTo>
                  <a:pt x="191" y="50"/>
                </a:lnTo>
                <a:lnTo>
                  <a:pt x="201" y="74"/>
                </a:lnTo>
                <a:lnTo>
                  <a:pt x="204" y="102"/>
                </a:lnTo>
                <a:lnTo>
                  <a:pt x="201" y="129"/>
                </a:lnTo>
                <a:lnTo>
                  <a:pt x="191" y="153"/>
                </a:lnTo>
                <a:lnTo>
                  <a:pt x="174" y="174"/>
                </a:lnTo>
                <a:lnTo>
                  <a:pt x="153" y="190"/>
                </a:lnTo>
                <a:lnTo>
                  <a:pt x="130" y="200"/>
                </a:lnTo>
                <a:lnTo>
                  <a:pt x="101" y="203"/>
                </a:lnTo>
                <a:lnTo>
                  <a:pt x="75" y="200"/>
                </a:lnTo>
                <a:lnTo>
                  <a:pt x="51" y="190"/>
                </a:lnTo>
                <a:lnTo>
                  <a:pt x="30" y="174"/>
                </a:lnTo>
                <a:lnTo>
                  <a:pt x="14" y="153"/>
                </a:lnTo>
                <a:lnTo>
                  <a:pt x="3" y="129"/>
                </a:lnTo>
                <a:lnTo>
                  <a:pt x="0" y="102"/>
                </a:lnTo>
                <a:lnTo>
                  <a:pt x="3" y="74"/>
                </a:lnTo>
                <a:lnTo>
                  <a:pt x="14" y="50"/>
                </a:lnTo>
                <a:lnTo>
                  <a:pt x="30" y="29"/>
                </a:lnTo>
                <a:lnTo>
                  <a:pt x="51" y="13"/>
                </a:lnTo>
                <a:lnTo>
                  <a:pt x="75" y="3"/>
                </a:lnTo>
                <a:lnTo>
                  <a:pt x="101"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61" name="Freeform 9"/>
          <p:cNvSpPr>
            <a:spLocks noEditPoints="1"/>
          </p:cNvSpPr>
          <p:nvPr/>
        </p:nvSpPr>
        <p:spPr bwMode="auto">
          <a:xfrm>
            <a:off x="7583488" y="1746250"/>
            <a:ext cx="279400" cy="209550"/>
          </a:xfrm>
          <a:custGeom>
            <a:avLst/>
            <a:gdLst>
              <a:gd name="T0" fmla="*/ 278984 w 302"/>
              <a:gd name="T1" fmla="*/ 208776 h 226"/>
              <a:gd name="T2" fmla="*/ 0 w 302"/>
              <a:gd name="T3" fmla="*/ 208776 h 226"/>
              <a:gd name="T4" fmla="*/ 0 w 302"/>
              <a:gd name="T5" fmla="*/ 0 h 226"/>
              <a:gd name="T6" fmla="*/ 15704 w 302"/>
              <a:gd name="T7" fmla="*/ 0 h 226"/>
              <a:gd name="T8" fmla="*/ 15704 w 302"/>
              <a:gd name="T9" fmla="*/ 190300 h 226"/>
              <a:gd name="T10" fmla="*/ 278984 w 302"/>
              <a:gd name="T11" fmla="*/ 190300 h 226"/>
              <a:gd name="T12" fmla="*/ 278984 w 302"/>
              <a:gd name="T13" fmla="*/ 208776 h 226"/>
              <a:gd name="T14" fmla="*/ 260508 w 302"/>
              <a:gd name="T15" fmla="*/ 173672 h 226"/>
              <a:gd name="T16" fmla="*/ 34180 w 302"/>
              <a:gd name="T17" fmla="*/ 173672 h 226"/>
              <a:gd name="T18" fmla="*/ 34180 w 302"/>
              <a:gd name="T19" fmla="*/ 95150 h 226"/>
              <a:gd name="T20" fmla="*/ 95150 w 302"/>
              <a:gd name="T21" fmla="*/ 15704 h 226"/>
              <a:gd name="T22" fmla="*/ 174596 w 302"/>
              <a:gd name="T23" fmla="*/ 95150 h 226"/>
              <a:gd name="T24" fmla="*/ 226328 w 302"/>
              <a:gd name="T25" fmla="*/ 51732 h 226"/>
              <a:gd name="T26" fmla="*/ 260508 w 302"/>
              <a:gd name="T27" fmla="*/ 173672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226"/>
              <a:gd name="T44" fmla="*/ 302 w 302"/>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226">
                <a:moveTo>
                  <a:pt x="302" y="226"/>
                </a:moveTo>
                <a:lnTo>
                  <a:pt x="0" y="226"/>
                </a:lnTo>
                <a:lnTo>
                  <a:pt x="0" y="0"/>
                </a:lnTo>
                <a:lnTo>
                  <a:pt x="17" y="0"/>
                </a:lnTo>
                <a:lnTo>
                  <a:pt x="17" y="206"/>
                </a:lnTo>
                <a:lnTo>
                  <a:pt x="302" y="206"/>
                </a:lnTo>
                <a:lnTo>
                  <a:pt x="302" y="226"/>
                </a:lnTo>
                <a:close/>
                <a:moveTo>
                  <a:pt x="282" y="188"/>
                </a:moveTo>
                <a:lnTo>
                  <a:pt x="37" y="188"/>
                </a:lnTo>
                <a:lnTo>
                  <a:pt x="37" y="103"/>
                </a:lnTo>
                <a:lnTo>
                  <a:pt x="103" y="17"/>
                </a:lnTo>
                <a:lnTo>
                  <a:pt x="189" y="103"/>
                </a:lnTo>
                <a:lnTo>
                  <a:pt x="245" y="56"/>
                </a:lnTo>
                <a:lnTo>
                  <a:pt x="282" y="188"/>
                </a:lnTo>
                <a:close/>
              </a:path>
            </a:pathLst>
          </a:custGeom>
          <a:solidFill>
            <a:schemeClr val="bg1"/>
          </a:solidFill>
          <a:ln w="9525">
            <a:noFill/>
            <a:round/>
            <a:headEnd/>
            <a:tailEnd/>
          </a:ln>
        </p:spPr>
        <p:txBody>
          <a:bodyPr lIns="121920" tIns="60960" rIns="121920" bIns="60960"/>
          <a:lstStyle/>
          <a:p>
            <a:endParaRPr lang="zh-CN" altLang="en-US"/>
          </a:p>
        </p:txBody>
      </p:sp>
      <p:sp>
        <p:nvSpPr>
          <p:cNvPr id="39962" name="Freeform 9"/>
          <p:cNvSpPr>
            <a:spLocks/>
          </p:cNvSpPr>
          <p:nvPr/>
        </p:nvSpPr>
        <p:spPr bwMode="auto">
          <a:xfrm>
            <a:off x="5797550" y="3830638"/>
            <a:ext cx="492125" cy="496887"/>
          </a:xfrm>
          <a:custGeom>
            <a:avLst/>
            <a:gdLst>
              <a:gd name="T0" fmla="*/ 247207 w 203"/>
              <a:gd name="T1" fmla="*/ 0 h 205"/>
              <a:gd name="T2" fmla="*/ 312644 w 203"/>
              <a:gd name="T3" fmla="*/ 9694 h 205"/>
              <a:gd name="T4" fmla="*/ 370810 w 203"/>
              <a:gd name="T5" fmla="*/ 33930 h 205"/>
              <a:gd name="T6" fmla="*/ 421706 w 203"/>
              <a:gd name="T7" fmla="*/ 70284 h 205"/>
              <a:gd name="T8" fmla="*/ 460483 w 203"/>
              <a:gd name="T9" fmla="*/ 121180 h 205"/>
              <a:gd name="T10" fmla="*/ 484719 w 203"/>
              <a:gd name="T11" fmla="*/ 181770 h 205"/>
              <a:gd name="T12" fmla="*/ 491990 w 203"/>
              <a:gd name="T13" fmla="*/ 247207 h 205"/>
              <a:gd name="T14" fmla="*/ 484719 w 203"/>
              <a:gd name="T15" fmla="*/ 312644 h 205"/>
              <a:gd name="T16" fmla="*/ 460483 w 203"/>
              <a:gd name="T17" fmla="*/ 373234 h 205"/>
              <a:gd name="T18" fmla="*/ 421706 w 203"/>
              <a:gd name="T19" fmla="*/ 421706 h 205"/>
              <a:gd name="T20" fmla="*/ 370810 w 203"/>
              <a:gd name="T21" fmla="*/ 460484 h 205"/>
              <a:gd name="T22" fmla="*/ 312644 w 203"/>
              <a:gd name="T23" fmla="*/ 484720 h 205"/>
              <a:gd name="T24" fmla="*/ 247207 w 203"/>
              <a:gd name="T25" fmla="*/ 496838 h 205"/>
              <a:gd name="T26" fmla="*/ 184193 w 203"/>
              <a:gd name="T27" fmla="*/ 484720 h 205"/>
              <a:gd name="T28" fmla="*/ 121180 w 203"/>
              <a:gd name="T29" fmla="*/ 460484 h 205"/>
              <a:gd name="T30" fmla="*/ 70284 w 203"/>
              <a:gd name="T31" fmla="*/ 421706 h 205"/>
              <a:gd name="T32" fmla="*/ 36354 w 203"/>
              <a:gd name="T33" fmla="*/ 373234 h 205"/>
              <a:gd name="T34" fmla="*/ 9694 w 203"/>
              <a:gd name="T35" fmla="*/ 312644 h 205"/>
              <a:gd name="T36" fmla="*/ 0 w 203"/>
              <a:gd name="T37" fmla="*/ 247207 h 205"/>
              <a:gd name="T38" fmla="*/ 9694 w 203"/>
              <a:gd name="T39" fmla="*/ 181770 h 205"/>
              <a:gd name="T40" fmla="*/ 36354 w 203"/>
              <a:gd name="T41" fmla="*/ 121180 h 205"/>
              <a:gd name="T42" fmla="*/ 70284 w 203"/>
              <a:gd name="T43" fmla="*/ 70284 h 205"/>
              <a:gd name="T44" fmla="*/ 121180 w 203"/>
              <a:gd name="T45" fmla="*/ 33930 h 205"/>
              <a:gd name="T46" fmla="*/ 184193 w 203"/>
              <a:gd name="T47" fmla="*/ 9694 h 205"/>
              <a:gd name="T48" fmla="*/ 247207 w 203"/>
              <a:gd name="T49" fmla="*/ 0 h 20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3"/>
              <a:gd name="T76" fmla="*/ 0 h 205"/>
              <a:gd name="T77" fmla="*/ 203 w 203"/>
              <a:gd name="T78" fmla="*/ 205 h 20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3" h="205">
                <a:moveTo>
                  <a:pt x="102" y="0"/>
                </a:moveTo>
                <a:lnTo>
                  <a:pt x="129" y="4"/>
                </a:lnTo>
                <a:lnTo>
                  <a:pt x="153" y="14"/>
                </a:lnTo>
                <a:lnTo>
                  <a:pt x="174" y="29"/>
                </a:lnTo>
                <a:lnTo>
                  <a:pt x="190" y="50"/>
                </a:lnTo>
                <a:lnTo>
                  <a:pt x="200" y="75"/>
                </a:lnTo>
                <a:lnTo>
                  <a:pt x="203" y="102"/>
                </a:lnTo>
                <a:lnTo>
                  <a:pt x="200" y="129"/>
                </a:lnTo>
                <a:lnTo>
                  <a:pt x="190" y="154"/>
                </a:lnTo>
                <a:lnTo>
                  <a:pt x="174" y="174"/>
                </a:lnTo>
                <a:lnTo>
                  <a:pt x="153" y="190"/>
                </a:lnTo>
                <a:lnTo>
                  <a:pt x="129" y="200"/>
                </a:lnTo>
                <a:lnTo>
                  <a:pt x="102" y="205"/>
                </a:lnTo>
                <a:lnTo>
                  <a:pt x="76" y="200"/>
                </a:lnTo>
                <a:lnTo>
                  <a:pt x="50" y="190"/>
                </a:lnTo>
                <a:lnTo>
                  <a:pt x="29" y="174"/>
                </a:lnTo>
                <a:lnTo>
                  <a:pt x="15" y="154"/>
                </a:lnTo>
                <a:lnTo>
                  <a:pt x="4" y="129"/>
                </a:lnTo>
                <a:lnTo>
                  <a:pt x="0" y="102"/>
                </a:lnTo>
                <a:lnTo>
                  <a:pt x="4" y="75"/>
                </a:lnTo>
                <a:lnTo>
                  <a:pt x="15" y="50"/>
                </a:lnTo>
                <a:lnTo>
                  <a:pt x="29" y="29"/>
                </a:lnTo>
                <a:lnTo>
                  <a:pt x="50" y="14"/>
                </a:lnTo>
                <a:lnTo>
                  <a:pt x="76" y="4"/>
                </a:lnTo>
                <a:lnTo>
                  <a:pt x="102"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63" name="Freeform 10"/>
          <p:cNvSpPr>
            <a:spLocks noEditPoints="1"/>
          </p:cNvSpPr>
          <p:nvPr/>
        </p:nvSpPr>
        <p:spPr bwMode="auto">
          <a:xfrm>
            <a:off x="5902325" y="3965575"/>
            <a:ext cx="276225" cy="215900"/>
          </a:xfrm>
          <a:custGeom>
            <a:avLst/>
            <a:gdLst>
              <a:gd name="T0" fmla="*/ 276039 w 164"/>
              <a:gd name="T1" fmla="*/ 192039 h 128"/>
              <a:gd name="T2" fmla="*/ 250792 w 164"/>
              <a:gd name="T3" fmla="*/ 215623 h 128"/>
              <a:gd name="T4" fmla="*/ 25247 w 164"/>
              <a:gd name="T5" fmla="*/ 215623 h 128"/>
              <a:gd name="T6" fmla="*/ 0 w 164"/>
              <a:gd name="T7" fmla="*/ 192039 h 128"/>
              <a:gd name="T8" fmla="*/ 0 w 164"/>
              <a:gd name="T9" fmla="*/ 23584 h 128"/>
              <a:gd name="T10" fmla="*/ 25247 w 164"/>
              <a:gd name="T11" fmla="*/ 0 h 128"/>
              <a:gd name="T12" fmla="*/ 250792 w 164"/>
              <a:gd name="T13" fmla="*/ 0 h 128"/>
              <a:gd name="T14" fmla="*/ 276039 w 164"/>
              <a:gd name="T15" fmla="*/ 23584 h 128"/>
              <a:gd name="T16" fmla="*/ 276039 w 164"/>
              <a:gd name="T17" fmla="*/ 192039 h 128"/>
              <a:gd name="T18" fmla="*/ 250792 w 164"/>
              <a:gd name="T19" fmla="*/ 18530 h 128"/>
              <a:gd name="T20" fmla="*/ 25247 w 164"/>
              <a:gd name="T21" fmla="*/ 18530 h 128"/>
              <a:gd name="T22" fmla="*/ 20198 w 164"/>
              <a:gd name="T23" fmla="*/ 23584 h 128"/>
              <a:gd name="T24" fmla="*/ 42079 w 164"/>
              <a:gd name="T25" fmla="*/ 67382 h 128"/>
              <a:gd name="T26" fmla="*/ 104356 w 164"/>
              <a:gd name="T27" fmla="*/ 116234 h 128"/>
              <a:gd name="T28" fmla="*/ 138020 w 164"/>
              <a:gd name="T29" fmla="*/ 138133 h 128"/>
              <a:gd name="T30" fmla="*/ 138020 w 164"/>
              <a:gd name="T31" fmla="*/ 138133 h 128"/>
              <a:gd name="T32" fmla="*/ 138020 w 164"/>
              <a:gd name="T33" fmla="*/ 138133 h 128"/>
              <a:gd name="T34" fmla="*/ 171683 w 164"/>
              <a:gd name="T35" fmla="*/ 116234 h 128"/>
              <a:gd name="T36" fmla="*/ 233960 w 164"/>
              <a:gd name="T37" fmla="*/ 67382 h 128"/>
              <a:gd name="T38" fmla="*/ 255841 w 164"/>
              <a:gd name="T39" fmla="*/ 30322 h 128"/>
              <a:gd name="T40" fmla="*/ 250792 w 164"/>
              <a:gd name="T41" fmla="*/ 18530 h 128"/>
              <a:gd name="T42" fmla="*/ 255841 w 164"/>
              <a:gd name="T43" fmla="*/ 72436 h 128"/>
              <a:gd name="T44" fmla="*/ 245742 w 164"/>
              <a:gd name="T45" fmla="*/ 84228 h 128"/>
              <a:gd name="T46" fmla="*/ 180099 w 164"/>
              <a:gd name="T47" fmla="*/ 134764 h 128"/>
              <a:gd name="T48" fmla="*/ 138020 w 164"/>
              <a:gd name="T49" fmla="*/ 156664 h 128"/>
              <a:gd name="T50" fmla="*/ 138020 w 164"/>
              <a:gd name="T51" fmla="*/ 156664 h 128"/>
              <a:gd name="T52" fmla="*/ 138020 w 164"/>
              <a:gd name="T53" fmla="*/ 156664 h 128"/>
              <a:gd name="T54" fmla="*/ 95940 w 164"/>
              <a:gd name="T55" fmla="*/ 134764 h 128"/>
              <a:gd name="T56" fmla="*/ 30297 w 164"/>
              <a:gd name="T57" fmla="*/ 84228 h 128"/>
              <a:gd name="T58" fmla="*/ 20198 w 164"/>
              <a:gd name="T59" fmla="*/ 72436 h 128"/>
              <a:gd name="T60" fmla="*/ 20198 w 164"/>
              <a:gd name="T61" fmla="*/ 192039 h 128"/>
              <a:gd name="T62" fmla="*/ 25247 w 164"/>
              <a:gd name="T63" fmla="*/ 197093 h 128"/>
              <a:gd name="T64" fmla="*/ 250792 w 164"/>
              <a:gd name="T65" fmla="*/ 197093 h 128"/>
              <a:gd name="T66" fmla="*/ 255841 w 164"/>
              <a:gd name="T67" fmla="*/ 192039 h 128"/>
              <a:gd name="T68" fmla="*/ 255841 w 164"/>
              <a:gd name="T69" fmla="*/ 72436 h 1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4"/>
              <a:gd name="T106" fmla="*/ 0 h 128"/>
              <a:gd name="T107" fmla="*/ 164 w 164"/>
              <a:gd name="T108" fmla="*/ 128 h 1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4" h="128">
                <a:moveTo>
                  <a:pt x="164" y="114"/>
                </a:moveTo>
                <a:cubicBezTo>
                  <a:pt x="164" y="122"/>
                  <a:pt x="157" y="128"/>
                  <a:pt x="149" y="128"/>
                </a:cubicBezTo>
                <a:cubicBezTo>
                  <a:pt x="15" y="128"/>
                  <a:pt x="15" y="128"/>
                  <a:pt x="15" y="128"/>
                </a:cubicBezTo>
                <a:cubicBezTo>
                  <a:pt x="7" y="128"/>
                  <a:pt x="0" y="122"/>
                  <a:pt x="0" y="114"/>
                </a:cubicBezTo>
                <a:cubicBezTo>
                  <a:pt x="0" y="14"/>
                  <a:pt x="0" y="14"/>
                  <a:pt x="0" y="14"/>
                </a:cubicBezTo>
                <a:cubicBezTo>
                  <a:pt x="0" y="6"/>
                  <a:pt x="7" y="0"/>
                  <a:pt x="15" y="0"/>
                </a:cubicBezTo>
                <a:cubicBezTo>
                  <a:pt x="149" y="0"/>
                  <a:pt x="149" y="0"/>
                  <a:pt x="149" y="0"/>
                </a:cubicBezTo>
                <a:cubicBezTo>
                  <a:pt x="157" y="0"/>
                  <a:pt x="164" y="6"/>
                  <a:pt x="164" y="14"/>
                </a:cubicBezTo>
                <a:lnTo>
                  <a:pt x="164" y="114"/>
                </a:lnTo>
                <a:close/>
                <a:moveTo>
                  <a:pt x="149" y="11"/>
                </a:moveTo>
                <a:cubicBezTo>
                  <a:pt x="15" y="11"/>
                  <a:pt x="15" y="11"/>
                  <a:pt x="15" y="11"/>
                </a:cubicBezTo>
                <a:cubicBezTo>
                  <a:pt x="13" y="11"/>
                  <a:pt x="12" y="13"/>
                  <a:pt x="12" y="14"/>
                </a:cubicBezTo>
                <a:cubicBezTo>
                  <a:pt x="12" y="25"/>
                  <a:pt x="17" y="34"/>
                  <a:pt x="25" y="40"/>
                </a:cubicBezTo>
                <a:cubicBezTo>
                  <a:pt x="37" y="50"/>
                  <a:pt x="50" y="59"/>
                  <a:pt x="62" y="69"/>
                </a:cubicBezTo>
                <a:cubicBezTo>
                  <a:pt x="67" y="73"/>
                  <a:pt x="76" y="82"/>
                  <a:pt x="82" y="82"/>
                </a:cubicBezTo>
                <a:cubicBezTo>
                  <a:pt x="82" y="82"/>
                  <a:pt x="82" y="82"/>
                  <a:pt x="82" y="82"/>
                </a:cubicBezTo>
                <a:cubicBezTo>
                  <a:pt x="82" y="82"/>
                  <a:pt x="82" y="82"/>
                  <a:pt x="82" y="82"/>
                </a:cubicBezTo>
                <a:cubicBezTo>
                  <a:pt x="89" y="82"/>
                  <a:pt x="97" y="73"/>
                  <a:pt x="102" y="69"/>
                </a:cubicBezTo>
                <a:cubicBezTo>
                  <a:pt x="114" y="59"/>
                  <a:pt x="127" y="50"/>
                  <a:pt x="139" y="40"/>
                </a:cubicBezTo>
                <a:cubicBezTo>
                  <a:pt x="145" y="36"/>
                  <a:pt x="152" y="25"/>
                  <a:pt x="152" y="18"/>
                </a:cubicBezTo>
                <a:cubicBezTo>
                  <a:pt x="152" y="15"/>
                  <a:pt x="153" y="11"/>
                  <a:pt x="149" y="11"/>
                </a:cubicBezTo>
                <a:close/>
                <a:moveTo>
                  <a:pt x="152" y="43"/>
                </a:moveTo>
                <a:cubicBezTo>
                  <a:pt x="150" y="46"/>
                  <a:pt x="148" y="48"/>
                  <a:pt x="146" y="50"/>
                </a:cubicBezTo>
                <a:cubicBezTo>
                  <a:pt x="133" y="60"/>
                  <a:pt x="120" y="70"/>
                  <a:pt x="107" y="80"/>
                </a:cubicBezTo>
                <a:cubicBezTo>
                  <a:pt x="100" y="86"/>
                  <a:pt x="92" y="93"/>
                  <a:pt x="82" y="93"/>
                </a:cubicBezTo>
                <a:cubicBezTo>
                  <a:pt x="82" y="93"/>
                  <a:pt x="82" y="93"/>
                  <a:pt x="82" y="93"/>
                </a:cubicBezTo>
                <a:cubicBezTo>
                  <a:pt x="82" y="93"/>
                  <a:pt x="82" y="93"/>
                  <a:pt x="82" y="93"/>
                </a:cubicBezTo>
                <a:cubicBezTo>
                  <a:pt x="72" y="93"/>
                  <a:pt x="64" y="86"/>
                  <a:pt x="57" y="80"/>
                </a:cubicBezTo>
                <a:cubicBezTo>
                  <a:pt x="44" y="70"/>
                  <a:pt x="31" y="60"/>
                  <a:pt x="18" y="50"/>
                </a:cubicBezTo>
                <a:cubicBezTo>
                  <a:pt x="16" y="48"/>
                  <a:pt x="14" y="46"/>
                  <a:pt x="12" y="43"/>
                </a:cubicBezTo>
                <a:cubicBezTo>
                  <a:pt x="12" y="114"/>
                  <a:pt x="12" y="114"/>
                  <a:pt x="12" y="114"/>
                </a:cubicBezTo>
                <a:cubicBezTo>
                  <a:pt x="12" y="115"/>
                  <a:pt x="13" y="117"/>
                  <a:pt x="15" y="117"/>
                </a:cubicBezTo>
                <a:cubicBezTo>
                  <a:pt x="149" y="117"/>
                  <a:pt x="149" y="117"/>
                  <a:pt x="149" y="117"/>
                </a:cubicBezTo>
                <a:cubicBezTo>
                  <a:pt x="151" y="117"/>
                  <a:pt x="152" y="115"/>
                  <a:pt x="152" y="114"/>
                </a:cubicBezTo>
                <a:lnTo>
                  <a:pt x="152" y="43"/>
                </a:lnTo>
                <a:close/>
              </a:path>
            </a:pathLst>
          </a:custGeom>
          <a:solidFill>
            <a:schemeClr val="bg1"/>
          </a:solidFill>
          <a:ln w="9525">
            <a:noFill/>
            <a:round/>
            <a:headEnd/>
            <a:tailEnd/>
          </a:ln>
        </p:spPr>
        <p:txBody>
          <a:bodyPr lIns="121920" tIns="60960" rIns="121920" bIns="60960"/>
          <a:lstStyle/>
          <a:p>
            <a:endParaRPr lang="zh-CN" altLang="en-US"/>
          </a:p>
        </p:txBody>
      </p:sp>
      <p:sp>
        <p:nvSpPr>
          <p:cNvPr id="39964" name="Freeform 12"/>
          <p:cNvSpPr>
            <a:spLocks/>
          </p:cNvSpPr>
          <p:nvPr/>
        </p:nvSpPr>
        <p:spPr bwMode="auto">
          <a:xfrm>
            <a:off x="9056688" y="1976438"/>
            <a:ext cx="493712" cy="493712"/>
          </a:xfrm>
          <a:custGeom>
            <a:avLst/>
            <a:gdLst>
              <a:gd name="T0" fmla="*/ 244783 w 204"/>
              <a:gd name="T1" fmla="*/ 0 h 204"/>
              <a:gd name="T2" fmla="*/ 312644 w 204"/>
              <a:gd name="T3" fmla="*/ 7271 h 204"/>
              <a:gd name="T4" fmla="*/ 370811 w 204"/>
              <a:gd name="T5" fmla="*/ 31507 h 204"/>
              <a:gd name="T6" fmla="*/ 421706 w 204"/>
              <a:gd name="T7" fmla="*/ 72708 h 204"/>
              <a:gd name="T8" fmla="*/ 460484 w 204"/>
              <a:gd name="T9" fmla="*/ 123604 h 204"/>
              <a:gd name="T10" fmla="*/ 487143 w 204"/>
              <a:gd name="T11" fmla="*/ 179346 h 204"/>
              <a:gd name="T12" fmla="*/ 494414 w 204"/>
              <a:gd name="T13" fmla="*/ 244783 h 204"/>
              <a:gd name="T14" fmla="*/ 487143 w 204"/>
              <a:gd name="T15" fmla="*/ 310221 h 204"/>
              <a:gd name="T16" fmla="*/ 460484 w 204"/>
              <a:gd name="T17" fmla="*/ 370811 h 204"/>
              <a:gd name="T18" fmla="*/ 421706 w 204"/>
              <a:gd name="T19" fmla="*/ 421706 h 204"/>
              <a:gd name="T20" fmla="*/ 370811 w 204"/>
              <a:gd name="T21" fmla="*/ 458060 h 204"/>
              <a:gd name="T22" fmla="*/ 312644 w 204"/>
              <a:gd name="T23" fmla="*/ 482296 h 204"/>
              <a:gd name="T24" fmla="*/ 244783 w 204"/>
              <a:gd name="T25" fmla="*/ 494414 h 204"/>
              <a:gd name="T26" fmla="*/ 179346 w 204"/>
              <a:gd name="T27" fmla="*/ 482296 h 204"/>
              <a:gd name="T28" fmla="*/ 123604 w 204"/>
              <a:gd name="T29" fmla="*/ 458060 h 204"/>
              <a:gd name="T30" fmla="*/ 72708 w 204"/>
              <a:gd name="T31" fmla="*/ 421706 h 204"/>
              <a:gd name="T32" fmla="*/ 31507 w 204"/>
              <a:gd name="T33" fmla="*/ 370811 h 204"/>
              <a:gd name="T34" fmla="*/ 7271 w 204"/>
              <a:gd name="T35" fmla="*/ 310221 h 204"/>
              <a:gd name="T36" fmla="*/ 0 w 204"/>
              <a:gd name="T37" fmla="*/ 244783 h 204"/>
              <a:gd name="T38" fmla="*/ 7271 w 204"/>
              <a:gd name="T39" fmla="*/ 179346 h 204"/>
              <a:gd name="T40" fmla="*/ 31507 w 204"/>
              <a:gd name="T41" fmla="*/ 123604 h 204"/>
              <a:gd name="T42" fmla="*/ 72708 w 204"/>
              <a:gd name="T43" fmla="*/ 72708 h 204"/>
              <a:gd name="T44" fmla="*/ 123604 w 204"/>
              <a:gd name="T45" fmla="*/ 31507 h 204"/>
              <a:gd name="T46" fmla="*/ 179346 w 204"/>
              <a:gd name="T47" fmla="*/ 7271 h 204"/>
              <a:gd name="T48" fmla="*/ 244783 w 204"/>
              <a:gd name="T49" fmla="*/ 0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
              <a:gd name="T76" fmla="*/ 0 h 204"/>
              <a:gd name="T77" fmla="*/ 204 w 204"/>
              <a:gd name="T78" fmla="*/ 204 h 20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 h="204">
                <a:moveTo>
                  <a:pt x="101" y="0"/>
                </a:moveTo>
                <a:lnTo>
                  <a:pt x="129" y="3"/>
                </a:lnTo>
                <a:lnTo>
                  <a:pt x="153" y="13"/>
                </a:lnTo>
                <a:lnTo>
                  <a:pt x="174" y="30"/>
                </a:lnTo>
                <a:lnTo>
                  <a:pt x="190" y="51"/>
                </a:lnTo>
                <a:lnTo>
                  <a:pt x="201" y="74"/>
                </a:lnTo>
                <a:lnTo>
                  <a:pt x="204" y="101"/>
                </a:lnTo>
                <a:lnTo>
                  <a:pt x="201" y="128"/>
                </a:lnTo>
                <a:lnTo>
                  <a:pt x="190" y="153"/>
                </a:lnTo>
                <a:lnTo>
                  <a:pt x="174" y="174"/>
                </a:lnTo>
                <a:lnTo>
                  <a:pt x="153" y="189"/>
                </a:lnTo>
                <a:lnTo>
                  <a:pt x="129" y="199"/>
                </a:lnTo>
                <a:lnTo>
                  <a:pt x="101" y="204"/>
                </a:lnTo>
                <a:lnTo>
                  <a:pt x="74" y="199"/>
                </a:lnTo>
                <a:lnTo>
                  <a:pt x="51" y="189"/>
                </a:lnTo>
                <a:lnTo>
                  <a:pt x="30" y="174"/>
                </a:lnTo>
                <a:lnTo>
                  <a:pt x="13" y="153"/>
                </a:lnTo>
                <a:lnTo>
                  <a:pt x="3" y="128"/>
                </a:lnTo>
                <a:lnTo>
                  <a:pt x="0" y="101"/>
                </a:lnTo>
                <a:lnTo>
                  <a:pt x="3" y="74"/>
                </a:lnTo>
                <a:lnTo>
                  <a:pt x="13" y="51"/>
                </a:lnTo>
                <a:lnTo>
                  <a:pt x="30" y="30"/>
                </a:lnTo>
                <a:lnTo>
                  <a:pt x="51" y="13"/>
                </a:lnTo>
                <a:lnTo>
                  <a:pt x="74" y="3"/>
                </a:lnTo>
                <a:lnTo>
                  <a:pt x="101" y="0"/>
                </a:lnTo>
                <a:close/>
              </a:path>
            </a:pathLst>
          </a:custGeom>
          <a:solidFill>
            <a:srgbClr val="C00000"/>
          </a:solidFill>
          <a:ln w="0">
            <a:noFill/>
            <a:prstDash val="solid"/>
            <a:round/>
            <a:headEnd/>
            <a:tailEnd/>
          </a:ln>
        </p:spPr>
        <p:txBody>
          <a:bodyPr lIns="121920" tIns="60960" rIns="121920" bIns="60960"/>
          <a:lstStyle/>
          <a:p>
            <a:endParaRPr lang="zh-CN" altLang="en-US"/>
          </a:p>
        </p:txBody>
      </p:sp>
      <p:sp>
        <p:nvSpPr>
          <p:cNvPr id="39965" name="Freeform 11"/>
          <p:cNvSpPr>
            <a:spLocks noEditPoints="1"/>
          </p:cNvSpPr>
          <p:nvPr/>
        </p:nvSpPr>
        <p:spPr bwMode="auto">
          <a:xfrm>
            <a:off x="9166225" y="2082800"/>
            <a:ext cx="269875" cy="268288"/>
          </a:xfrm>
          <a:custGeom>
            <a:avLst/>
            <a:gdLst>
              <a:gd name="T0" fmla="*/ 250008 w 152"/>
              <a:gd name="T1" fmla="*/ 268417 h 152"/>
              <a:gd name="T2" fmla="*/ 234050 w 152"/>
              <a:gd name="T3" fmla="*/ 261353 h 152"/>
              <a:gd name="T4" fmla="*/ 179084 w 152"/>
              <a:gd name="T5" fmla="*/ 206610 h 152"/>
              <a:gd name="T6" fmla="*/ 115252 w 152"/>
              <a:gd name="T7" fmla="*/ 226035 h 152"/>
              <a:gd name="T8" fmla="*/ 0 w 152"/>
              <a:gd name="T9" fmla="*/ 113018 h 152"/>
              <a:gd name="T10" fmla="*/ 115252 w 152"/>
              <a:gd name="T11" fmla="*/ 0 h 152"/>
              <a:gd name="T12" fmla="*/ 228731 w 152"/>
              <a:gd name="T13" fmla="*/ 113018 h 152"/>
              <a:gd name="T14" fmla="*/ 209226 w 152"/>
              <a:gd name="T15" fmla="*/ 176590 h 152"/>
              <a:gd name="T16" fmla="*/ 264193 w 152"/>
              <a:gd name="T17" fmla="*/ 233099 h 152"/>
              <a:gd name="T18" fmla="*/ 269512 w 152"/>
              <a:gd name="T19" fmla="*/ 247226 h 152"/>
              <a:gd name="T20" fmla="*/ 250008 w 152"/>
              <a:gd name="T21" fmla="*/ 268417 h 152"/>
              <a:gd name="T22" fmla="*/ 115252 w 152"/>
              <a:gd name="T23" fmla="*/ 40616 h 152"/>
              <a:gd name="T24" fmla="*/ 42555 w 152"/>
              <a:gd name="T25" fmla="*/ 113018 h 152"/>
              <a:gd name="T26" fmla="*/ 115252 w 152"/>
              <a:gd name="T27" fmla="*/ 185420 h 152"/>
              <a:gd name="T28" fmla="*/ 187949 w 152"/>
              <a:gd name="T29" fmla="*/ 113018 h 152"/>
              <a:gd name="T30" fmla="*/ 115252 w 152"/>
              <a:gd name="T31" fmla="*/ 40616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52"/>
              <a:gd name="T50" fmla="*/ 152 w 152"/>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chemeClr val="bg1"/>
          </a:solidFill>
          <a:ln w="9525">
            <a:noFill/>
            <a:round/>
            <a:headEnd/>
            <a:tailEnd/>
          </a:ln>
        </p:spPr>
        <p:txBody>
          <a:bodyPr lIns="121920" tIns="60960" rIns="121920" bIns="60960"/>
          <a:lstStyle/>
          <a:p>
            <a:endParaRPr lang="zh-CN" altLang="en-US"/>
          </a:p>
        </p:txBody>
      </p:sp>
      <p:sp>
        <p:nvSpPr>
          <p:cNvPr id="49" name="文本框 48"/>
          <p:cNvSpPr txBox="1">
            <a:spLocks noChangeArrowheads="1"/>
          </p:cNvSpPr>
          <p:nvPr/>
        </p:nvSpPr>
        <p:spPr bwMode="auto">
          <a:xfrm>
            <a:off x="822325" y="3270250"/>
            <a:ext cx="2314575" cy="830263"/>
          </a:xfrm>
          <a:prstGeom prst="rect">
            <a:avLst/>
          </a:prstGeom>
          <a:noFill/>
          <a:ln w="9525">
            <a:noFill/>
            <a:miter lim="800000"/>
            <a:headEnd/>
            <a:tailEnd/>
          </a:ln>
        </p:spPr>
        <p:txBody>
          <a:bodyPr>
            <a:spAutoFit/>
          </a:bodyPr>
          <a:lstStyle/>
          <a:p>
            <a:r>
              <a:rPr lang="zh-CN" altLang="en-US" sz="1200">
                <a:ea typeface="微软雅黑" pitchFamily="34" charset="-122"/>
              </a:rPr>
              <a:t>飞机、汽车制造业、重型和精密机械制造业、发电设备制造业以及高级合金钢和有色金属冶炼等，从无到有地建立起来</a:t>
            </a:r>
          </a:p>
        </p:txBody>
      </p:sp>
      <p:sp>
        <p:nvSpPr>
          <p:cNvPr id="51" name="文本框 50"/>
          <p:cNvSpPr txBox="1"/>
          <p:nvPr/>
        </p:nvSpPr>
        <p:spPr>
          <a:xfrm>
            <a:off x="4873625" y="4359275"/>
            <a:ext cx="2441575" cy="785813"/>
          </a:xfrm>
          <a:prstGeom prst="rect">
            <a:avLst/>
          </a:prstGeom>
          <a:noFill/>
        </p:spPr>
        <p:txBody>
          <a:bodyPr>
            <a:spAutoFit/>
          </a:bodyPr>
          <a:lstStyle/>
          <a:p>
            <a:pPr algn="ctr" fontAlgn="auto">
              <a:lnSpc>
                <a:spcPct val="125000"/>
              </a:lnSpc>
              <a:spcBef>
                <a:spcPts val="0"/>
              </a:spcBef>
              <a:spcAft>
                <a:spcPts val="0"/>
              </a:spcAft>
              <a:defRPr/>
            </a:pPr>
            <a:r>
              <a:rPr lang="en-US" altLang="zh-CN" sz="1200" dirty="0">
                <a:solidFill>
                  <a:srgbClr val="333333"/>
                </a:solidFill>
                <a:latin typeface="zuoyeFont_mathFont"/>
                <a:ea typeface="+mn-ea"/>
              </a:rPr>
              <a:t>1957</a:t>
            </a:r>
            <a:r>
              <a:rPr lang="zh-CN" altLang="en-US" sz="1200" dirty="0">
                <a:solidFill>
                  <a:srgbClr val="333333"/>
                </a:solidFill>
                <a:latin typeface="zuoyeFont_mathFont"/>
                <a:ea typeface="+mn-ea"/>
              </a:rPr>
              <a:t>年工业总产值达到 </a:t>
            </a:r>
            <a:r>
              <a:rPr lang="en-US" altLang="zh-CN" sz="1200" dirty="0">
                <a:solidFill>
                  <a:srgbClr val="333333"/>
                </a:solidFill>
                <a:latin typeface="zuoyeFont_mathFont"/>
                <a:ea typeface="+mn-ea"/>
              </a:rPr>
              <a:t>704 </a:t>
            </a:r>
            <a:r>
              <a:rPr lang="zh-CN" altLang="en-US" sz="1200" dirty="0">
                <a:solidFill>
                  <a:srgbClr val="333333"/>
                </a:solidFill>
                <a:latin typeface="zuoyeFont_mathFont"/>
                <a:ea typeface="+mn-ea"/>
              </a:rPr>
              <a:t>亿元（包括手工业产值）比 </a:t>
            </a:r>
            <a:r>
              <a:rPr lang="en-US" altLang="zh-CN" sz="1200" dirty="0">
                <a:solidFill>
                  <a:srgbClr val="333333"/>
                </a:solidFill>
                <a:latin typeface="zuoyeFont_mathFont"/>
                <a:ea typeface="+mn-ea"/>
              </a:rPr>
              <a:t>1952 </a:t>
            </a:r>
            <a:r>
              <a:rPr lang="zh-CN" altLang="en-US" sz="1200" dirty="0">
                <a:solidFill>
                  <a:srgbClr val="333333"/>
                </a:solidFill>
                <a:latin typeface="zuoyeFont_mathFont"/>
                <a:ea typeface="+mn-ea"/>
              </a:rPr>
              <a:t>年增长了 </a:t>
            </a:r>
            <a:r>
              <a:rPr lang="en-US" altLang="zh-CN" sz="1200" dirty="0">
                <a:solidFill>
                  <a:srgbClr val="333333"/>
                </a:solidFill>
                <a:latin typeface="zuoyeFont_mathFont"/>
                <a:ea typeface="+mn-ea"/>
              </a:rPr>
              <a:t>128.6%</a:t>
            </a:r>
            <a:r>
              <a:rPr lang="zh-CN" altLang="en-US" sz="1200" dirty="0">
                <a:solidFill>
                  <a:srgbClr val="333333"/>
                </a:solidFill>
                <a:latin typeface="zuoyeFont_mathFont"/>
                <a:ea typeface="+mn-ea"/>
              </a:rPr>
              <a:t>．</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3" name="文本框 52"/>
          <p:cNvSpPr txBox="1"/>
          <p:nvPr/>
        </p:nvSpPr>
        <p:spPr>
          <a:xfrm>
            <a:off x="7258050" y="4073525"/>
            <a:ext cx="2695575" cy="784225"/>
          </a:xfrm>
          <a:prstGeom prst="rect">
            <a:avLst/>
          </a:prstGeom>
          <a:noFill/>
        </p:spPr>
        <p:txBody>
          <a:bodyPr>
            <a:spAutoFit/>
          </a:bodyPr>
          <a:lstStyle/>
          <a:p>
            <a:pPr algn="ctr" fontAlgn="auto">
              <a:lnSpc>
                <a:spcPct val="125000"/>
              </a:lnSpc>
              <a:spcBef>
                <a:spcPts val="0"/>
              </a:spcBef>
              <a:spcAft>
                <a:spcPts val="0"/>
              </a:spcAft>
              <a:defRPr/>
            </a:pPr>
            <a:r>
              <a:rPr lang="zh-CN" altLang="en-US" sz="1200" dirty="0">
                <a:latin typeface="+mn-lt"/>
                <a:ea typeface="+mn-ea"/>
              </a:rPr>
              <a:t>工业产品种类大量增加，机械设备的自给率超过</a:t>
            </a:r>
            <a:r>
              <a:rPr lang="en-US" altLang="zh-CN" sz="1200" dirty="0">
                <a:latin typeface="+mn-lt"/>
                <a:ea typeface="+mn-ea"/>
              </a:rPr>
              <a:t>60%</a:t>
            </a:r>
            <a:r>
              <a:rPr lang="zh-CN" altLang="en-US" sz="1200" dirty="0">
                <a:latin typeface="+mn-lt"/>
                <a:ea typeface="+mn-ea"/>
              </a:rPr>
              <a:t>，钢材的自给率提高到</a:t>
            </a:r>
            <a:r>
              <a:rPr lang="en-US" altLang="zh-CN" sz="1200" dirty="0">
                <a:latin typeface="+mn-lt"/>
                <a:ea typeface="+mn-ea"/>
              </a:rPr>
              <a:t>86%</a:t>
            </a:r>
            <a:r>
              <a:rPr lang="zh-CN" altLang="en-US" sz="1200" dirty="0">
                <a:latin typeface="+mn-lt"/>
                <a:ea typeface="+mn-ea"/>
              </a:rPr>
              <a:t>，合金钢的品种也趋于完备</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5" name="文本框 54"/>
          <p:cNvSpPr txBox="1">
            <a:spLocks noChangeArrowheads="1"/>
          </p:cNvSpPr>
          <p:nvPr/>
        </p:nvSpPr>
        <p:spPr bwMode="auto">
          <a:xfrm>
            <a:off x="9537700" y="2582863"/>
            <a:ext cx="2654300" cy="1016000"/>
          </a:xfrm>
          <a:prstGeom prst="rect">
            <a:avLst/>
          </a:prstGeom>
          <a:noFill/>
          <a:ln w="9525">
            <a:noFill/>
            <a:miter lim="800000"/>
            <a:headEnd/>
            <a:tailEnd/>
          </a:ln>
        </p:spPr>
        <p:txBody>
          <a:bodyPr>
            <a:spAutoFit/>
          </a:bodyPr>
          <a:lstStyle/>
          <a:p>
            <a:r>
              <a:rPr lang="zh-CN" altLang="en-US" sz="1200">
                <a:ea typeface="微软雅黑" pitchFamily="34" charset="-122"/>
              </a:rPr>
              <a:t>一五时期的工业发展赢得了高速度，到</a:t>
            </a:r>
            <a:r>
              <a:rPr lang="en-US" altLang="zh-CN" sz="1200">
                <a:ea typeface="微软雅黑" pitchFamily="34" charset="-122"/>
              </a:rPr>
              <a:t>1959</a:t>
            </a:r>
            <a:r>
              <a:rPr lang="zh-CN" altLang="en-US" sz="1200">
                <a:ea typeface="微软雅黑" pitchFamily="34" charset="-122"/>
              </a:rPr>
              <a:t>年建国十周年时，我国钢产量由世界第</a:t>
            </a:r>
            <a:r>
              <a:rPr lang="en-US" altLang="zh-CN" sz="1200">
                <a:ea typeface="微软雅黑" pitchFamily="34" charset="-122"/>
              </a:rPr>
              <a:t>26</a:t>
            </a:r>
            <a:r>
              <a:rPr lang="zh-CN" altLang="en-US" sz="1200">
                <a:ea typeface="微软雅黑" pitchFamily="34" charset="-122"/>
              </a:rPr>
              <a:t>位升至第</a:t>
            </a:r>
            <a:r>
              <a:rPr lang="en-US" altLang="zh-CN" sz="1200">
                <a:ea typeface="微软雅黑" pitchFamily="34" charset="-122"/>
              </a:rPr>
              <a:t>7</a:t>
            </a:r>
            <a:r>
              <a:rPr lang="zh-CN" altLang="en-US" sz="1200">
                <a:ea typeface="微软雅黑" pitchFamily="34" charset="-122"/>
              </a:rPr>
              <a:t>位；煤、油从第</a:t>
            </a:r>
            <a:r>
              <a:rPr lang="en-US" altLang="zh-CN" sz="1200">
                <a:ea typeface="微软雅黑" pitchFamily="34" charset="-122"/>
              </a:rPr>
              <a:t>9</a:t>
            </a:r>
            <a:r>
              <a:rPr lang="zh-CN" altLang="en-US" sz="1200">
                <a:ea typeface="微软雅黑" pitchFamily="34" charset="-122"/>
              </a:rPr>
              <a:t>位升至第</a:t>
            </a:r>
            <a:r>
              <a:rPr lang="en-US" altLang="zh-CN" sz="1200">
                <a:ea typeface="微软雅黑" pitchFamily="34" charset="-122"/>
              </a:rPr>
              <a:t>3</a:t>
            </a:r>
            <a:r>
              <a:rPr lang="zh-CN" altLang="en-US" sz="1200">
                <a:ea typeface="微软雅黑" pitchFamily="34" charset="-122"/>
              </a:rPr>
              <a:t>位；发电量由第</a:t>
            </a:r>
            <a:r>
              <a:rPr lang="en-US" altLang="zh-CN" sz="1200">
                <a:ea typeface="微软雅黑" pitchFamily="34" charset="-122"/>
              </a:rPr>
              <a:t>25</a:t>
            </a:r>
            <a:r>
              <a:rPr lang="zh-CN" altLang="en-US" sz="1200">
                <a:ea typeface="微软雅黑" pitchFamily="34" charset="-122"/>
              </a:rPr>
              <a:t>位升至第</a:t>
            </a:r>
            <a:r>
              <a:rPr lang="en-US" altLang="zh-CN" sz="1200">
                <a:ea typeface="微软雅黑" pitchFamily="34" charset="-122"/>
              </a:rPr>
              <a:t>11</a:t>
            </a:r>
            <a:r>
              <a:rPr lang="zh-CN" altLang="en-US" sz="1200">
                <a:ea typeface="微软雅黑" pitchFamily="34" charset="-122"/>
              </a:rPr>
              <a:t>位。</a:t>
            </a:r>
          </a:p>
        </p:txBody>
      </p:sp>
      <p:sp>
        <p:nvSpPr>
          <p:cNvPr id="57" name="文本框 56"/>
          <p:cNvSpPr txBox="1"/>
          <p:nvPr/>
        </p:nvSpPr>
        <p:spPr>
          <a:xfrm>
            <a:off x="3873500" y="1482725"/>
            <a:ext cx="2562225" cy="1014413"/>
          </a:xfrm>
          <a:prstGeom prst="rect">
            <a:avLst/>
          </a:prstGeom>
          <a:noFill/>
        </p:spPr>
        <p:txBody>
          <a:bodyPr>
            <a:spAutoFit/>
          </a:bodyPr>
          <a:lstStyle/>
          <a:p>
            <a:pPr algn="ctr" fontAlgn="auto">
              <a:lnSpc>
                <a:spcPct val="125000"/>
              </a:lnSpc>
              <a:spcBef>
                <a:spcPts val="0"/>
              </a:spcBef>
              <a:spcAft>
                <a:spcPts val="0"/>
              </a:spcAft>
              <a:defRPr/>
            </a:pPr>
            <a:r>
              <a:rPr lang="zh-CN" altLang="en-US" sz="1200" dirty="0">
                <a:latin typeface="+mn-lt"/>
                <a:ea typeface="+mn-ea"/>
              </a:rPr>
              <a:t>工业总产值的比重由1949年的30％上升到1957年的56.7％，经济结构发生很大变化，为中国工业化奠定了初步基础</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文本框 58"/>
          <p:cNvSpPr txBox="1"/>
          <p:nvPr/>
        </p:nvSpPr>
        <p:spPr>
          <a:xfrm>
            <a:off x="7683500" y="706438"/>
            <a:ext cx="2930525" cy="1016000"/>
          </a:xfrm>
          <a:prstGeom prst="rect">
            <a:avLst/>
          </a:prstGeom>
          <a:noFill/>
        </p:spPr>
        <p:txBody>
          <a:bodyPr>
            <a:spAutoFit/>
          </a:bodyPr>
          <a:lstStyle/>
          <a:p>
            <a:pPr algn="ctr" fontAlgn="auto">
              <a:lnSpc>
                <a:spcPct val="125000"/>
              </a:lnSpc>
              <a:spcBef>
                <a:spcPts val="0"/>
              </a:spcBef>
              <a:spcAft>
                <a:spcPts val="0"/>
              </a:spcAft>
              <a:defRPr/>
            </a:pPr>
            <a:r>
              <a:rPr lang="zh-CN" altLang="en-US" sz="1200" dirty="0">
                <a:latin typeface="+mn-lt"/>
                <a:ea typeface="+mn-ea"/>
              </a:rPr>
              <a:t>到</a:t>
            </a:r>
            <a:r>
              <a:rPr lang="en-US" altLang="zh-CN" sz="1200" dirty="0">
                <a:latin typeface="+mn-lt"/>
                <a:ea typeface="+mn-ea"/>
              </a:rPr>
              <a:t>1959</a:t>
            </a:r>
            <a:r>
              <a:rPr lang="zh-CN" altLang="en-US" sz="1200" dirty="0">
                <a:latin typeface="+mn-lt"/>
                <a:ea typeface="+mn-ea"/>
              </a:rPr>
              <a:t>年我国的钢铁、煤炭、电力、石油等主要重工业产品，大约等于苏联第一个五年计划时的水平，将接近和超过日本发动侵略中国战争时（</a:t>
            </a:r>
            <a:r>
              <a:rPr lang="en-US" altLang="zh-CN" sz="1200" dirty="0">
                <a:latin typeface="+mn-lt"/>
                <a:ea typeface="+mn-ea"/>
              </a:rPr>
              <a:t>1937</a:t>
            </a:r>
            <a:r>
              <a:rPr lang="zh-CN" altLang="en-US" sz="1200" dirty="0">
                <a:latin typeface="+mn-lt"/>
                <a:ea typeface="+mn-ea"/>
              </a:rPr>
              <a:t>年）的水平</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0" name="TextBox 49"/>
          <p:cNvSpPr txBox="1">
            <a:spLocks noChangeArrowheads="1"/>
          </p:cNvSpPr>
          <p:nvPr/>
        </p:nvSpPr>
        <p:spPr bwMode="auto">
          <a:xfrm>
            <a:off x="434975" y="5657850"/>
            <a:ext cx="11279188" cy="1200150"/>
          </a:xfrm>
          <a:prstGeom prst="rect">
            <a:avLst/>
          </a:prstGeom>
          <a:noFill/>
          <a:ln w="28575">
            <a:solidFill>
              <a:srgbClr val="C00000"/>
            </a:solidFill>
            <a:miter lim="800000"/>
            <a:headEnd/>
            <a:tailEnd/>
          </a:ln>
        </p:spPr>
        <p:txBody>
          <a:bodyPr>
            <a:spAutoFit/>
          </a:bodyPr>
          <a:lstStyle/>
          <a:p>
            <a:r>
              <a:rPr lang="zh-CN" altLang="en-US">
                <a:ea typeface="微软雅黑" pitchFamily="34" charset="-122"/>
              </a:rPr>
              <a:t>    “</a:t>
            </a:r>
            <a:r>
              <a:rPr lang="en-US" altLang="zh-CN">
                <a:ea typeface="微软雅黑" pitchFamily="34" charset="-122"/>
              </a:rPr>
              <a:t>156</a:t>
            </a:r>
            <a:r>
              <a:rPr lang="zh-CN" altLang="en-US">
                <a:ea typeface="微软雅黑" pitchFamily="34" charset="-122"/>
              </a:rPr>
              <a:t>项工程” 主要是帮助我国建立比较完整的基础工业体系和国防工业体系的骨架，起到了奠定我国工业化初步基础的重大作用。</a:t>
            </a:r>
            <a:endParaRPr lang="en-US" altLang="zh-CN">
              <a:ea typeface="微软雅黑" pitchFamily="34" charset="-122"/>
            </a:endParaRPr>
          </a:p>
          <a:p>
            <a:r>
              <a:rPr lang="zh-CN" altLang="en-US">
                <a:ea typeface="微软雅黑" pitchFamily="34" charset="-122"/>
              </a:rPr>
              <a:t>       虽然苏联的援建于</a:t>
            </a:r>
            <a:r>
              <a:rPr lang="en-US" altLang="zh-CN">
                <a:ea typeface="微软雅黑" pitchFamily="34" charset="-122"/>
              </a:rPr>
              <a:t>1956</a:t>
            </a:r>
            <a:r>
              <a:rPr lang="zh-CN" altLang="en-US">
                <a:ea typeface="微软雅黑" pitchFamily="34" charset="-122"/>
              </a:rPr>
              <a:t>年苏联撤回所有专家而结束，但是</a:t>
            </a:r>
            <a:r>
              <a:rPr lang="en-US" altLang="zh-CN">
                <a:ea typeface="微软雅黑" pitchFamily="34" charset="-122"/>
              </a:rPr>
              <a:t>156</a:t>
            </a:r>
            <a:r>
              <a:rPr lang="zh-CN" altLang="en-US">
                <a:ea typeface="微软雅黑" pitchFamily="34" charset="-122"/>
              </a:rPr>
              <a:t>工程并未停歇，</a:t>
            </a:r>
            <a:r>
              <a:rPr lang="en-US" altLang="zh-CN">
                <a:ea typeface="微软雅黑" pitchFamily="34" charset="-122"/>
              </a:rPr>
              <a:t>1966</a:t>
            </a:r>
            <a:r>
              <a:rPr lang="zh-CN" altLang="en-US">
                <a:ea typeface="微软雅黑" pitchFamily="34" charset="-122"/>
              </a:rPr>
              <a:t>年，</a:t>
            </a:r>
            <a:r>
              <a:rPr lang="en-US" altLang="zh-CN">
                <a:ea typeface="微软雅黑" pitchFamily="34" charset="-122"/>
              </a:rPr>
              <a:t>156</a:t>
            </a:r>
            <a:r>
              <a:rPr lang="zh-CN" altLang="en-US">
                <a:ea typeface="微软雅黑" pitchFamily="34" charset="-122"/>
              </a:rPr>
              <a:t>工程全部竣工，这意味着，中国，在沉沦了百年后，不再以一个古老的农业国家，而是以工业化国家的面貌重新出发。</a:t>
            </a:r>
          </a:p>
        </p:txBody>
      </p:sp>
      <p:pic>
        <p:nvPicPr>
          <p:cNvPr id="39973"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1000"/>
                                        <p:tgtEl>
                                          <p:spTgt spid="49"/>
                                        </p:tgtEl>
                                      </p:cBhvr>
                                    </p:animEffect>
                                    <p:anim calcmode="lin" valueType="num">
                                      <p:cBhvr>
                                        <p:cTn id="15" dur="1000" fill="hold"/>
                                        <p:tgtEl>
                                          <p:spTgt spid="49"/>
                                        </p:tgtEl>
                                        <p:attrNameLst>
                                          <p:attrName>ppt_x</p:attrName>
                                        </p:attrNameLst>
                                      </p:cBhvr>
                                      <p:tavLst>
                                        <p:tav tm="0">
                                          <p:val>
                                            <p:strVal val="#ppt_x"/>
                                          </p:val>
                                        </p:tav>
                                        <p:tav tm="100000">
                                          <p:val>
                                            <p:strVal val="#ppt_x"/>
                                          </p:val>
                                        </p:tav>
                                      </p:tavLst>
                                    </p:anim>
                                    <p:anim calcmode="lin" valueType="num">
                                      <p:cBhvr>
                                        <p:cTn id="16"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circle(in)">
                                      <p:cBhvr>
                                        <p:cTn id="21" dur="20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additive="base">
                                        <p:cTn id="26" dur="500" fill="hold"/>
                                        <p:tgtEl>
                                          <p:spTgt spid="33"/>
                                        </p:tgtEl>
                                        <p:attrNameLst>
                                          <p:attrName>ppt_x</p:attrName>
                                        </p:attrNameLst>
                                      </p:cBhvr>
                                      <p:tavLst>
                                        <p:tav tm="0">
                                          <p:val>
                                            <p:strVal val="#ppt_x"/>
                                          </p:val>
                                        </p:tav>
                                        <p:tav tm="100000">
                                          <p:val>
                                            <p:strVal val="#ppt_x"/>
                                          </p:val>
                                        </p:tav>
                                      </p:tavLst>
                                    </p:anim>
                                    <p:anim calcmode="lin" valueType="num">
                                      <p:cBhvr additive="base">
                                        <p:cTn id="27"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circle(in)">
                                      <p:cBhvr>
                                        <p:cTn id="32" dur="2000"/>
                                        <p:tgtEl>
                                          <p:spTgt spid="5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heel(1)">
                                      <p:cBhvr>
                                        <p:cTn id="43" dur="2000"/>
                                        <p:tgtEl>
                                          <p:spTgt spid="53"/>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randombar(horizontal)">
                                      <p:cBhvr>
                                        <p:cTn id="54" dur="500"/>
                                        <p:tgtEl>
                                          <p:spTgt spid="59"/>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barn(inVertical)">
                                      <p:cBhvr>
                                        <p:cTn id="59" dur="500"/>
                                        <p:tgtEl>
                                          <p:spTgt spid="55"/>
                                        </p:tgtEl>
                                      </p:cBhvr>
                                    </p:animEffect>
                                  </p:childTnLst>
                                </p:cTn>
                              </p:par>
                            </p:childTnLst>
                          </p:cTn>
                        </p:par>
                      </p:childTnLst>
                    </p:cTn>
                  </p:par>
                  <p:par>
                    <p:cTn id="60" fill="hold">
                      <p:stCondLst>
                        <p:cond delay="indefinite"/>
                      </p:stCondLst>
                      <p:childTnLst>
                        <p:par>
                          <p:cTn id="61" fill="hold">
                            <p:stCondLst>
                              <p:cond delay="0"/>
                            </p:stCondLst>
                            <p:childTnLst>
                              <p:par>
                                <p:cTn id="62" presetID="41" presetClass="entr" presetSubtype="0" fill="hold" grpId="0" nodeType="clickEffect">
                                  <p:stCondLst>
                                    <p:cond delay="0"/>
                                  </p:stCondLst>
                                  <p:iterate type="lt">
                                    <p:tmPct val="10000"/>
                                  </p:iterate>
                                  <p:childTnLst>
                                    <p:set>
                                      <p:cBhvr>
                                        <p:cTn id="63" dur="1" fill="hold">
                                          <p:stCondLst>
                                            <p:cond delay="0"/>
                                          </p:stCondLst>
                                        </p:cTn>
                                        <p:tgtEl>
                                          <p:spTgt spid="50"/>
                                        </p:tgtEl>
                                        <p:attrNameLst>
                                          <p:attrName>style.visibility</p:attrName>
                                        </p:attrNameLst>
                                      </p:cBhvr>
                                      <p:to>
                                        <p:strVal val="visible"/>
                                      </p:to>
                                    </p:set>
                                    <p:anim calcmode="lin" valueType="num">
                                      <p:cBhvr>
                                        <p:cTn id="64" dur="500" fill="hold"/>
                                        <p:tgtEl>
                                          <p:spTgt spid="50"/>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50"/>
                                        </p:tgtEl>
                                        <p:attrNameLst>
                                          <p:attrName>ppt_y</p:attrName>
                                        </p:attrNameLst>
                                      </p:cBhvr>
                                      <p:tavLst>
                                        <p:tav tm="0">
                                          <p:val>
                                            <p:strVal val="#ppt_y"/>
                                          </p:val>
                                        </p:tav>
                                        <p:tav tm="100000">
                                          <p:val>
                                            <p:strVal val="#ppt_y"/>
                                          </p:val>
                                        </p:tav>
                                      </p:tavLst>
                                    </p:anim>
                                    <p:anim calcmode="lin" valueType="num">
                                      <p:cBhvr>
                                        <p:cTn id="66" dur="500" fill="hold"/>
                                        <p:tgtEl>
                                          <p:spTgt spid="50"/>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50"/>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53" grpId="0"/>
      <p:bldP spid="55" grpId="0"/>
      <p:bldP spid="57" grpId="0"/>
      <p:bldP spid="59" grpId="0"/>
      <p:bldP spid="5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1133475" y="1679575"/>
            <a:ext cx="3822700" cy="704850"/>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3" name="流程图: 联系 2"/>
          <p:cNvSpPr/>
          <p:nvPr/>
        </p:nvSpPr>
        <p:spPr>
          <a:xfrm>
            <a:off x="231775" y="1517650"/>
            <a:ext cx="812800" cy="860425"/>
          </a:xfrm>
          <a:prstGeom prst="flowChartConnector">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4" name="矩形 3"/>
          <p:cNvSpPr/>
          <p:nvPr/>
        </p:nvSpPr>
        <p:spPr>
          <a:xfrm>
            <a:off x="222250" y="1754188"/>
            <a:ext cx="849313" cy="338137"/>
          </a:xfrm>
          <a:prstGeom prst="rect">
            <a:avLst/>
          </a:prstGeom>
        </p:spPr>
        <p:txBody>
          <a:bodyPr>
            <a:spAutoFit/>
          </a:bodyPr>
          <a:lstStyle/>
          <a:p>
            <a:pPr algn="ctr" fontAlgn="auto">
              <a:spcBef>
                <a:spcPts val="0"/>
              </a:spcBef>
              <a:spcAft>
                <a:spcPts val="0"/>
              </a:spcAft>
              <a:defRPr/>
            </a:pPr>
            <a:r>
              <a:rPr lang="zh-CN" altLang="en-US" sz="1600" dirty="0">
                <a:solidFill>
                  <a:schemeClr val="bg1"/>
                </a:solidFill>
                <a:latin typeface="+mn-lt"/>
                <a:ea typeface="+mn-ea"/>
                <a:cs typeface="+mn-ea"/>
                <a:sym typeface="+mn-lt"/>
              </a:rPr>
              <a:t>的确良</a:t>
            </a:r>
            <a:endParaRPr lang="en-US" altLang="zh-CN" sz="1600" dirty="0">
              <a:solidFill>
                <a:schemeClr val="bg1"/>
              </a:solidFill>
              <a:latin typeface="+mn-lt"/>
              <a:ea typeface="+mn-ea"/>
              <a:cs typeface="+mn-ea"/>
              <a:sym typeface="+mn-lt"/>
            </a:endParaRPr>
          </a:p>
        </p:txBody>
      </p:sp>
      <p:sp>
        <p:nvSpPr>
          <p:cNvPr id="5" name="五边形 4"/>
          <p:cNvSpPr/>
          <p:nvPr/>
        </p:nvSpPr>
        <p:spPr>
          <a:xfrm>
            <a:off x="1133475" y="2589213"/>
            <a:ext cx="3822700" cy="70485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6" name="流程图: 联系 5"/>
          <p:cNvSpPr/>
          <p:nvPr/>
        </p:nvSpPr>
        <p:spPr>
          <a:xfrm>
            <a:off x="231775" y="2427288"/>
            <a:ext cx="812800" cy="860425"/>
          </a:xfrm>
          <a:prstGeom prst="flowChartConnector">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7" name="矩形 6"/>
          <p:cNvSpPr/>
          <p:nvPr/>
        </p:nvSpPr>
        <p:spPr>
          <a:xfrm>
            <a:off x="339725" y="2573338"/>
            <a:ext cx="620713" cy="584200"/>
          </a:xfrm>
          <a:prstGeom prst="rect">
            <a:avLst/>
          </a:prstGeom>
        </p:spPr>
        <p:txBody>
          <a:bodyPr>
            <a:spAutoFit/>
          </a:bodyPr>
          <a:lstStyle/>
          <a:p>
            <a:pPr algn="ctr" fontAlgn="auto">
              <a:spcBef>
                <a:spcPts val="0"/>
              </a:spcBef>
              <a:spcAft>
                <a:spcPts val="0"/>
              </a:spcAft>
              <a:defRPr/>
            </a:pPr>
            <a:r>
              <a:rPr lang="zh-CN" altLang="en-US" sz="1600" dirty="0">
                <a:solidFill>
                  <a:schemeClr val="bg1"/>
                </a:solidFill>
                <a:latin typeface="+mn-lt"/>
                <a:ea typeface="+mn-ea"/>
                <a:cs typeface="+mn-ea"/>
                <a:sym typeface="+mn-lt"/>
              </a:rPr>
              <a:t>经济</a:t>
            </a:r>
            <a:endParaRPr lang="en-US" altLang="zh-CN" sz="1600" dirty="0">
              <a:solidFill>
                <a:schemeClr val="bg1"/>
              </a:solidFill>
              <a:latin typeface="+mn-lt"/>
              <a:ea typeface="+mn-ea"/>
              <a:cs typeface="+mn-ea"/>
              <a:sym typeface="+mn-lt"/>
            </a:endParaRPr>
          </a:p>
          <a:p>
            <a:pPr algn="ctr" fontAlgn="auto">
              <a:spcBef>
                <a:spcPts val="0"/>
              </a:spcBef>
              <a:spcAft>
                <a:spcPts val="0"/>
              </a:spcAft>
              <a:defRPr/>
            </a:pPr>
            <a:r>
              <a:rPr lang="zh-CN" altLang="en-US" sz="1600" dirty="0">
                <a:solidFill>
                  <a:schemeClr val="bg1"/>
                </a:solidFill>
                <a:latin typeface="+mn-lt"/>
                <a:ea typeface="+mn-ea"/>
                <a:cs typeface="+mn-ea"/>
                <a:sym typeface="+mn-lt"/>
              </a:rPr>
              <a:t>危机</a:t>
            </a:r>
            <a:endParaRPr lang="en-US" altLang="zh-CN" sz="1600" dirty="0">
              <a:solidFill>
                <a:schemeClr val="bg1"/>
              </a:solidFill>
              <a:latin typeface="+mn-lt"/>
              <a:ea typeface="+mn-ea"/>
              <a:cs typeface="+mn-ea"/>
              <a:sym typeface="+mn-lt"/>
            </a:endParaRPr>
          </a:p>
        </p:txBody>
      </p:sp>
      <p:sp>
        <p:nvSpPr>
          <p:cNvPr id="8" name="五边形 7"/>
          <p:cNvSpPr/>
          <p:nvPr/>
        </p:nvSpPr>
        <p:spPr>
          <a:xfrm>
            <a:off x="1157288" y="3478213"/>
            <a:ext cx="3821112" cy="70485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9" name="流程图: 联系 8"/>
          <p:cNvSpPr/>
          <p:nvPr/>
        </p:nvSpPr>
        <p:spPr>
          <a:xfrm>
            <a:off x="254000" y="3305175"/>
            <a:ext cx="812800" cy="860425"/>
          </a:xfrm>
          <a:prstGeom prst="flowChartConnector">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10" name="矩形 9"/>
          <p:cNvSpPr/>
          <p:nvPr/>
        </p:nvSpPr>
        <p:spPr>
          <a:xfrm>
            <a:off x="373063" y="3451225"/>
            <a:ext cx="620712" cy="584200"/>
          </a:xfrm>
          <a:prstGeom prst="rect">
            <a:avLst/>
          </a:prstGeom>
        </p:spPr>
        <p:txBody>
          <a:bodyPr>
            <a:spAutoFit/>
          </a:bodyPr>
          <a:lstStyle/>
          <a:p>
            <a:pPr algn="ctr" fontAlgn="auto">
              <a:spcBef>
                <a:spcPts val="0"/>
              </a:spcBef>
              <a:spcAft>
                <a:spcPts val="0"/>
              </a:spcAft>
              <a:defRPr/>
            </a:pPr>
            <a:r>
              <a:rPr lang="zh-CN" altLang="en-US" sz="1600" dirty="0">
                <a:latin typeface="+mn-lt"/>
                <a:ea typeface="+mn-ea"/>
              </a:rPr>
              <a:t>中美</a:t>
            </a:r>
            <a:endParaRPr lang="en-US" altLang="zh-CN" sz="1600" dirty="0">
              <a:latin typeface="+mn-lt"/>
              <a:ea typeface="+mn-ea"/>
            </a:endParaRPr>
          </a:p>
          <a:p>
            <a:pPr algn="ctr" fontAlgn="auto">
              <a:spcBef>
                <a:spcPts val="0"/>
              </a:spcBef>
              <a:spcAft>
                <a:spcPts val="0"/>
              </a:spcAft>
              <a:defRPr/>
            </a:pPr>
            <a:r>
              <a:rPr lang="zh-CN" altLang="en-US" sz="1600" dirty="0">
                <a:latin typeface="+mn-lt"/>
                <a:ea typeface="+mn-ea"/>
              </a:rPr>
              <a:t>关系</a:t>
            </a:r>
            <a:endParaRPr lang="en-US" altLang="zh-CN" sz="1600" dirty="0">
              <a:solidFill>
                <a:schemeClr val="bg1"/>
              </a:solidFill>
              <a:latin typeface="+mn-lt"/>
              <a:ea typeface="+mn-ea"/>
              <a:cs typeface="+mn-ea"/>
              <a:sym typeface="+mn-lt"/>
            </a:endParaRPr>
          </a:p>
        </p:txBody>
      </p:sp>
      <p:sp>
        <p:nvSpPr>
          <p:cNvPr id="11" name="五边形 10"/>
          <p:cNvSpPr/>
          <p:nvPr/>
        </p:nvSpPr>
        <p:spPr>
          <a:xfrm>
            <a:off x="1168400" y="4432300"/>
            <a:ext cx="3821113" cy="704850"/>
          </a:xfrm>
          <a:prstGeom prst="homePlat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12" name="流程图: 联系 11"/>
          <p:cNvSpPr/>
          <p:nvPr/>
        </p:nvSpPr>
        <p:spPr>
          <a:xfrm>
            <a:off x="250825" y="4371975"/>
            <a:ext cx="814388" cy="860425"/>
          </a:xfrm>
          <a:prstGeom prst="flowChartConnector">
            <a:avLst/>
          </a:prstGeom>
          <a:solidFill>
            <a:schemeClr val="accent5">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cs typeface="+mn-ea"/>
              <a:sym typeface="+mn-lt"/>
            </a:endParaRPr>
          </a:p>
        </p:txBody>
      </p:sp>
      <p:sp>
        <p:nvSpPr>
          <p:cNvPr id="13" name="矩形 12"/>
          <p:cNvSpPr/>
          <p:nvPr/>
        </p:nvSpPr>
        <p:spPr>
          <a:xfrm>
            <a:off x="242888" y="4516438"/>
            <a:ext cx="847725" cy="585787"/>
          </a:xfrm>
          <a:prstGeom prst="rect">
            <a:avLst/>
          </a:prstGeom>
        </p:spPr>
        <p:txBody>
          <a:bodyPr>
            <a:spAutoFit/>
          </a:bodyPr>
          <a:lstStyle/>
          <a:p>
            <a:pPr algn="ctr" fontAlgn="auto">
              <a:spcBef>
                <a:spcPts val="0"/>
              </a:spcBef>
              <a:spcAft>
                <a:spcPts val="0"/>
              </a:spcAft>
              <a:defRPr/>
            </a:pPr>
            <a:r>
              <a:rPr lang="zh-CN" altLang="en-US" sz="1600" dirty="0">
                <a:solidFill>
                  <a:schemeClr val="bg1"/>
                </a:solidFill>
                <a:latin typeface="+mn-lt"/>
                <a:ea typeface="+mn-ea"/>
                <a:cs typeface="+mn-ea"/>
                <a:sym typeface="+mn-lt"/>
              </a:rPr>
              <a:t>九一三</a:t>
            </a:r>
            <a:endParaRPr lang="en-US" altLang="zh-CN" sz="1600" dirty="0">
              <a:solidFill>
                <a:schemeClr val="bg1"/>
              </a:solidFill>
              <a:latin typeface="+mn-lt"/>
              <a:ea typeface="+mn-ea"/>
              <a:cs typeface="+mn-ea"/>
              <a:sym typeface="+mn-lt"/>
            </a:endParaRPr>
          </a:p>
          <a:p>
            <a:pPr algn="ctr" fontAlgn="auto">
              <a:spcBef>
                <a:spcPts val="0"/>
              </a:spcBef>
              <a:spcAft>
                <a:spcPts val="0"/>
              </a:spcAft>
              <a:defRPr/>
            </a:pPr>
            <a:r>
              <a:rPr lang="zh-CN" altLang="en-US" sz="1600" dirty="0">
                <a:solidFill>
                  <a:schemeClr val="bg1"/>
                </a:solidFill>
                <a:latin typeface="+mn-lt"/>
                <a:ea typeface="+mn-ea"/>
                <a:cs typeface="+mn-ea"/>
                <a:sym typeface="+mn-lt"/>
              </a:rPr>
              <a:t>会议</a:t>
            </a:r>
            <a:endParaRPr lang="en-US" altLang="zh-CN" sz="1600" dirty="0">
              <a:solidFill>
                <a:schemeClr val="bg1"/>
              </a:solidFill>
              <a:latin typeface="+mn-lt"/>
              <a:ea typeface="+mn-ea"/>
              <a:cs typeface="+mn-ea"/>
              <a:sym typeface="+mn-lt"/>
            </a:endParaRPr>
          </a:p>
        </p:txBody>
      </p:sp>
      <p:sp>
        <p:nvSpPr>
          <p:cNvPr id="14" name="矩形 13"/>
          <p:cNvSpPr/>
          <p:nvPr/>
        </p:nvSpPr>
        <p:spPr>
          <a:xfrm>
            <a:off x="1414463" y="1743075"/>
            <a:ext cx="3281362" cy="522288"/>
          </a:xfrm>
          <a:prstGeom prst="rect">
            <a:avLst/>
          </a:prstGeom>
        </p:spPr>
        <p:txBody>
          <a:bodyPr>
            <a:spAutoFit/>
          </a:bodyPr>
          <a:lstStyle/>
          <a:p>
            <a:pPr fontAlgn="auto">
              <a:spcBef>
                <a:spcPts val="0"/>
              </a:spcBef>
              <a:spcAft>
                <a:spcPts val="0"/>
              </a:spcAft>
              <a:defRPr/>
            </a:pPr>
            <a:r>
              <a:rPr lang="zh-CN" altLang="en-US" sz="1400" dirty="0">
                <a:solidFill>
                  <a:schemeClr val="bg1"/>
                </a:solidFill>
                <a:latin typeface="+mn-lt"/>
                <a:ea typeface="+mn-ea"/>
              </a:rPr>
              <a:t>“解放这么多年，吃饭和穿衣问题还解决不好，怎么向人民交代？</a:t>
            </a:r>
            <a:r>
              <a:rPr lang="en-US" altLang="zh-CN" sz="1400" dirty="0">
                <a:solidFill>
                  <a:schemeClr val="bg1"/>
                </a:solidFill>
                <a:latin typeface="+mn-lt"/>
                <a:ea typeface="+mn-ea"/>
              </a:rPr>
              <a:t>——</a:t>
            </a:r>
            <a:r>
              <a:rPr lang="zh-CN" altLang="en-US" sz="1400" dirty="0">
                <a:solidFill>
                  <a:schemeClr val="bg1"/>
                </a:solidFill>
                <a:latin typeface="+mn-lt"/>
                <a:ea typeface="+mn-ea"/>
              </a:rPr>
              <a:t>毛泽东</a:t>
            </a:r>
            <a:endParaRPr lang="zh-CN" altLang="en-US" sz="1400" b="1" dirty="0">
              <a:solidFill>
                <a:schemeClr val="bg1"/>
              </a:solidFill>
              <a:latin typeface="+mn-lt"/>
              <a:ea typeface="+mn-ea"/>
              <a:cs typeface="+mn-ea"/>
              <a:sym typeface="+mn-lt"/>
            </a:endParaRPr>
          </a:p>
        </p:txBody>
      </p:sp>
      <p:sp>
        <p:nvSpPr>
          <p:cNvPr id="16" name="矩形 15"/>
          <p:cNvSpPr/>
          <p:nvPr/>
        </p:nvSpPr>
        <p:spPr>
          <a:xfrm>
            <a:off x="1573213" y="2636838"/>
            <a:ext cx="2897187" cy="523875"/>
          </a:xfrm>
          <a:prstGeom prst="rect">
            <a:avLst/>
          </a:prstGeom>
        </p:spPr>
        <p:txBody>
          <a:bodyPr>
            <a:spAutoFit/>
          </a:bodyPr>
          <a:lstStyle/>
          <a:p>
            <a:pPr fontAlgn="auto">
              <a:spcBef>
                <a:spcPts val="0"/>
              </a:spcBef>
              <a:spcAft>
                <a:spcPts val="0"/>
              </a:spcAft>
              <a:defRPr/>
            </a:pPr>
            <a:r>
              <a:rPr lang="zh-CN" altLang="en-US" sz="1400" dirty="0">
                <a:solidFill>
                  <a:schemeClr val="bg1"/>
                </a:solidFill>
                <a:latin typeface="+mn-lt"/>
                <a:ea typeface="+mn-ea"/>
              </a:rPr>
              <a:t>进入</a:t>
            </a:r>
            <a:r>
              <a:rPr lang="en-US" altLang="zh-CN" sz="1400" dirty="0">
                <a:solidFill>
                  <a:schemeClr val="bg1"/>
                </a:solidFill>
                <a:latin typeface="+mn-lt"/>
                <a:ea typeface="+mn-ea"/>
              </a:rPr>
              <a:t>70</a:t>
            </a:r>
            <a:r>
              <a:rPr lang="zh-CN" altLang="en-US" sz="1400" dirty="0">
                <a:solidFill>
                  <a:schemeClr val="bg1"/>
                </a:solidFill>
                <a:latin typeface="+mn-lt"/>
                <a:ea typeface="+mn-ea"/>
              </a:rPr>
              <a:t>年代后，西方国家普遍发生经济危机，急于寻找海外市场</a:t>
            </a:r>
            <a:endParaRPr lang="zh-CN" altLang="en-US" sz="1400" b="1" dirty="0">
              <a:solidFill>
                <a:schemeClr val="bg1"/>
              </a:solidFill>
              <a:latin typeface="+mn-lt"/>
              <a:ea typeface="+mn-ea"/>
              <a:cs typeface="+mn-ea"/>
              <a:sym typeface="+mn-lt"/>
            </a:endParaRPr>
          </a:p>
        </p:txBody>
      </p:sp>
      <p:sp>
        <p:nvSpPr>
          <p:cNvPr id="18" name="矩形 17"/>
          <p:cNvSpPr/>
          <p:nvPr/>
        </p:nvSpPr>
        <p:spPr>
          <a:xfrm>
            <a:off x="1452563" y="3517900"/>
            <a:ext cx="3138487" cy="738188"/>
          </a:xfrm>
          <a:prstGeom prst="rect">
            <a:avLst/>
          </a:prstGeom>
        </p:spPr>
        <p:txBody>
          <a:bodyPr>
            <a:spAutoFit/>
          </a:bodyPr>
          <a:lstStyle/>
          <a:p>
            <a:pPr fontAlgn="auto">
              <a:spcBef>
                <a:spcPts val="0"/>
              </a:spcBef>
              <a:spcAft>
                <a:spcPts val="0"/>
              </a:spcAft>
              <a:defRPr/>
            </a:pPr>
            <a:r>
              <a:rPr lang="zh-CN" altLang="en-US" sz="1400" dirty="0">
                <a:solidFill>
                  <a:schemeClr val="bg1"/>
                </a:solidFill>
                <a:latin typeface="+mn-ea"/>
                <a:ea typeface="+mn-ea"/>
              </a:rPr>
              <a:t>中美关系开始缓和，</a:t>
            </a:r>
            <a:r>
              <a:rPr lang="en-US" altLang="zh-CN" sz="1400" dirty="0">
                <a:solidFill>
                  <a:schemeClr val="bg1"/>
                </a:solidFill>
                <a:latin typeface="+mn-ea"/>
                <a:ea typeface="+mn-ea"/>
              </a:rPr>
              <a:t>1971</a:t>
            </a:r>
            <a:r>
              <a:rPr lang="zh-CN" altLang="en-US" sz="1400" dirty="0">
                <a:solidFill>
                  <a:schemeClr val="bg1"/>
                </a:solidFill>
                <a:latin typeface="+mn-ea"/>
                <a:ea typeface="+mn-ea"/>
              </a:rPr>
              <a:t>年，中美正式建交。</a:t>
            </a:r>
            <a:r>
              <a:rPr lang="zh-CN" altLang="en-US" sz="1400" dirty="0">
                <a:solidFill>
                  <a:schemeClr val="bg1"/>
                </a:solidFill>
                <a:latin typeface="+mn-lt"/>
                <a:ea typeface="+mn-ea"/>
              </a:rPr>
              <a:t>大批西方国家纷纷与中国建交。</a:t>
            </a:r>
            <a:endParaRPr lang="zh-CN" altLang="en-US" sz="1400" b="1" dirty="0">
              <a:solidFill>
                <a:schemeClr val="bg1"/>
              </a:solidFill>
              <a:latin typeface="+mn-ea"/>
              <a:ea typeface="+mn-ea"/>
              <a:cs typeface="+mn-ea"/>
              <a:sym typeface="+mn-lt"/>
            </a:endParaRPr>
          </a:p>
        </p:txBody>
      </p:sp>
      <p:sp>
        <p:nvSpPr>
          <p:cNvPr id="20" name="矩形 19"/>
          <p:cNvSpPr/>
          <p:nvPr/>
        </p:nvSpPr>
        <p:spPr>
          <a:xfrm>
            <a:off x="1584325" y="4535488"/>
            <a:ext cx="3228975" cy="522287"/>
          </a:xfrm>
          <a:prstGeom prst="rect">
            <a:avLst/>
          </a:prstGeom>
        </p:spPr>
        <p:txBody>
          <a:bodyPr>
            <a:spAutoFit/>
          </a:bodyPr>
          <a:lstStyle/>
          <a:p>
            <a:pPr fontAlgn="auto">
              <a:spcBef>
                <a:spcPts val="0"/>
              </a:spcBef>
              <a:spcAft>
                <a:spcPts val="0"/>
              </a:spcAft>
              <a:defRPr/>
            </a:pPr>
            <a:r>
              <a:rPr lang="zh-CN" altLang="en-US" sz="1400" dirty="0">
                <a:solidFill>
                  <a:schemeClr val="bg1"/>
                </a:solidFill>
                <a:latin typeface="+mn-lt"/>
                <a:ea typeface="+mn-ea"/>
              </a:rPr>
              <a:t>我国国内自“九一三事件”后也开始纠正“文革”中的部分左倾错误，</a:t>
            </a:r>
            <a:endParaRPr lang="zh-CN" altLang="en-US" sz="1400" b="1" dirty="0">
              <a:solidFill>
                <a:schemeClr val="bg1"/>
              </a:solidFill>
              <a:latin typeface="+mn-lt"/>
              <a:ea typeface="+mn-ea"/>
              <a:cs typeface="+mn-ea"/>
              <a:sym typeface="+mn-lt"/>
            </a:endParaRPr>
          </a:p>
        </p:txBody>
      </p:sp>
      <p:sp>
        <p:nvSpPr>
          <p:cNvPr id="25" name="矩形 24"/>
          <p:cNvSpPr>
            <a:spLocks noChangeArrowheads="1"/>
          </p:cNvSpPr>
          <p:nvPr/>
        </p:nvSpPr>
        <p:spPr bwMode="auto">
          <a:xfrm>
            <a:off x="666750" y="5564188"/>
            <a:ext cx="11152188" cy="1200150"/>
          </a:xfrm>
          <a:prstGeom prst="rect">
            <a:avLst/>
          </a:prstGeom>
          <a:noFill/>
          <a:ln w="19050">
            <a:solidFill>
              <a:srgbClr val="C00000"/>
            </a:solidFill>
            <a:miter lim="800000"/>
            <a:headEnd/>
            <a:tailEnd/>
          </a:ln>
        </p:spPr>
        <p:txBody>
          <a:bodyPr>
            <a:spAutoFit/>
          </a:bodyPr>
          <a:lstStyle/>
          <a:p>
            <a:r>
              <a:rPr lang="en-US" altLang="zh-CN">
                <a:ea typeface="微软雅黑" pitchFamily="34" charset="-122"/>
              </a:rPr>
              <a:t> </a:t>
            </a:r>
            <a:r>
              <a:rPr lang="zh-CN" altLang="en-US">
                <a:ea typeface="微软雅黑" pitchFamily="34" charset="-122"/>
              </a:rPr>
              <a:t>随着中美建交，中国加入联合国席位，西方对中国工业技术封锁的大门，逐渐敲开。</a:t>
            </a:r>
            <a:r>
              <a:rPr lang="en-US" altLang="zh-CN">
                <a:ea typeface="微软雅黑" pitchFamily="34" charset="-122"/>
              </a:rPr>
              <a:t>1973</a:t>
            </a:r>
            <a:r>
              <a:rPr lang="zh-CN" altLang="zh-CN">
                <a:ea typeface="微软雅黑" pitchFamily="34" charset="-122"/>
              </a:rPr>
              <a:t>年，新中国首次从美国、联邦德国、法国、日本、荷兰、瑞士、意大利等西方国家大规模引进成套技术和设备的“四三（即总价值为</a:t>
            </a:r>
            <a:r>
              <a:rPr lang="en-US" altLang="zh-CN">
                <a:ea typeface="微软雅黑" pitchFamily="34" charset="-122"/>
              </a:rPr>
              <a:t>43</a:t>
            </a:r>
            <a:r>
              <a:rPr lang="zh-CN" altLang="zh-CN">
                <a:ea typeface="微软雅黑" pitchFamily="34" charset="-122"/>
              </a:rPr>
              <a:t>亿美元）方案”，</a:t>
            </a:r>
            <a:r>
              <a:rPr lang="zh-CN" altLang="en-US">
                <a:ea typeface="微软雅黑" pitchFamily="34" charset="-122"/>
              </a:rPr>
              <a:t>着重用于</a:t>
            </a:r>
            <a:r>
              <a:rPr lang="zh-CN" altLang="zh-CN">
                <a:ea typeface="微软雅黑" pitchFamily="34" charset="-122"/>
              </a:rPr>
              <a:t>解决吃、穿、用问题</a:t>
            </a:r>
            <a:r>
              <a:rPr lang="zh-CN" altLang="en-US">
                <a:ea typeface="微软雅黑" pitchFamily="34" charset="-122"/>
              </a:rPr>
              <a:t>。使我国重工和军工为主的工业结构向轻工业转变，并开始以谋求创汇为目标。</a:t>
            </a:r>
          </a:p>
        </p:txBody>
      </p:sp>
      <p:sp>
        <p:nvSpPr>
          <p:cNvPr id="28" name="矩形 2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2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椭圆 2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2005" name="Group 32"/>
          <p:cNvGrpSpPr>
            <a:grpSpLocks/>
          </p:cNvGrpSpPr>
          <p:nvPr/>
        </p:nvGrpSpPr>
        <p:grpSpPr bwMode="auto">
          <a:xfrm>
            <a:off x="1087438" y="-11113"/>
            <a:ext cx="709612" cy="711201"/>
            <a:chOff x="3692576" y="1742634"/>
            <a:chExt cx="2790379" cy="2796023"/>
          </a:xfrm>
        </p:grpSpPr>
        <p:grpSp>
          <p:nvGrpSpPr>
            <p:cNvPr id="42081" name="组合 79"/>
            <p:cNvGrpSpPr>
              <a:grpSpLocks/>
            </p:cNvGrpSpPr>
            <p:nvPr/>
          </p:nvGrpSpPr>
          <p:grpSpPr bwMode="auto">
            <a:xfrm>
              <a:off x="3692576" y="1742634"/>
              <a:ext cx="2790379" cy="2796023"/>
              <a:chOff x="6379729" y="2488774"/>
              <a:chExt cx="2513016" cy="2513016"/>
            </a:xfrm>
          </p:grpSpPr>
          <p:sp>
            <p:nvSpPr>
              <p:cNvPr id="3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2006"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2007"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8" name="矩形 3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9" name="椭圆 3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2010" name="Group 32"/>
          <p:cNvGrpSpPr>
            <a:grpSpLocks/>
          </p:cNvGrpSpPr>
          <p:nvPr/>
        </p:nvGrpSpPr>
        <p:grpSpPr bwMode="auto">
          <a:xfrm>
            <a:off x="1087438" y="-11113"/>
            <a:ext cx="709612" cy="711201"/>
            <a:chOff x="3692576" y="1742634"/>
            <a:chExt cx="2790379" cy="2796023"/>
          </a:xfrm>
        </p:grpSpPr>
        <p:grpSp>
          <p:nvGrpSpPr>
            <p:cNvPr id="42073" name="组合 79"/>
            <p:cNvGrpSpPr>
              <a:grpSpLocks/>
            </p:cNvGrpSpPr>
            <p:nvPr/>
          </p:nvGrpSpPr>
          <p:grpSpPr bwMode="auto">
            <a:xfrm>
              <a:off x="3692576" y="1742634"/>
              <a:ext cx="2790379" cy="2796023"/>
              <a:chOff x="6379729" y="2488774"/>
              <a:chExt cx="2513016" cy="2513016"/>
            </a:xfrm>
          </p:grpSpPr>
          <p:sp>
            <p:nvSpPr>
              <p:cNvPr id="4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4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2011" name="矩形 44"/>
          <p:cNvSpPr>
            <a:spLocks noChangeArrowheads="1"/>
          </p:cNvSpPr>
          <p:nvPr/>
        </p:nvSpPr>
        <p:spPr bwMode="auto">
          <a:xfrm>
            <a:off x="1987550" y="130175"/>
            <a:ext cx="288766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建国初工业基础之二：</a:t>
            </a:r>
            <a:r>
              <a:rPr lang="en-US" altLang="zh-CN" sz="1600">
                <a:solidFill>
                  <a:schemeClr val="bg1"/>
                </a:solidFill>
                <a:latin typeface="微软雅黑" pitchFamily="34" charset="-122"/>
                <a:ea typeface="微软雅黑" pitchFamily="34" charset="-122"/>
              </a:rPr>
              <a:t>43</a:t>
            </a:r>
            <a:r>
              <a:rPr lang="zh-CN" altLang="en-US" sz="1600">
                <a:solidFill>
                  <a:schemeClr val="bg1"/>
                </a:solidFill>
                <a:latin typeface="微软雅黑" pitchFamily="34" charset="-122"/>
                <a:ea typeface="微软雅黑" pitchFamily="34" charset="-122"/>
              </a:rPr>
              <a:t>方案</a:t>
            </a:r>
            <a:endParaRPr lang="en-US" altLang="zh-CN" sz="1600">
              <a:solidFill>
                <a:schemeClr val="bg1"/>
              </a:solidFill>
              <a:latin typeface="微软雅黑" pitchFamily="34" charset="-122"/>
              <a:ea typeface="微软雅黑" pitchFamily="34" charset="-122"/>
            </a:endParaRPr>
          </a:p>
        </p:txBody>
      </p:sp>
      <p:pic>
        <p:nvPicPr>
          <p:cNvPr id="4201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grpSp>
        <p:nvGrpSpPr>
          <p:cNvPr id="47" name="组合 46"/>
          <p:cNvGrpSpPr>
            <a:grpSpLocks/>
          </p:cNvGrpSpPr>
          <p:nvPr/>
        </p:nvGrpSpPr>
        <p:grpSpPr bwMode="auto">
          <a:xfrm>
            <a:off x="6491288" y="2284413"/>
            <a:ext cx="1084262" cy="1084262"/>
            <a:chOff x="1675615" y="1413718"/>
            <a:chExt cx="1085304" cy="1085304"/>
          </a:xfrm>
        </p:grpSpPr>
        <p:sp>
          <p:nvSpPr>
            <p:cNvPr id="48" name="椭圆 47"/>
            <p:cNvSpPr/>
            <p:nvPr/>
          </p:nvSpPr>
          <p:spPr>
            <a:xfrm>
              <a:off x="1675615" y="1413718"/>
              <a:ext cx="1085304" cy="1085304"/>
            </a:xfrm>
            <a:prstGeom prst="ellipse">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9" name="椭圆 4"/>
            <p:cNvSpPr/>
            <p:nvPr/>
          </p:nvSpPr>
          <p:spPr>
            <a:xfrm>
              <a:off x="1834518" y="1572621"/>
              <a:ext cx="767499" cy="767499"/>
            </a:xfrm>
            <a:prstGeom prst="rect">
              <a:avLst/>
            </a:prstGeom>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fontAlgn="auto">
                <a:lnSpc>
                  <a:spcPct val="90000"/>
                </a:lnSpc>
                <a:spcAft>
                  <a:spcPct val="35000"/>
                </a:spcAft>
                <a:defRPr/>
              </a:pPr>
              <a:r>
                <a:rPr lang="en-US" altLang="zh-CN" dirty="0"/>
                <a:t>43</a:t>
              </a:r>
              <a:r>
                <a:rPr lang="zh-CN" altLang="en-US" dirty="0"/>
                <a:t>方案</a:t>
              </a:r>
            </a:p>
          </p:txBody>
        </p:sp>
      </p:grpSp>
      <p:grpSp>
        <p:nvGrpSpPr>
          <p:cNvPr id="53" name="组合 52"/>
          <p:cNvGrpSpPr>
            <a:grpSpLocks/>
          </p:cNvGrpSpPr>
          <p:nvPr/>
        </p:nvGrpSpPr>
        <p:grpSpPr bwMode="auto">
          <a:xfrm>
            <a:off x="7620000" y="2152650"/>
            <a:ext cx="230188" cy="369888"/>
            <a:chOff x="2692075" y="1302324"/>
            <a:chExt cx="229963" cy="369003"/>
          </a:xfrm>
        </p:grpSpPr>
        <p:sp>
          <p:nvSpPr>
            <p:cNvPr id="54" name="右箭头 53"/>
            <p:cNvSpPr/>
            <p:nvPr/>
          </p:nvSpPr>
          <p:spPr>
            <a:xfrm rot="19285714">
              <a:off x="2692075" y="1302324"/>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5" name="右箭头 4"/>
            <p:cNvSpPr/>
            <p:nvPr/>
          </p:nvSpPr>
          <p:spPr>
            <a:xfrm rot="19285714">
              <a:off x="2700005" y="1397346"/>
              <a:ext cx="160180" cy="221718"/>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56" name="组合 55"/>
          <p:cNvGrpSpPr>
            <a:grpSpLocks/>
          </p:cNvGrpSpPr>
          <p:nvPr/>
        </p:nvGrpSpPr>
        <p:grpSpPr bwMode="auto">
          <a:xfrm>
            <a:off x="7850188" y="1516063"/>
            <a:ext cx="976312" cy="976312"/>
            <a:chOff x="2875210" y="554612"/>
            <a:chExt cx="976774" cy="976774"/>
          </a:xfrm>
        </p:grpSpPr>
        <p:sp>
          <p:nvSpPr>
            <p:cNvPr id="57" name="椭圆 56"/>
            <p:cNvSpPr/>
            <p:nvPr/>
          </p:nvSpPr>
          <p:spPr>
            <a:xfrm>
              <a:off x="2875210" y="554612"/>
              <a:ext cx="976774" cy="976774"/>
            </a:xfrm>
            <a:prstGeom prst="ellipse">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8" name="椭圆 4"/>
            <p:cNvSpPr/>
            <p:nvPr/>
          </p:nvSpPr>
          <p:spPr>
            <a:xfrm>
              <a:off x="3018153" y="697555"/>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日本</a:t>
              </a:r>
            </a:p>
          </p:txBody>
        </p:sp>
      </p:grpSp>
      <p:grpSp>
        <p:nvGrpSpPr>
          <p:cNvPr id="59" name="组合 58"/>
          <p:cNvGrpSpPr>
            <a:grpSpLocks/>
          </p:cNvGrpSpPr>
          <p:nvPr/>
        </p:nvGrpSpPr>
        <p:grpSpPr bwMode="auto">
          <a:xfrm>
            <a:off x="6816725" y="1897063"/>
            <a:ext cx="368300" cy="230187"/>
            <a:chOff x="2033765" y="1088298"/>
            <a:chExt cx="369003" cy="229964"/>
          </a:xfrm>
        </p:grpSpPr>
        <p:sp>
          <p:nvSpPr>
            <p:cNvPr id="60" name="右箭头 59"/>
            <p:cNvSpPr/>
            <p:nvPr/>
          </p:nvSpPr>
          <p:spPr>
            <a:xfrm rot="16200000">
              <a:off x="2103284" y="1018779"/>
              <a:ext cx="229964"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1" name="右箭头 4"/>
            <p:cNvSpPr/>
            <p:nvPr/>
          </p:nvSpPr>
          <p:spPr>
            <a:xfrm rot="16200000">
              <a:off x="2138175" y="1126835"/>
              <a:ext cx="160182" cy="222674"/>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62" name="组合 61"/>
          <p:cNvGrpSpPr>
            <a:grpSpLocks/>
          </p:cNvGrpSpPr>
          <p:nvPr/>
        </p:nvGrpSpPr>
        <p:grpSpPr bwMode="auto">
          <a:xfrm>
            <a:off x="6500813" y="812800"/>
            <a:ext cx="977900" cy="976313"/>
            <a:chOff x="1729880" y="3050"/>
            <a:chExt cx="976774" cy="976774"/>
          </a:xfrm>
        </p:grpSpPr>
        <p:sp>
          <p:nvSpPr>
            <p:cNvPr id="63" name="椭圆 62"/>
            <p:cNvSpPr/>
            <p:nvPr/>
          </p:nvSpPr>
          <p:spPr>
            <a:xfrm>
              <a:off x="1729880" y="3050"/>
              <a:ext cx="976774" cy="976774"/>
            </a:xfrm>
            <a:prstGeom prst="ellipse">
              <a:avLst/>
            </a:prstGeom>
            <a:solidFill>
              <a:srgbClr val="FEEC9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4" name="椭圆 4"/>
            <p:cNvSpPr/>
            <p:nvPr/>
          </p:nvSpPr>
          <p:spPr>
            <a:xfrm>
              <a:off x="1872590" y="145992"/>
              <a:ext cx="691353"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美国</a:t>
              </a:r>
            </a:p>
          </p:txBody>
        </p:sp>
      </p:grpSp>
      <p:grpSp>
        <p:nvGrpSpPr>
          <p:cNvPr id="68" name="组合 67"/>
          <p:cNvGrpSpPr>
            <a:grpSpLocks/>
          </p:cNvGrpSpPr>
          <p:nvPr/>
        </p:nvGrpSpPr>
        <p:grpSpPr bwMode="auto">
          <a:xfrm>
            <a:off x="6186488" y="2152650"/>
            <a:ext cx="230187" cy="369888"/>
            <a:chOff x="1514496" y="1302324"/>
            <a:chExt cx="229963" cy="369003"/>
          </a:xfrm>
        </p:grpSpPr>
        <p:sp>
          <p:nvSpPr>
            <p:cNvPr id="69" name="右箭头 68"/>
            <p:cNvSpPr/>
            <p:nvPr/>
          </p:nvSpPr>
          <p:spPr>
            <a:xfrm rot="13114286">
              <a:off x="1514496" y="1302324"/>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0" name="右箭头 4"/>
            <p:cNvSpPr/>
            <p:nvPr/>
          </p:nvSpPr>
          <p:spPr>
            <a:xfrm rot="23914286">
              <a:off x="1576348" y="1397346"/>
              <a:ext cx="160182" cy="221718"/>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71" name="组合 70"/>
          <p:cNvGrpSpPr>
            <a:grpSpLocks/>
          </p:cNvGrpSpPr>
          <p:nvPr/>
        </p:nvGrpSpPr>
        <p:grpSpPr bwMode="auto">
          <a:xfrm>
            <a:off x="5205413" y="1363663"/>
            <a:ext cx="976312" cy="976312"/>
            <a:chOff x="584550" y="554612"/>
            <a:chExt cx="976774" cy="976774"/>
          </a:xfrm>
        </p:grpSpPr>
        <p:sp>
          <p:nvSpPr>
            <p:cNvPr id="72" name="椭圆 71"/>
            <p:cNvSpPr/>
            <p:nvPr/>
          </p:nvSpPr>
          <p:spPr>
            <a:xfrm>
              <a:off x="584550" y="554612"/>
              <a:ext cx="976774" cy="976774"/>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椭圆 4"/>
            <p:cNvSpPr/>
            <p:nvPr/>
          </p:nvSpPr>
          <p:spPr>
            <a:xfrm>
              <a:off x="727493" y="697555"/>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德国</a:t>
              </a:r>
            </a:p>
          </p:txBody>
        </p:sp>
      </p:grpSp>
      <p:grpSp>
        <p:nvGrpSpPr>
          <p:cNvPr id="74" name="组合 73"/>
          <p:cNvGrpSpPr>
            <a:grpSpLocks/>
          </p:cNvGrpSpPr>
          <p:nvPr/>
        </p:nvGrpSpPr>
        <p:grpSpPr bwMode="auto">
          <a:xfrm>
            <a:off x="6142038" y="2763838"/>
            <a:ext cx="230187" cy="369887"/>
            <a:chOff x="1369076" y="1939447"/>
            <a:chExt cx="229963" cy="369003"/>
          </a:xfrm>
        </p:grpSpPr>
        <p:sp>
          <p:nvSpPr>
            <p:cNvPr id="75" name="右箭头 74"/>
            <p:cNvSpPr/>
            <p:nvPr/>
          </p:nvSpPr>
          <p:spPr>
            <a:xfrm rot="10028571">
              <a:off x="1369076" y="1939447"/>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6" name="右箭头 4"/>
            <p:cNvSpPr/>
            <p:nvPr/>
          </p:nvSpPr>
          <p:spPr>
            <a:xfrm rot="20828571">
              <a:off x="1437272" y="2005963"/>
              <a:ext cx="160182" cy="2217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77" name="组合 76"/>
          <p:cNvGrpSpPr>
            <a:grpSpLocks/>
          </p:cNvGrpSpPr>
          <p:nvPr/>
        </p:nvGrpSpPr>
        <p:grpSpPr bwMode="auto">
          <a:xfrm>
            <a:off x="5053013" y="2722563"/>
            <a:ext cx="976312" cy="976312"/>
            <a:chOff x="301676" y="1793961"/>
            <a:chExt cx="976774" cy="976774"/>
          </a:xfrm>
        </p:grpSpPr>
        <p:sp>
          <p:nvSpPr>
            <p:cNvPr id="78" name="椭圆 77"/>
            <p:cNvSpPr/>
            <p:nvPr/>
          </p:nvSpPr>
          <p:spPr>
            <a:xfrm>
              <a:off x="301676" y="1793961"/>
              <a:ext cx="976774" cy="976774"/>
            </a:xfrm>
            <a:prstGeom prst="ellipse">
              <a:avLst/>
            </a:pr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9" name="椭圆 4"/>
            <p:cNvSpPr/>
            <p:nvPr/>
          </p:nvSpPr>
          <p:spPr>
            <a:xfrm>
              <a:off x="444619" y="1936904"/>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法国</a:t>
              </a:r>
            </a:p>
          </p:txBody>
        </p:sp>
      </p:grpSp>
      <p:grpSp>
        <p:nvGrpSpPr>
          <p:cNvPr id="80" name="组合 79"/>
          <p:cNvGrpSpPr>
            <a:grpSpLocks/>
          </p:cNvGrpSpPr>
          <p:nvPr/>
        </p:nvGrpSpPr>
        <p:grpSpPr bwMode="auto">
          <a:xfrm>
            <a:off x="6453188" y="3446463"/>
            <a:ext cx="368300" cy="230187"/>
            <a:chOff x="1707012" y="2519899"/>
            <a:chExt cx="369003" cy="229963"/>
          </a:xfrm>
        </p:grpSpPr>
        <p:sp>
          <p:nvSpPr>
            <p:cNvPr id="81" name="右箭头 80"/>
            <p:cNvSpPr/>
            <p:nvPr/>
          </p:nvSpPr>
          <p:spPr>
            <a:xfrm rot="6942857">
              <a:off x="1776531" y="2450379"/>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2" name="右箭头 4"/>
            <p:cNvSpPr/>
            <p:nvPr/>
          </p:nvSpPr>
          <p:spPr>
            <a:xfrm rot="17742857">
              <a:off x="1825739" y="2493414"/>
              <a:ext cx="161767" cy="221083"/>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83" name="组合 82"/>
          <p:cNvGrpSpPr>
            <a:grpSpLocks/>
          </p:cNvGrpSpPr>
          <p:nvPr/>
        </p:nvGrpSpPr>
        <p:grpSpPr bwMode="auto">
          <a:xfrm>
            <a:off x="5813425" y="3713163"/>
            <a:ext cx="976313" cy="976312"/>
            <a:chOff x="1094270" y="2787841"/>
            <a:chExt cx="976774" cy="976774"/>
          </a:xfrm>
        </p:grpSpPr>
        <p:sp>
          <p:nvSpPr>
            <p:cNvPr id="84" name="椭圆 83"/>
            <p:cNvSpPr/>
            <p:nvPr/>
          </p:nvSpPr>
          <p:spPr>
            <a:xfrm>
              <a:off x="1094270" y="2787841"/>
              <a:ext cx="976774" cy="976774"/>
            </a:xfrm>
            <a:prstGeom prst="ellipse">
              <a:avLst/>
            </a:prstGeom>
            <a:solidFill>
              <a:srgbClr val="BB873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5" name="椭圆 4"/>
            <p:cNvSpPr/>
            <p:nvPr/>
          </p:nvSpPr>
          <p:spPr>
            <a:xfrm>
              <a:off x="1237212" y="2930784"/>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荷兰</a:t>
              </a:r>
            </a:p>
          </p:txBody>
        </p:sp>
      </p:grpSp>
      <p:grpSp>
        <p:nvGrpSpPr>
          <p:cNvPr id="86" name="组合 85"/>
          <p:cNvGrpSpPr>
            <a:grpSpLocks/>
          </p:cNvGrpSpPr>
          <p:nvPr/>
        </p:nvGrpSpPr>
        <p:grpSpPr bwMode="auto">
          <a:xfrm>
            <a:off x="7232650" y="3411538"/>
            <a:ext cx="368300" cy="230187"/>
            <a:chOff x="2360519" y="2519899"/>
            <a:chExt cx="369003" cy="229963"/>
          </a:xfrm>
        </p:grpSpPr>
        <p:sp>
          <p:nvSpPr>
            <p:cNvPr id="87" name="右箭头 86"/>
            <p:cNvSpPr/>
            <p:nvPr/>
          </p:nvSpPr>
          <p:spPr>
            <a:xfrm rot="3857143">
              <a:off x="2430038" y="2450379"/>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8" name="右箭头 4"/>
            <p:cNvSpPr/>
            <p:nvPr/>
          </p:nvSpPr>
          <p:spPr>
            <a:xfrm rot="3857143">
              <a:off x="2449026" y="2493414"/>
              <a:ext cx="161767" cy="221083"/>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89" name="组合 88"/>
          <p:cNvGrpSpPr>
            <a:grpSpLocks/>
          </p:cNvGrpSpPr>
          <p:nvPr/>
        </p:nvGrpSpPr>
        <p:grpSpPr bwMode="auto">
          <a:xfrm>
            <a:off x="7315200" y="3638550"/>
            <a:ext cx="976313" cy="976313"/>
            <a:chOff x="2365490" y="2787841"/>
            <a:chExt cx="976774" cy="976774"/>
          </a:xfrm>
        </p:grpSpPr>
        <p:sp>
          <p:nvSpPr>
            <p:cNvPr id="90" name="椭圆 89"/>
            <p:cNvSpPr/>
            <p:nvPr/>
          </p:nvSpPr>
          <p:spPr>
            <a:xfrm>
              <a:off x="2365490" y="2787841"/>
              <a:ext cx="976774" cy="976774"/>
            </a:xfrm>
            <a:prstGeom prst="ellipse">
              <a:avLst/>
            </a:prstGeom>
            <a:solidFill>
              <a:srgbClr val="794CF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1" name="椭圆 4"/>
            <p:cNvSpPr/>
            <p:nvPr/>
          </p:nvSpPr>
          <p:spPr>
            <a:xfrm>
              <a:off x="2508432" y="2930783"/>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瑞士</a:t>
              </a:r>
            </a:p>
          </p:txBody>
        </p:sp>
      </p:grpSp>
      <p:grpSp>
        <p:nvGrpSpPr>
          <p:cNvPr id="92" name="组合 91"/>
          <p:cNvGrpSpPr>
            <a:grpSpLocks/>
          </p:cNvGrpSpPr>
          <p:nvPr/>
        </p:nvGrpSpPr>
        <p:grpSpPr bwMode="auto">
          <a:xfrm>
            <a:off x="7732713" y="2798763"/>
            <a:ext cx="230187" cy="369887"/>
            <a:chOff x="2837494" y="1939447"/>
            <a:chExt cx="229963" cy="369003"/>
          </a:xfrm>
        </p:grpSpPr>
        <p:sp>
          <p:nvSpPr>
            <p:cNvPr id="93" name="右箭头 92"/>
            <p:cNvSpPr/>
            <p:nvPr/>
          </p:nvSpPr>
          <p:spPr>
            <a:xfrm rot="771429">
              <a:off x="2837494" y="1939447"/>
              <a:ext cx="229963" cy="36900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94" name="右箭头 4"/>
            <p:cNvSpPr/>
            <p:nvPr/>
          </p:nvSpPr>
          <p:spPr>
            <a:xfrm rot="771429">
              <a:off x="2839079" y="2005963"/>
              <a:ext cx="160182" cy="2217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95" name="组合 94"/>
          <p:cNvGrpSpPr>
            <a:grpSpLocks/>
          </p:cNvGrpSpPr>
          <p:nvPr/>
        </p:nvGrpSpPr>
        <p:grpSpPr bwMode="auto">
          <a:xfrm>
            <a:off x="8093075" y="2667000"/>
            <a:ext cx="976313" cy="976313"/>
            <a:chOff x="3158083" y="1793961"/>
            <a:chExt cx="976774" cy="976774"/>
          </a:xfrm>
        </p:grpSpPr>
        <p:sp>
          <p:nvSpPr>
            <p:cNvPr id="96" name="椭圆 95"/>
            <p:cNvSpPr/>
            <p:nvPr/>
          </p:nvSpPr>
          <p:spPr>
            <a:xfrm>
              <a:off x="3158083" y="1793961"/>
              <a:ext cx="976774" cy="976774"/>
            </a:xfrm>
            <a:prstGeom prst="ellipse">
              <a:avLst/>
            </a:prstGeom>
            <a:solidFill>
              <a:srgbClr val="608C9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7" name="椭圆 4"/>
            <p:cNvSpPr/>
            <p:nvPr/>
          </p:nvSpPr>
          <p:spPr>
            <a:xfrm>
              <a:off x="3301025" y="1936903"/>
              <a:ext cx="690889" cy="690889"/>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fontAlgn="auto">
                <a:lnSpc>
                  <a:spcPct val="90000"/>
                </a:lnSpc>
                <a:spcAft>
                  <a:spcPct val="35000"/>
                </a:spcAft>
                <a:defRPr/>
              </a:pPr>
              <a:r>
                <a:rPr lang="zh-CN" altLang="en-US" sz="1600" dirty="0"/>
                <a:t>意大利</a:t>
              </a:r>
            </a:p>
          </p:txBody>
        </p:sp>
      </p:grpSp>
      <p:grpSp>
        <p:nvGrpSpPr>
          <p:cNvPr id="98" name="组合 97"/>
          <p:cNvGrpSpPr>
            <a:grpSpLocks/>
          </p:cNvGrpSpPr>
          <p:nvPr/>
        </p:nvGrpSpPr>
        <p:grpSpPr bwMode="auto">
          <a:xfrm>
            <a:off x="9431338" y="1108075"/>
            <a:ext cx="2376487" cy="754063"/>
            <a:chOff x="132684" y="978"/>
            <a:chExt cx="2376231" cy="754136"/>
          </a:xfrm>
        </p:grpSpPr>
        <p:sp>
          <p:nvSpPr>
            <p:cNvPr id="99" name="圆角矩形 98"/>
            <p:cNvSpPr/>
            <p:nvPr/>
          </p:nvSpPr>
          <p:spPr>
            <a:xfrm>
              <a:off x="132684" y="978"/>
              <a:ext cx="2376231" cy="754136"/>
            </a:xfrm>
            <a:prstGeom prst="roundRect">
              <a:avLst>
                <a:gd name="adj" fmla="val 10000"/>
              </a:avLst>
            </a:prstGeom>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sp>
        <p:sp>
          <p:nvSpPr>
            <p:cNvPr id="100" name="圆角矩形 4"/>
            <p:cNvSpPr/>
            <p:nvPr/>
          </p:nvSpPr>
          <p:spPr>
            <a:xfrm>
              <a:off x="154907" y="23205"/>
              <a:ext cx="2331786" cy="709682"/>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fontAlgn="auto">
                <a:lnSpc>
                  <a:spcPct val="90000"/>
                </a:lnSpc>
                <a:spcAft>
                  <a:spcPct val="35000"/>
                </a:spcAft>
                <a:defRPr/>
              </a:pPr>
              <a:r>
                <a:rPr lang="zh-CN" altLang="en-US" dirty="0"/>
                <a:t>解决人民吃穿用</a:t>
              </a:r>
            </a:p>
          </p:txBody>
        </p:sp>
      </p:grpSp>
      <p:grpSp>
        <p:nvGrpSpPr>
          <p:cNvPr id="101" name="组合 100"/>
          <p:cNvGrpSpPr>
            <a:grpSpLocks/>
          </p:cNvGrpSpPr>
          <p:nvPr/>
        </p:nvGrpSpPr>
        <p:grpSpPr bwMode="auto">
          <a:xfrm>
            <a:off x="10342563" y="1954213"/>
            <a:ext cx="593725" cy="493712"/>
            <a:chOff x="1023771" y="837622"/>
            <a:chExt cx="594057" cy="495049"/>
          </a:xfrm>
        </p:grpSpPr>
        <p:sp>
          <p:nvSpPr>
            <p:cNvPr id="102" name="右箭头 101"/>
            <p:cNvSpPr/>
            <p:nvPr/>
          </p:nvSpPr>
          <p:spPr>
            <a:xfrm rot="5400000">
              <a:off x="1073276" y="788117"/>
              <a:ext cx="495049" cy="594057"/>
            </a:xfrm>
            <a:prstGeom prst="rightArrow">
              <a:avLst>
                <a:gd name="adj1" fmla="val 60000"/>
                <a:gd name="adj2" fmla="val 50000"/>
              </a:avLst>
            </a:pr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sp>
        <p:sp>
          <p:nvSpPr>
            <p:cNvPr id="103" name="右箭头 4"/>
            <p:cNvSpPr/>
            <p:nvPr/>
          </p:nvSpPr>
          <p:spPr>
            <a:xfrm>
              <a:off x="1142900" y="837622"/>
              <a:ext cx="355799" cy="347012"/>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104" name="组合 103"/>
          <p:cNvGrpSpPr>
            <a:grpSpLocks/>
          </p:cNvGrpSpPr>
          <p:nvPr/>
        </p:nvGrpSpPr>
        <p:grpSpPr bwMode="auto">
          <a:xfrm>
            <a:off x="9439275" y="2505075"/>
            <a:ext cx="2376488" cy="568325"/>
            <a:chOff x="132684" y="1415179"/>
            <a:chExt cx="2376231" cy="567906"/>
          </a:xfrm>
        </p:grpSpPr>
        <p:sp>
          <p:nvSpPr>
            <p:cNvPr id="105" name="圆角矩形 104"/>
            <p:cNvSpPr/>
            <p:nvPr/>
          </p:nvSpPr>
          <p:spPr>
            <a:xfrm>
              <a:off x="132684" y="1415179"/>
              <a:ext cx="2376231" cy="567906"/>
            </a:xfrm>
            <a:prstGeom prst="roundRect">
              <a:avLst>
                <a:gd name="adj" fmla="val 10000"/>
              </a:avLst>
            </a:prstGeom>
          </p:spPr>
          <p:style>
            <a:lnRef idx="2">
              <a:schemeClr val="lt1">
                <a:hueOff val="0"/>
                <a:satOff val="0"/>
                <a:lumOff val="0"/>
                <a:alphaOff val="0"/>
              </a:schemeClr>
            </a:lnRef>
            <a:fillRef idx="1">
              <a:schemeClr val="accent6">
                <a:shade val="80000"/>
                <a:hueOff val="174557"/>
                <a:satOff val="-17457"/>
                <a:lumOff val="20926"/>
                <a:alphaOff val="0"/>
              </a:schemeClr>
            </a:fillRef>
            <a:effectRef idx="0">
              <a:schemeClr val="accent6">
                <a:shade val="80000"/>
                <a:hueOff val="174557"/>
                <a:satOff val="-17457"/>
                <a:lumOff val="20926"/>
                <a:alphaOff val="0"/>
              </a:schemeClr>
            </a:effectRef>
            <a:fontRef idx="minor">
              <a:schemeClr val="lt1"/>
            </a:fontRef>
          </p:style>
        </p:sp>
        <p:sp>
          <p:nvSpPr>
            <p:cNvPr id="106" name="圆角矩形 4"/>
            <p:cNvSpPr/>
            <p:nvPr/>
          </p:nvSpPr>
          <p:spPr>
            <a:xfrm>
              <a:off x="148557" y="1431042"/>
              <a:ext cx="2344484" cy="536179"/>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fontAlgn="auto">
                <a:lnSpc>
                  <a:spcPct val="90000"/>
                </a:lnSpc>
                <a:spcAft>
                  <a:spcPct val="35000"/>
                </a:spcAft>
                <a:defRPr/>
              </a:pPr>
              <a:r>
                <a:rPr lang="zh-CN" altLang="en-US" dirty="0"/>
                <a:t>西方工业强国</a:t>
              </a:r>
            </a:p>
          </p:txBody>
        </p:sp>
      </p:grpSp>
      <p:grpSp>
        <p:nvGrpSpPr>
          <p:cNvPr id="107" name="组合 106"/>
          <p:cNvGrpSpPr>
            <a:grpSpLocks/>
          </p:cNvGrpSpPr>
          <p:nvPr/>
        </p:nvGrpSpPr>
        <p:grpSpPr bwMode="auto">
          <a:xfrm>
            <a:off x="10331450" y="3181350"/>
            <a:ext cx="593725" cy="495300"/>
            <a:chOff x="1023771" y="2065593"/>
            <a:chExt cx="594057" cy="495049"/>
          </a:xfrm>
        </p:grpSpPr>
        <p:sp>
          <p:nvSpPr>
            <p:cNvPr id="108" name="右箭头 107"/>
            <p:cNvSpPr/>
            <p:nvPr/>
          </p:nvSpPr>
          <p:spPr>
            <a:xfrm rot="5400000">
              <a:off x="1073276" y="2016089"/>
              <a:ext cx="495049" cy="594057"/>
            </a:xfrm>
            <a:prstGeom prst="rightArrow">
              <a:avLst>
                <a:gd name="adj1" fmla="val 60000"/>
                <a:gd name="adj2" fmla="val 50000"/>
              </a:avLst>
            </a:prstGeom>
          </p:spPr>
          <p:style>
            <a:lnRef idx="0">
              <a:schemeClr val="accent6">
                <a:shade val="90000"/>
                <a:hueOff val="349298"/>
                <a:satOff val="-34380"/>
                <a:lumOff val="40612"/>
                <a:alphaOff val="0"/>
              </a:schemeClr>
            </a:lnRef>
            <a:fillRef idx="1">
              <a:schemeClr val="accent6">
                <a:shade val="90000"/>
                <a:hueOff val="349298"/>
                <a:satOff val="-34380"/>
                <a:lumOff val="40612"/>
                <a:alphaOff val="0"/>
              </a:schemeClr>
            </a:fillRef>
            <a:effectRef idx="0">
              <a:schemeClr val="accent6">
                <a:shade val="90000"/>
                <a:hueOff val="349298"/>
                <a:satOff val="-34380"/>
                <a:lumOff val="40612"/>
                <a:alphaOff val="0"/>
              </a:schemeClr>
            </a:effectRef>
            <a:fontRef idx="minor">
              <a:schemeClr val="lt1"/>
            </a:fontRef>
          </p:style>
        </p:sp>
        <p:sp>
          <p:nvSpPr>
            <p:cNvPr id="109" name="右箭头 4"/>
            <p:cNvSpPr/>
            <p:nvPr/>
          </p:nvSpPr>
          <p:spPr>
            <a:xfrm>
              <a:off x="1142901" y="2065593"/>
              <a:ext cx="355799" cy="345900"/>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66750" fontAlgn="auto">
                <a:lnSpc>
                  <a:spcPct val="90000"/>
                </a:lnSpc>
                <a:spcAft>
                  <a:spcPct val="35000"/>
                </a:spcAft>
                <a:defRPr/>
              </a:pPr>
              <a:endParaRPr lang="zh-CN" altLang="en-US" sz="1500"/>
            </a:p>
          </p:txBody>
        </p:sp>
      </p:grpSp>
      <p:grpSp>
        <p:nvGrpSpPr>
          <p:cNvPr id="110" name="组合 109"/>
          <p:cNvGrpSpPr>
            <a:grpSpLocks/>
          </p:cNvGrpSpPr>
          <p:nvPr/>
        </p:nvGrpSpPr>
        <p:grpSpPr bwMode="auto">
          <a:xfrm>
            <a:off x="9453563" y="3768725"/>
            <a:ext cx="2376487" cy="1320800"/>
            <a:chOff x="132684" y="2643150"/>
            <a:chExt cx="2376231" cy="1320128"/>
          </a:xfrm>
        </p:grpSpPr>
        <p:sp>
          <p:nvSpPr>
            <p:cNvPr id="111" name="圆角矩形 110"/>
            <p:cNvSpPr/>
            <p:nvPr/>
          </p:nvSpPr>
          <p:spPr>
            <a:xfrm>
              <a:off x="132684" y="2643150"/>
              <a:ext cx="2376231" cy="1320128"/>
            </a:xfrm>
            <a:prstGeom prst="roundRect">
              <a:avLst>
                <a:gd name="adj" fmla="val 10000"/>
              </a:avLst>
            </a:prstGeom>
          </p:spPr>
          <p:style>
            <a:lnRef idx="2">
              <a:schemeClr val="lt1">
                <a:hueOff val="0"/>
                <a:satOff val="0"/>
                <a:lumOff val="0"/>
                <a:alphaOff val="0"/>
              </a:schemeClr>
            </a:lnRef>
            <a:fillRef idx="1">
              <a:schemeClr val="accent6">
                <a:shade val="80000"/>
                <a:hueOff val="349113"/>
                <a:satOff val="-34914"/>
                <a:lumOff val="41852"/>
                <a:alphaOff val="0"/>
              </a:schemeClr>
            </a:fillRef>
            <a:effectRef idx="0">
              <a:schemeClr val="accent6">
                <a:shade val="80000"/>
                <a:hueOff val="349113"/>
                <a:satOff val="-34914"/>
                <a:lumOff val="41852"/>
                <a:alphaOff val="0"/>
              </a:schemeClr>
            </a:effectRef>
            <a:fontRef idx="minor">
              <a:schemeClr val="lt1"/>
            </a:fontRef>
          </p:style>
        </p:sp>
        <p:sp>
          <p:nvSpPr>
            <p:cNvPr id="112" name="圆角矩形 4"/>
            <p:cNvSpPr/>
            <p:nvPr/>
          </p:nvSpPr>
          <p:spPr>
            <a:xfrm>
              <a:off x="170780" y="2681231"/>
              <a:ext cx="2300039" cy="1243967"/>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fontAlgn="auto">
                <a:lnSpc>
                  <a:spcPct val="90000"/>
                </a:lnSpc>
                <a:spcAft>
                  <a:spcPct val="35000"/>
                </a:spcAft>
                <a:defRPr/>
              </a:pPr>
              <a:r>
                <a:rPr lang="zh-CN" altLang="en-US" dirty="0"/>
                <a:t>引进工业技术总价值</a:t>
              </a:r>
              <a:r>
                <a:rPr lang="en-US" altLang="zh-CN" dirty="0"/>
                <a:t>43</a:t>
              </a:r>
              <a:r>
                <a:rPr lang="zh-CN" altLang="en-US" dirty="0"/>
                <a:t>亿美元</a:t>
              </a:r>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additive="base">
                                        <p:cTn id="54" dur="500" fill="hold"/>
                                        <p:tgtEl>
                                          <p:spTgt spid="9"/>
                                        </p:tgtEl>
                                        <p:attrNameLst>
                                          <p:attrName>ppt_x</p:attrName>
                                        </p:attrNameLst>
                                      </p:cBhvr>
                                      <p:tavLst>
                                        <p:tav tm="0">
                                          <p:val>
                                            <p:strVal val="#ppt_x"/>
                                          </p:val>
                                        </p:tav>
                                        <p:tav tm="100000">
                                          <p:val>
                                            <p:strVal val="#ppt_x"/>
                                          </p:val>
                                        </p:tav>
                                      </p:tavLst>
                                    </p:anim>
                                    <p:anim calcmode="lin" valueType="num">
                                      <p:cBhvr additive="base">
                                        <p:cTn id="5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additive="base">
                                        <p:cTn id="60" dur="500" fill="hold"/>
                                        <p:tgtEl>
                                          <p:spTgt spid="10"/>
                                        </p:tgtEl>
                                        <p:attrNameLst>
                                          <p:attrName>ppt_x</p:attrName>
                                        </p:attrNameLst>
                                      </p:cBhvr>
                                      <p:tavLst>
                                        <p:tav tm="0">
                                          <p:val>
                                            <p:strVal val="#ppt_x"/>
                                          </p:val>
                                        </p:tav>
                                        <p:tav tm="100000">
                                          <p:val>
                                            <p:strVal val="#ppt_x"/>
                                          </p:val>
                                        </p:tav>
                                      </p:tavLst>
                                    </p:anim>
                                    <p:anim calcmode="lin" valueType="num">
                                      <p:cBhvr additive="base">
                                        <p:cTn id="6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barn(inVertical)">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2"/>
                                        </p:tgtEl>
                                        <p:attrNameLst>
                                          <p:attrName>style.visibility</p:attrName>
                                        </p:attrNameLst>
                                      </p:cBhvr>
                                      <p:to>
                                        <p:strVal val="visible"/>
                                      </p:to>
                                    </p:set>
                                    <p:anim calcmode="lin" valueType="num">
                                      <p:cBhvr additive="base">
                                        <p:cTn id="78" dur="500" fill="hold"/>
                                        <p:tgtEl>
                                          <p:spTgt spid="12"/>
                                        </p:tgtEl>
                                        <p:attrNameLst>
                                          <p:attrName>ppt_x</p:attrName>
                                        </p:attrNameLst>
                                      </p:cBhvr>
                                      <p:tavLst>
                                        <p:tav tm="0">
                                          <p:val>
                                            <p:strVal val="#ppt_x"/>
                                          </p:val>
                                        </p:tav>
                                        <p:tav tm="100000">
                                          <p:val>
                                            <p:strVal val="#ppt_x"/>
                                          </p:val>
                                        </p:tav>
                                      </p:tavLst>
                                    </p:anim>
                                    <p:anim calcmode="lin" valueType="num">
                                      <p:cBhvr additive="base">
                                        <p:cTn id="7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3"/>
                                        </p:tgtEl>
                                        <p:attrNameLst>
                                          <p:attrName>style.visibility</p:attrName>
                                        </p:attrNameLst>
                                      </p:cBhvr>
                                      <p:to>
                                        <p:strVal val="visible"/>
                                      </p:to>
                                    </p:set>
                                    <p:anim calcmode="lin" valueType="num">
                                      <p:cBhvr additive="base">
                                        <p:cTn id="84" dur="500" fill="hold"/>
                                        <p:tgtEl>
                                          <p:spTgt spid="13"/>
                                        </p:tgtEl>
                                        <p:attrNameLst>
                                          <p:attrName>ppt_x</p:attrName>
                                        </p:attrNameLst>
                                      </p:cBhvr>
                                      <p:tavLst>
                                        <p:tav tm="0">
                                          <p:val>
                                            <p:strVal val="#ppt_x"/>
                                          </p:val>
                                        </p:tav>
                                        <p:tav tm="100000">
                                          <p:val>
                                            <p:strVal val="#ppt_x"/>
                                          </p:val>
                                        </p:tav>
                                      </p:tavLst>
                                    </p:anim>
                                    <p:anim calcmode="lin" valueType="num">
                                      <p:cBhvr additive="base">
                                        <p:cTn id="8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1000"/>
                                        <p:tgtEl>
                                          <p:spTgt spid="11"/>
                                        </p:tgtEl>
                                      </p:cBhvr>
                                    </p:animEffect>
                                    <p:anim calcmode="lin" valueType="num">
                                      <p:cBhvr>
                                        <p:cTn id="91" dur="1000" fill="hold"/>
                                        <p:tgtEl>
                                          <p:spTgt spid="11"/>
                                        </p:tgtEl>
                                        <p:attrNameLst>
                                          <p:attrName>ppt_x</p:attrName>
                                        </p:attrNameLst>
                                      </p:cBhvr>
                                      <p:tavLst>
                                        <p:tav tm="0">
                                          <p:val>
                                            <p:strVal val="#ppt_x"/>
                                          </p:val>
                                        </p:tav>
                                        <p:tav tm="100000">
                                          <p:val>
                                            <p:strVal val="#ppt_x"/>
                                          </p:val>
                                        </p:tav>
                                      </p:tavLst>
                                    </p:anim>
                                    <p:anim calcmode="lin" valueType="num">
                                      <p:cBhvr>
                                        <p:cTn id="9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barn(inVertical)">
                                      <p:cBhvr>
                                        <p:cTn id="97" dur="500"/>
                                        <p:tgtEl>
                                          <p:spTgt spid="20"/>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98"/>
                                        </p:tgtEl>
                                        <p:attrNameLst>
                                          <p:attrName>style.visibility</p:attrName>
                                        </p:attrNameLst>
                                      </p:cBhvr>
                                      <p:to>
                                        <p:strVal val="visible"/>
                                      </p:to>
                                    </p:set>
                                    <p:animEffect transition="in" filter="barn(inVertical)">
                                      <p:cBhvr>
                                        <p:cTn id="102" dur="500"/>
                                        <p:tgtEl>
                                          <p:spTgt spid="98"/>
                                        </p:tgtEl>
                                      </p:cBhvr>
                                    </p:animEffect>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101"/>
                                        </p:tgtEl>
                                        <p:attrNameLst>
                                          <p:attrName>style.visibility</p:attrName>
                                        </p:attrNameLst>
                                      </p:cBhvr>
                                      <p:to>
                                        <p:strVal val="visible"/>
                                      </p:to>
                                    </p:set>
                                    <p:anim calcmode="lin" valueType="num">
                                      <p:cBhvr additive="base">
                                        <p:cTn id="107" dur="500" fill="hold"/>
                                        <p:tgtEl>
                                          <p:spTgt spid="101"/>
                                        </p:tgtEl>
                                        <p:attrNameLst>
                                          <p:attrName>ppt_x</p:attrName>
                                        </p:attrNameLst>
                                      </p:cBhvr>
                                      <p:tavLst>
                                        <p:tav tm="0">
                                          <p:val>
                                            <p:strVal val="#ppt_x"/>
                                          </p:val>
                                        </p:tav>
                                        <p:tav tm="100000">
                                          <p:val>
                                            <p:strVal val="#ppt_x"/>
                                          </p:val>
                                        </p:tav>
                                      </p:tavLst>
                                    </p:anim>
                                    <p:anim calcmode="lin" valueType="num">
                                      <p:cBhvr additive="base">
                                        <p:cTn id="108"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6" presetClass="entr" presetSubtype="21" fill="hold" nodeType="clickEffect">
                                  <p:stCondLst>
                                    <p:cond delay="0"/>
                                  </p:stCondLst>
                                  <p:childTnLst>
                                    <p:set>
                                      <p:cBhvr>
                                        <p:cTn id="112" dur="1" fill="hold">
                                          <p:stCondLst>
                                            <p:cond delay="0"/>
                                          </p:stCondLst>
                                        </p:cTn>
                                        <p:tgtEl>
                                          <p:spTgt spid="104"/>
                                        </p:tgtEl>
                                        <p:attrNameLst>
                                          <p:attrName>style.visibility</p:attrName>
                                        </p:attrNameLst>
                                      </p:cBhvr>
                                      <p:to>
                                        <p:strVal val="visible"/>
                                      </p:to>
                                    </p:set>
                                    <p:animEffect transition="in" filter="barn(inVertical)">
                                      <p:cBhvr>
                                        <p:cTn id="113" dur="500"/>
                                        <p:tgtEl>
                                          <p:spTgt spid="104"/>
                                        </p:tgtEl>
                                      </p:cBhvr>
                                    </p:animEffect>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nodeType="clickEffect">
                                  <p:stCondLst>
                                    <p:cond delay="0"/>
                                  </p:stCondLst>
                                  <p:childTnLst>
                                    <p:set>
                                      <p:cBhvr>
                                        <p:cTn id="117" dur="1" fill="hold">
                                          <p:stCondLst>
                                            <p:cond delay="0"/>
                                          </p:stCondLst>
                                        </p:cTn>
                                        <p:tgtEl>
                                          <p:spTgt spid="107"/>
                                        </p:tgtEl>
                                        <p:attrNameLst>
                                          <p:attrName>style.visibility</p:attrName>
                                        </p:attrNameLst>
                                      </p:cBhvr>
                                      <p:to>
                                        <p:strVal val="visible"/>
                                      </p:to>
                                    </p:set>
                                    <p:anim calcmode="lin" valueType="num">
                                      <p:cBhvr additive="base">
                                        <p:cTn id="118" dur="500" fill="hold"/>
                                        <p:tgtEl>
                                          <p:spTgt spid="107"/>
                                        </p:tgtEl>
                                        <p:attrNameLst>
                                          <p:attrName>ppt_x</p:attrName>
                                        </p:attrNameLst>
                                      </p:cBhvr>
                                      <p:tavLst>
                                        <p:tav tm="0">
                                          <p:val>
                                            <p:strVal val="#ppt_x"/>
                                          </p:val>
                                        </p:tav>
                                        <p:tav tm="100000">
                                          <p:val>
                                            <p:strVal val="#ppt_x"/>
                                          </p:val>
                                        </p:tav>
                                      </p:tavLst>
                                    </p:anim>
                                    <p:anim calcmode="lin" valueType="num">
                                      <p:cBhvr additive="base">
                                        <p:cTn id="119" dur="500" fill="hold"/>
                                        <p:tgtEl>
                                          <p:spTgt spid="107"/>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6" presetClass="entr" presetSubtype="21" fill="hold" nodeType="clickEffect">
                                  <p:stCondLst>
                                    <p:cond delay="0"/>
                                  </p:stCondLst>
                                  <p:childTnLst>
                                    <p:set>
                                      <p:cBhvr>
                                        <p:cTn id="123" dur="1" fill="hold">
                                          <p:stCondLst>
                                            <p:cond delay="0"/>
                                          </p:stCondLst>
                                        </p:cTn>
                                        <p:tgtEl>
                                          <p:spTgt spid="110"/>
                                        </p:tgtEl>
                                        <p:attrNameLst>
                                          <p:attrName>style.visibility</p:attrName>
                                        </p:attrNameLst>
                                      </p:cBhvr>
                                      <p:to>
                                        <p:strVal val="visible"/>
                                      </p:to>
                                    </p:set>
                                    <p:animEffect transition="in" filter="barn(inVertical)">
                                      <p:cBhvr>
                                        <p:cTn id="124" dur="500"/>
                                        <p:tgtEl>
                                          <p:spTgt spid="110"/>
                                        </p:tgtEl>
                                      </p:cBhvr>
                                    </p:animEffect>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47"/>
                                        </p:tgtEl>
                                        <p:attrNameLst>
                                          <p:attrName>style.visibility</p:attrName>
                                        </p:attrNameLst>
                                      </p:cBhvr>
                                      <p:to>
                                        <p:strVal val="visible"/>
                                      </p:to>
                                    </p:set>
                                    <p:animEffect transition="in" filter="fade">
                                      <p:cBhvr>
                                        <p:cTn id="129" dur="1000"/>
                                        <p:tgtEl>
                                          <p:spTgt spid="47"/>
                                        </p:tgtEl>
                                      </p:cBhvr>
                                    </p:animEffect>
                                    <p:anim calcmode="lin" valueType="num">
                                      <p:cBhvr>
                                        <p:cTn id="130" dur="1000" fill="hold"/>
                                        <p:tgtEl>
                                          <p:spTgt spid="47"/>
                                        </p:tgtEl>
                                        <p:attrNameLst>
                                          <p:attrName>ppt_x</p:attrName>
                                        </p:attrNameLst>
                                      </p:cBhvr>
                                      <p:tavLst>
                                        <p:tav tm="0">
                                          <p:val>
                                            <p:strVal val="#ppt_x"/>
                                          </p:val>
                                        </p:tav>
                                        <p:tav tm="100000">
                                          <p:val>
                                            <p:strVal val="#ppt_x"/>
                                          </p:val>
                                        </p:tav>
                                      </p:tavLst>
                                    </p:anim>
                                    <p:anim calcmode="lin" valueType="num">
                                      <p:cBhvr>
                                        <p:cTn id="13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nodeType="clickEffect">
                                  <p:stCondLst>
                                    <p:cond delay="0"/>
                                  </p:stCondLst>
                                  <p:childTnLst>
                                    <p:set>
                                      <p:cBhvr>
                                        <p:cTn id="135" dur="1" fill="hold">
                                          <p:stCondLst>
                                            <p:cond delay="0"/>
                                          </p:stCondLst>
                                        </p:cTn>
                                        <p:tgtEl>
                                          <p:spTgt spid="53"/>
                                        </p:tgtEl>
                                        <p:attrNameLst>
                                          <p:attrName>style.visibility</p:attrName>
                                        </p:attrNameLst>
                                      </p:cBhvr>
                                      <p:to>
                                        <p:strVal val="visible"/>
                                      </p:to>
                                    </p:set>
                                    <p:anim calcmode="lin" valueType="num">
                                      <p:cBhvr additive="base">
                                        <p:cTn id="136" dur="500" fill="hold"/>
                                        <p:tgtEl>
                                          <p:spTgt spid="53"/>
                                        </p:tgtEl>
                                        <p:attrNameLst>
                                          <p:attrName>ppt_x</p:attrName>
                                        </p:attrNameLst>
                                      </p:cBhvr>
                                      <p:tavLst>
                                        <p:tav tm="0">
                                          <p:val>
                                            <p:strVal val="#ppt_x"/>
                                          </p:val>
                                        </p:tav>
                                        <p:tav tm="100000">
                                          <p:val>
                                            <p:strVal val="#ppt_x"/>
                                          </p:val>
                                        </p:tav>
                                      </p:tavLst>
                                    </p:anim>
                                    <p:anim calcmode="lin" valueType="num">
                                      <p:cBhvr additive="base">
                                        <p:cTn id="13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nodeType="clickEffect">
                                  <p:stCondLst>
                                    <p:cond delay="0"/>
                                  </p:stCondLst>
                                  <p:childTnLst>
                                    <p:set>
                                      <p:cBhvr>
                                        <p:cTn id="141" dur="1" fill="hold">
                                          <p:stCondLst>
                                            <p:cond delay="0"/>
                                          </p:stCondLst>
                                        </p:cTn>
                                        <p:tgtEl>
                                          <p:spTgt spid="56"/>
                                        </p:tgtEl>
                                        <p:attrNameLst>
                                          <p:attrName>style.visibility</p:attrName>
                                        </p:attrNameLst>
                                      </p:cBhvr>
                                      <p:to>
                                        <p:strVal val="visible"/>
                                      </p:to>
                                    </p:set>
                                    <p:animEffect transition="in" filter="fade">
                                      <p:cBhvr>
                                        <p:cTn id="142" dur="1000"/>
                                        <p:tgtEl>
                                          <p:spTgt spid="56"/>
                                        </p:tgtEl>
                                      </p:cBhvr>
                                    </p:animEffect>
                                    <p:anim calcmode="lin" valueType="num">
                                      <p:cBhvr>
                                        <p:cTn id="143" dur="1000" fill="hold"/>
                                        <p:tgtEl>
                                          <p:spTgt spid="56"/>
                                        </p:tgtEl>
                                        <p:attrNameLst>
                                          <p:attrName>ppt_x</p:attrName>
                                        </p:attrNameLst>
                                      </p:cBhvr>
                                      <p:tavLst>
                                        <p:tav tm="0">
                                          <p:val>
                                            <p:strVal val="#ppt_x"/>
                                          </p:val>
                                        </p:tav>
                                        <p:tav tm="100000">
                                          <p:val>
                                            <p:strVal val="#ppt_x"/>
                                          </p:val>
                                        </p:tav>
                                      </p:tavLst>
                                    </p:anim>
                                    <p:anim calcmode="lin" valueType="num">
                                      <p:cBhvr>
                                        <p:cTn id="14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nodeType="clickEffect">
                                  <p:stCondLst>
                                    <p:cond delay="0"/>
                                  </p:stCondLst>
                                  <p:childTnLst>
                                    <p:set>
                                      <p:cBhvr>
                                        <p:cTn id="148" dur="1" fill="hold">
                                          <p:stCondLst>
                                            <p:cond delay="0"/>
                                          </p:stCondLst>
                                        </p:cTn>
                                        <p:tgtEl>
                                          <p:spTgt spid="59"/>
                                        </p:tgtEl>
                                        <p:attrNameLst>
                                          <p:attrName>style.visibility</p:attrName>
                                        </p:attrNameLst>
                                      </p:cBhvr>
                                      <p:to>
                                        <p:strVal val="visible"/>
                                      </p:to>
                                    </p:set>
                                    <p:anim calcmode="lin" valueType="num">
                                      <p:cBhvr additive="base">
                                        <p:cTn id="149" dur="500" fill="hold"/>
                                        <p:tgtEl>
                                          <p:spTgt spid="59"/>
                                        </p:tgtEl>
                                        <p:attrNameLst>
                                          <p:attrName>ppt_x</p:attrName>
                                        </p:attrNameLst>
                                      </p:cBhvr>
                                      <p:tavLst>
                                        <p:tav tm="0">
                                          <p:val>
                                            <p:strVal val="#ppt_x"/>
                                          </p:val>
                                        </p:tav>
                                        <p:tav tm="100000">
                                          <p:val>
                                            <p:strVal val="#ppt_x"/>
                                          </p:val>
                                        </p:tav>
                                      </p:tavLst>
                                    </p:anim>
                                    <p:anim calcmode="lin" valueType="num">
                                      <p:cBhvr additive="base">
                                        <p:cTn id="15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nodeType="clickEffect">
                                  <p:stCondLst>
                                    <p:cond delay="0"/>
                                  </p:stCondLst>
                                  <p:childTnLst>
                                    <p:set>
                                      <p:cBhvr>
                                        <p:cTn id="154" dur="1" fill="hold">
                                          <p:stCondLst>
                                            <p:cond delay="0"/>
                                          </p:stCondLst>
                                        </p:cTn>
                                        <p:tgtEl>
                                          <p:spTgt spid="62"/>
                                        </p:tgtEl>
                                        <p:attrNameLst>
                                          <p:attrName>style.visibility</p:attrName>
                                        </p:attrNameLst>
                                      </p:cBhvr>
                                      <p:to>
                                        <p:strVal val="visible"/>
                                      </p:to>
                                    </p:set>
                                    <p:animEffect transition="in" filter="fade">
                                      <p:cBhvr>
                                        <p:cTn id="155" dur="1000"/>
                                        <p:tgtEl>
                                          <p:spTgt spid="62"/>
                                        </p:tgtEl>
                                      </p:cBhvr>
                                    </p:animEffect>
                                    <p:anim calcmode="lin" valueType="num">
                                      <p:cBhvr>
                                        <p:cTn id="156" dur="1000" fill="hold"/>
                                        <p:tgtEl>
                                          <p:spTgt spid="62"/>
                                        </p:tgtEl>
                                        <p:attrNameLst>
                                          <p:attrName>ppt_x</p:attrName>
                                        </p:attrNameLst>
                                      </p:cBhvr>
                                      <p:tavLst>
                                        <p:tav tm="0">
                                          <p:val>
                                            <p:strVal val="#ppt_x"/>
                                          </p:val>
                                        </p:tav>
                                        <p:tav tm="100000">
                                          <p:val>
                                            <p:strVal val="#ppt_x"/>
                                          </p:val>
                                        </p:tav>
                                      </p:tavLst>
                                    </p:anim>
                                    <p:anim calcmode="lin" valueType="num">
                                      <p:cBhvr>
                                        <p:cTn id="157"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nodeType="clickEffect">
                                  <p:stCondLst>
                                    <p:cond delay="0"/>
                                  </p:stCondLst>
                                  <p:childTnLst>
                                    <p:set>
                                      <p:cBhvr>
                                        <p:cTn id="161" dur="1" fill="hold">
                                          <p:stCondLst>
                                            <p:cond delay="0"/>
                                          </p:stCondLst>
                                        </p:cTn>
                                        <p:tgtEl>
                                          <p:spTgt spid="68"/>
                                        </p:tgtEl>
                                        <p:attrNameLst>
                                          <p:attrName>style.visibility</p:attrName>
                                        </p:attrNameLst>
                                      </p:cBhvr>
                                      <p:to>
                                        <p:strVal val="visible"/>
                                      </p:to>
                                    </p:set>
                                    <p:anim calcmode="lin" valueType="num">
                                      <p:cBhvr additive="base">
                                        <p:cTn id="162" dur="500" fill="hold"/>
                                        <p:tgtEl>
                                          <p:spTgt spid="68"/>
                                        </p:tgtEl>
                                        <p:attrNameLst>
                                          <p:attrName>ppt_x</p:attrName>
                                        </p:attrNameLst>
                                      </p:cBhvr>
                                      <p:tavLst>
                                        <p:tav tm="0">
                                          <p:val>
                                            <p:strVal val="#ppt_x"/>
                                          </p:val>
                                        </p:tav>
                                        <p:tav tm="100000">
                                          <p:val>
                                            <p:strVal val="#ppt_x"/>
                                          </p:val>
                                        </p:tav>
                                      </p:tavLst>
                                    </p:anim>
                                    <p:anim calcmode="lin" valueType="num">
                                      <p:cBhvr additive="base">
                                        <p:cTn id="163"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nodeType="clickEffect">
                                  <p:stCondLst>
                                    <p:cond delay="0"/>
                                  </p:stCondLst>
                                  <p:childTnLst>
                                    <p:set>
                                      <p:cBhvr>
                                        <p:cTn id="167" dur="1" fill="hold">
                                          <p:stCondLst>
                                            <p:cond delay="0"/>
                                          </p:stCondLst>
                                        </p:cTn>
                                        <p:tgtEl>
                                          <p:spTgt spid="71"/>
                                        </p:tgtEl>
                                        <p:attrNameLst>
                                          <p:attrName>style.visibility</p:attrName>
                                        </p:attrNameLst>
                                      </p:cBhvr>
                                      <p:to>
                                        <p:strVal val="visible"/>
                                      </p:to>
                                    </p:set>
                                    <p:animEffect transition="in" filter="fade">
                                      <p:cBhvr>
                                        <p:cTn id="168" dur="1000"/>
                                        <p:tgtEl>
                                          <p:spTgt spid="71"/>
                                        </p:tgtEl>
                                      </p:cBhvr>
                                    </p:animEffect>
                                    <p:anim calcmode="lin" valueType="num">
                                      <p:cBhvr>
                                        <p:cTn id="169" dur="1000" fill="hold"/>
                                        <p:tgtEl>
                                          <p:spTgt spid="71"/>
                                        </p:tgtEl>
                                        <p:attrNameLst>
                                          <p:attrName>ppt_x</p:attrName>
                                        </p:attrNameLst>
                                      </p:cBhvr>
                                      <p:tavLst>
                                        <p:tav tm="0">
                                          <p:val>
                                            <p:strVal val="#ppt_x"/>
                                          </p:val>
                                        </p:tav>
                                        <p:tav tm="100000">
                                          <p:val>
                                            <p:strVal val="#ppt_x"/>
                                          </p:val>
                                        </p:tav>
                                      </p:tavLst>
                                    </p:anim>
                                    <p:anim calcmode="lin" valueType="num">
                                      <p:cBhvr>
                                        <p:cTn id="170"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nodeType="clickEffect">
                                  <p:stCondLst>
                                    <p:cond delay="0"/>
                                  </p:stCondLst>
                                  <p:childTnLst>
                                    <p:set>
                                      <p:cBhvr>
                                        <p:cTn id="174" dur="1" fill="hold">
                                          <p:stCondLst>
                                            <p:cond delay="0"/>
                                          </p:stCondLst>
                                        </p:cTn>
                                        <p:tgtEl>
                                          <p:spTgt spid="74"/>
                                        </p:tgtEl>
                                        <p:attrNameLst>
                                          <p:attrName>style.visibility</p:attrName>
                                        </p:attrNameLst>
                                      </p:cBhvr>
                                      <p:to>
                                        <p:strVal val="visible"/>
                                      </p:to>
                                    </p:set>
                                    <p:anim calcmode="lin" valueType="num">
                                      <p:cBhvr additive="base">
                                        <p:cTn id="175" dur="500" fill="hold"/>
                                        <p:tgtEl>
                                          <p:spTgt spid="74"/>
                                        </p:tgtEl>
                                        <p:attrNameLst>
                                          <p:attrName>ppt_x</p:attrName>
                                        </p:attrNameLst>
                                      </p:cBhvr>
                                      <p:tavLst>
                                        <p:tav tm="0">
                                          <p:val>
                                            <p:strVal val="#ppt_x"/>
                                          </p:val>
                                        </p:tav>
                                        <p:tav tm="100000">
                                          <p:val>
                                            <p:strVal val="#ppt_x"/>
                                          </p:val>
                                        </p:tav>
                                      </p:tavLst>
                                    </p:anim>
                                    <p:anim calcmode="lin" valueType="num">
                                      <p:cBhvr additive="base">
                                        <p:cTn id="176"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42" presetClass="entr" presetSubtype="0" fill="hold" nodeType="clickEffect">
                                  <p:stCondLst>
                                    <p:cond delay="0"/>
                                  </p:stCondLst>
                                  <p:childTnLst>
                                    <p:set>
                                      <p:cBhvr>
                                        <p:cTn id="180" dur="1" fill="hold">
                                          <p:stCondLst>
                                            <p:cond delay="0"/>
                                          </p:stCondLst>
                                        </p:cTn>
                                        <p:tgtEl>
                                          <p:spTgt spid="77"/>
                                        </p:tgtEl>
                                        <p:attrNameLst>
                                          <p:attrName>style.visibility</p:attrName>
                                        </p:attrNameLst>
                                      </p:cBhvr>
                                      <p:to>
                                        <p:strVal val="visible"/>
                                      </p:to>
                                    </p:set>
                                    <p:animEffect transition="in" filter="fade">
                                      <p:cBhvr>
                                        <p:cTn id="181" dur="1000"/>
                                        <p:tgtEl>
                                          <p:spTgt spid="77"/>
                                        </p:tgtEl>
                                      </p:cBhvr>
                                    </p:animEffect>
                                    <p:anim calcmode="lin" valueType="num">
                                      <p:cBhvr>
                                        <p:cTn id="182" dur="1000" fill="hold"/>
                                        <p:tgtEl>
                                          <p:spTgt spid="77"/>
                                        </p:tgtEl>
                                        <p:attrNameLst>
                                          <p:attrName>ppt_x</p:attrName>
                                        </p:attrNameLst>
                                      </p:cBhvr>
                                      <p:tavLst>
                                        <p:tav tm="0">
                                          <p:val>
                                            <p:strVal val="#ppt_x"/>
                                          </p:val>
                                        </p:tav>
                                        <p:tav tm="100000">
                                          <p:val>
                                            <p:strVal val="#ppt_x"/>
                                          </p:val>
                                        </p:tav>
                                      </p:tavLst>
                                    </p:anim>
                                    <p:anim calcmode="lin" valueType="num">
                                      <p:cBhvr>
                                        <p:cTn id="183"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2" presetClass="entr" presetSubtype="4" fill="hold" nodeType="clickEffect">
                                  <p:stCondLst>
                                    <p:cond delay="0"/>
                                  </p:stCondLst>
                                  <p:childTnLst>
                                    <p:set>
                                      <p:cBhvr>
                                        <p:cTn id="187" dur="1" fill="hold">
                                          <p:stCondLst>
                                            <p:cond delay="0"/>
                                          </p:stCondLst>
                                        </p:cTn>
                                        <p:tgtEl>
                                          <p:spTgt spid="80"/>
                                        </p:tgtEl>
                                        <p:attrNameLst>
                                          <p:attrName>style.visibility</p:attrName>
                                        </p:attrNameLst>
                                      </p:cBhvr>
                                      <p:to>
                                        <p:strVal val="visible"/>
                                      </p:to>
                                    </p:set>
                                    <p:anim calcmode="lin" valueType="num">
                                      <p:cBhvr additive="base">
                                        <p:cTn id="188" dur="500" fill="hold"/>
                                        <p:tgtEl>
                                          <p:spTgt spid="80"/>
                                        </p:tgtEl>
                                        <p:attrNameLst>
                                          <p:attrName>ppt_x</p:attrName>
                                        </p:attrNameLst>
                                      </p:cBhvr>
                                      <p:tavLst>
                                        <p:tav tm="0">
                                          <p:val>
                                            <p:strVal val="#ppt_x"/>
                                          </p:val>
                                        </p:tav>
                                        <p:tav tm="100000">
                                          <p:val>
                                            <p:strVal val="#ppt_x"/>
                                          </p:val>
                                        </p:tav>
                                      </p:tavLst>
                                    </p:anim>
                                    <p:anim calcmode="lin" valueType="num">
                                      <p:cBhvr additive="base">
                                        <p:cTn id="189"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42" presetClass="entr" presetSubtype="0" fill="hold" nodeType="clickEffect">
                                  <p:stCondLst>
                                    <p:cond delay="0"/>
                                  </p:stCondLst>
                                  <p:childTnLst>
                                    <p:set>
                                      <p:cBhvr>
                                        <p:cTn id="193" dur="1" fill="hold">
                                          <p:stCondLst>
                                            <p:cond delay="0"/>
                                          </p:stCondLst>
                                        </p:cTn>
                                        <p:tgtEl>
                                          <p:spTgt spid="83"/>
                                        </p:tgtEl>
                                        <p:attrNameLst>
                                          <p:attrName>style.visibility</p:attrName>
                                        </p:attrNameLst>
                                      </p:cBhvr>
                                      <p:to>
                                        <p:strVal val="visible"/>
                                      </p:to>
                                    </p:set>
                                    <p:animEffect transition="in" filter="fade">
                                      <p:cBhvr>
                                        <p:cTn id="194" dur="1000"/>
                                        <p:tgtEl>
                                          <p:spTgt spid="83"/>
                                        </p:tgtEl>
                                      </p:cBhvr>
                                    </p:animEffect>
                                    <p:anim calcmode="lin" valueType="num">
                                      <p:cBhvr>
                                        <p:cTn id="195" dur="1000" fill="hold"/>
                                        <p:tgtEl>
                                          <p:spTgt spid="83"/>
                                        </p:tgtEl>
                                        <p:attrNameLst>
                                          <p:attrName>ppt_x</p:attrName>
                                        </p:attrNameLst>
                                      </p:cBhvr>
                                      <p:tavLst>
                                        <p:tav tm="0">
                                          <p:val>
                                            <p:strVal val="#ppt_x"/>
                                          </p:val>
                                        </p:tav>
                                        <p:tav tm="100000">
                                          <p:val>
                                            <p:strVal val="#ppt_x"/>
                                          </p:val>
                                        </p:tav>
                                      </p:tavLst>
                                    </p:anim>
                                    <p:anim calcmode="lin" valueType="num">
                                      <p:cBhvr>
                                        <p:cTn id="196"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197" fill="hold">
                      <p:stCondLst>
                        <p:cond delay="indefinite"/>
                      </p:stCondLst>
                      <p:childTnLst>
                        <p:par>
                          <p:cTn id="198" fill="hold">
                            <p:stCondLst>
                              <p:cond delay="0"/>
                            </p:stCondLst>
                            <p:childTnLst>
                              <p:par>
                                <p:cTn id="199" presetID="2" presetClass="entr" presetSubtype="4" fill="hold" nodeType="clickEffect">
                                  <p:stCondLst>
                                    <p:cond delay="0"/>
                                  </p:stCondLst>
                                  <p:childTnLst>
                                    <p:set>
                                      <p:cBhvr>
                                        <p:cTn id="200" dur="1" fill="hold">
                                          <p:stCondLst>
                                            <p:cond delay="0"/>
                                          </p:stCondLst>
                                        </p:cTn>
                                        <p:tgtEl>
                                          <p:spTgt spid="86"/>
                                        </p:tgtEl>
                                        <p:attrNameLst>
                                          <p:attrName>style.visibility</p:attrName>
                                        </p:attrNameLst>
                                      </p:cBhvr>
                                      <p:to>
                                        <p:strVal val="visible"/>
                                      </p:to>
                                    </p:set>
                                    <p:anim calcmode="lin" valueType="num">
                                      <p:cBhvr additive="base">
                                        <p:cTn id="201" dur="500" fill="hold"/>
                                        <p:tgtEl>
                                          <p:spTgt spid="86"/>
                                        </p:tgtEl>
                                        <p:attrNameLst>
                                          <p:attrName>ppt_x</p:attrName>
                                        </p:attrNameLst>
                                      </p:cBhvr>
                                      <p:tavLst>
                                        <p:tav tm="0">
                                          <p:val>
                                            <p:strVal val="#ppt_x"/>
                                          </p:val>
                                        </p:tav>
                                        <p:tav tm="100000">
                                          <p:val>
                                            <p:strVal val="#ppt_x"/>
                                          </p:val>
                                        </p:tav>
                                      </p:tavLst>
                                    </p:anim>
                                    <p:anim calcmode="lin" valueType="num">
                                      <p:cBhvr additive="base">
                                        <p:cTn id="202"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2" presetClass="entr" presetSubtype="0" fill="hold" nodeType="clickEffect">
                                  <p:stCondLst>
                                    <p:cond delay="0"/>
                                  </p:stCondLst>
                                  <p:childTnLst>
                                    <p:set>
                                      <p:cBhvr>
                                        <p:cTn id="206" dur="1" fill="hold">
                                          <p:stCondLst>
                                            <p:cond delay="0"/>
                                          </p:stCondLst>
                                        </p:cTn>
                                        <p:tgtEl>
                                          <p:spTgt spid="89"/>
                                        </p:tgtEl>
                                        <p:attrNameLst>
                                          <p:attrName>style.visibility</p:attrName>
                                        </p:attrNameLst>
                                      </p:cBhvr>
                                      <p:to>
                                        <p:strVal val="visible"/>
                                      </p:to>
                                    </p:set>
                                    <p:animEffect transition="in" filter="fade">
                                      <p:cBhvr>
                                        <p:cTn id="207" dur="1000"/>
                                        <p:tgtEl>
                                          <p:spTgt spid="89"/>
                                        </p:tgtEl>
                                      </p:cBhvr>
                                    </p:animEffect>
                                    <p:anim calcmode="lin" valueType="num">
                                      <p:cBhvr>
                                        <p:cTn id="208" dur="1000" fill="hold"/>
                                        <p:tgtEl>
                                          <p:spTgt spid="89"/>
                                        </p:tgtEl>
                                        <p:attrNameLst>
                                          <p:attrName>ppt_x</p:attrName>
                                        </p:attrNameLst>
                                      </p:cBhvr>
                                      <p:tavLst>
                                        <p:tav tm="0">
                                          <p:val>
                                            <p:strVal val="#ppt_x"/>
                                          </p:val>
                                        </p:tav>
                                        <p:tav tm="100000">
                                          <p:val>
                                            <p:strVal val="#ppt_x"/>
                                          </p:val>
                                        </p:tav>
                                      </p:tavLst>
                                    </p:anim>
                                    <p:anim calcmode="lin" valueType="num">
                                      <p:cBhvr>
                                        <p:cTn id="209"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10" fill="hold">
                      <p:stCondLst>
                        <p:cond delay="indefinite"/>
                      </p:stCondLst>
                      <p:childTnLst>
                        <p:par>
                          <p:cTn id="211" fill="hold">
                            <p:stCondLst>
                              <p:cond delay="0"/>
                            </p:stCondLst>
                            <p:childTnLst>
                              <p:par>
                                <p:cTn id="212" presetID="2" presetClass="entr" presetSubtype="4" fill="hold" nodeType="clickEffect">
                                  <p:stCondLst>
                                    <p:cond delay="0"/>
                                  </p:stCondLst>
                                  <p:childTnLst>
                                    <p:set>
                                      <p:cBhvr>
                                        <p:cTn id="213" dur="1" fill="hold">
                                          <p:stCondLst>
                                            <p:cond delay="0"/>
                                          </p:stCondLst>
                                        </p:cTn>
                                        <p:tgtEl>
                                          <p:spTgt spid="92"/>
                                        </p:tgtEl>
                                        <p:attrNameLst>
                                          <p:attrName>style.visibility</p:attrName>
                                        </p:attrNameLst>
                                      </p:cBhvr>
                                      <p:to>
                                        <p:strVal val="visible"/>
                                      </p:to>
                                    </p:set>
                                    <p:anim calcmode="lin" valueType="num">
                                      <p:cBhvr additive="base">
                                        <p:cTn id="214" dur="500" fill="hold"/>
                                        <p:tgtEl>
                                          <p:spTgt spid="92"/>
                                        </p:tgtEl>
                                        <p:attrNameLst>
                                          <p:attrName>ppt_x</p:attrName>
                                        </p:attrNameLst>
                                      </p:cBhvr>
                                      <p:tavLst>
                                        <p:tav tm="0">
                                          <p:val>
                                            <p:strVal val="#ppt_x"/>
                                          </p:val>
                                        </p:tav>
                                        <p:tav tm="100000">
                                          <p:val>
                                            <p:strVal val="#ppt_x"/>
                                          </p:val>
                                        </p:tav>
                                      </p:tavLst>
                                    </p:anim>
                                    <p:anim calcmode="lin" valueType="num">
                                      <p:cBhvr additive="base">
                                        <p:cTn id="215"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216" fill="hold">
                      <p:stCondLst>
                        <p:cond delay="indefinite"/>
                      </p:stCondLst>
                      <p:childTnLst>
                        <p:par>
                          <p:cTn id="217" fill="hold">
                            <p:stCondLst>
                              <p:cond delay="0"/>
                            </p:stCondLst>
                            <p:childTnLst>
                              <p:par>
                                <p:cTn id="218" presetID="42" presetClass="entr" presetSubtype="0" fill="hold" nodeType="clickEffect">
                                  <p:stCondLst>
                                    <p:cond delay="0"/>
                                  </p:stCondLst>
                                  <p:childTnLst>
                                    <p:set>
                                      <p:cBhvr>
                                        <p:cTn id="219" dur="1" fill="hold">
                                          <p:stCondLst>
                                            <p:cond delay="0"/>
                                          </p:stCondLst>
                                        </p:cTn>
                                        <p:tgtEl>
                                          <p:spTgt spid="95"/>
                                        </p:tgtEl>
                                        <p:attrNameLst>
                                          <p:attrName>style.visibility</p:attrName>
                                        </p:attrNameLst>
                                      </p:cBhvr>
                                      <p:to>
                                        <p:strVal val="visible"/>
                                      </p:to>
                                    </p:set>
                                    <p:animEffect transition="in" filter="fade">
                                      <p:cBhvr>
                                        <p:cTn id="220" dur="1000"/>
                                        <p:tgtEl>
                                          <p:spTgt spid="95"/>
                                        </p:tgtEl>
                                      </p:cBhvr>
                                    </p:animEffect>
                                    <p:anim calcmode="lin" valueType="num">
                                      <p:cBhvr>
                                        <p:cTn id="221" dur="1000" fill="hold"/>
                                        <p:tgtEl>
                                          <p:spTgt spid="95"/>
                                        </p:tgtEl>
                                        <p:attrNameLst>
                                          <p:attrName>ppt_x</p:attrName>
                                        </p:attrNameLst>
                                      </p:cBhvr>
                                      <p:tavLst>
                                        <p:tav tm="0">
                                          <p:val>
                                            <p:strVal val="#ppt_x"/>
                                          </p:val>
                                        </p:tav>
                                        <p:tav tm="100000">
                                          <p:val>
                                            <p:strVal val="#ppt_x"/>
                                          </p:val>
                                        </p:tav>
                                      </p:tavLst>
                                    </p:anim>
                                    <p:anim calcmode="lin" valueType="num">
                                      <p:cBhvr>
                                        <p:cTn id="222"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223" fill="hold">
                      <p:stCondLst>
                        <p:cond delay="indefinite"/>
                      </p:stCondLst>
                      <p:childTnLst>
                        <p:par>
                          <p:cTn id="224" fill="hold">
                            <p:stCondLst>
                              <p:cond delay="0"/>
                            </p:stCondLst>
                            <p:childTnLst>
                              <p:par>
                                <p:cTn id="225" presetID="41" presetClass="entr" presetSubtype="0" fill="hold" grpId="0" nodeType="clickEffect">
                                  <p:stCondLst>
                                    <p:cond delay="0"/>
                                  </p:stCondLst>
                                  <p:iterate type="lt">
                                    <p:tmPct val="10000"/>
                                  </p:iterate>
                                  <p:childTnLst>
                                    <p:set>
                                      <p:cBhvr>
                                        <p:cTn id="226" dur="1" fill="hold">
                                          <p:stCondLst>
                                            <p:cond delay="0"/>
                                          </p:stCondLst>
                                        </p:cTn>
                                        <p:tgtEl>
                                          <p:spTgt spid="25"/>
                                        </p:tgtEl>
                                        <p:attrNameLst>
                                          <p:attrName>style.visibility</p:attrName>
                                        </p:attrNameLst>
                                      </p:cBhvr>
                                      <p:to>
                                        <p:strVal val="visible"/>
                                      </p:to>
                                    </p:set>
                                    <p:anim calcmode="lin" valueType="num">
                                      <p:cBhvr>
                                        <p:cTn id="227"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228" dur="500" fill="hold"/>
                                        <p:tgtEl>
                                          <p:spTgt spid="25"/>
                                        </p:tgtEl>
                                        <p:attrNameLst>
                                          <p:attrName>ppt_y</p:attrName>
                                        </p:attrNameLst>
                                      </p:cBhvr>
                                      <p:tavLst>
                                        <p:tav tm="0">
                                          <p:val>
                                            <p:strVal val="#ppt_y"/>
                                          </p:val>
                                        </p:tav>
                                        <p:tav tm="100000">
                                          <p:val>
                                            <p:strVal val="#ppt_y"/>
                                          </p:val>
                                        </p:tav>
                                      </p:tavLst>
                                    </p:anim>
                                    <p:anim calcmode="lin" valueType="num">
                                      <p:cBhvr>
                                        <p:cTn id="229"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230"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231"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6" grpId="0" animBg="1"/>
      <p:bldP spid="7" grpId="0"/>
      <p:bldP spid="8" grpId="0" animBg="1"/>
      <p:bldP spid="9" grpId="0" animBg="1"/>
      <p:bldP spid="10" grpId="0"/>
      <p:bldP spid="11" grpId="0" animBg="1"/>
      <p:bldP spid="12" grpId="0" animBg="1"/>
      <p:bldP spid="13" grpId="0"/>
      <p:bldP spid="14" grpId="0"/>
      <p:bldP spid="16" grpId="0"/>
      <p:bldP spid="18" grpId="0"/>
      <p:bldP spid="20" grpId="0"/>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22"/>
          <p:cNvSpPr txBox="1">
            <a:spLocks noChangeArrowheads="1"/>
          </p:cNvSpPr>
          <p:nvPr/>
        </p:nvSpPr>
        <p:spPr bwMode="auto">
          <a:xfrm>
            <a:off x="801688" y="5465763"/>
            <a:ext cx="2889250" cy="1250950"/>
          </a:xfrm>
          <a:prstGeom prst="rect">
            <a:avLst/>
          </a:prstGeom>
          <a:noFill/>
          <a:ln w="12700">
            <a:solidFill>
              <a:schemeClr val="tx1"/>
            </a:solidFill>
            <a:miter lim="800000"/>
            <a:headEnd/>
            <a:tailEnd/>
          </a:ln>
        </p:spPr>
        <p:txBody>
          <a:bodyPr lIns="68580" tIns="34290" rIns="68580" bIns="34290">
            <a:spAutoFit/>
          </a:bodyPr>
          <a:lstStyle/>
          <a:p>
            <a:pPr>
              <a:lnSpc>
                <a:spcPct val="120000"/>
              </a:lnSpc>
              <a:spcAft>
                <a:spcPct val="40000"/>
              </a:spcAft>
              <a:buClr>
                <a:srgbClr val="292929"/>
              </a:buClr>
            </a:pPr>
            <a:r>
              <a:rPr lang="zh-CN" altLang="en-US" sz="1600">
                <a:solidFill>
                  <a:srgbClr val="333333"/>
                </a:solidFill>
                <a:latin typeface="微软雅黑" pitchFamily="34" charset="-122"/>
                <a:ea typeface="微软雅黑" pitchFamily="34" charset="-122"/>
              </a:rPr>
              <a:t>多用于解决吃、穿、用问题的化肥、化纤和烷基苯项目，实现现代工业的门类从聚焦军工、重工向民用、轻工业转型。</a:t>
            </a:r>
            <a:endParaRPr lang="en-US" altLang="zh-CN" sz="1600">
              <a:solidFill>
                <a:srgbClr val="333333"/>
              </a:solidFill>
              <a:latin typeface="微软雅黑" pitchFamily="34" charset="-122"/>
              <a:ea typeface="微软雅黑" pitchFamily="34" charset="-122"/>
            </a:endParaRPr>
          </a:p>
        </p:txBody>
      </p:sp>
      <p:sp>
        <p:nvSpPr>
          <p:cNvPr id="45" name="TextBox 22"/>
          <p:cNvSpPr txBox="1">
            <a:spLocks noChangeArrowheads="1"/>
          </p:cNvSpPr>
          <p:nvPr/>
        </p:nvSpPr>
        <p:spPr bwMode="auto">
          <a:xfrm>
            <a:off x="7874000" y="3068638"/>
            <a:ext cx="2286000" cy="1250950"/>
          </a:xfrm>
          <a:prstGeom prst="rect">
            <a:avLst/>
          </a:prstGeom>
          <a:noFill/>
          <a:ln w="12700">
            <a:solidFill>
              <a:schemeClr val="tx1"/>
            </a:solidFill>
            <a:miter lim="800000"/>
            <a:headEnd/>
            <a:tailEnd/>
          </a:ln>
        </p:spPr>
        <p:txBody>
          <a:bodyPr lIns="68580" tIns="34290" rIns="68580" bIns="34290">
            <a:spAutoFit/>
          </a:bodyPr>
          <a:lstStyle/>
          <a:p>
            <a:pPr>
              <a:lnSpc>
                <a:spcPct val="120000"/>
              </a:lnSpc>
              <a:spcAft>
                <a:spcPct val="40000"/>
              </a:spcAft>
              <a:buClr>
                <a:srgbClr val="292929"/>
              </a:buClr>
            </a:pPr>
            <a:r>
              <a:rPr lang="zh-CN" altLang="en-US" sz="1600">
                <a:solidFill>
                  <a:srgbClr val="333333"/>
                </a:solidFill>
                <a:latin typeface="微软雅黑" pitchFamily="34" charset="-122"/>
                <a:ea typeface="微软雅黑" pitchFamily="34" charset="-122"/>
              </a:rPr>
              <a:t>引进项目的投产，对上下游的相关行业以及配套企业也起到了技术推动作用。</a:t>
            </a:r>
            <a:endParaRPr lang="en-US" altLang="zh-CN" sz="1600">
              <a:solidFill>
                <a:srgbClr val="333333"/>
              </a:solidFill>
              <a:latin typeface="微软雅黑" pitchFamily="34" charset="-122"/>
              <a:ea typeface="微软雅黑" pitchFamily="34" charset="-122"/>
            </a:endParaRPr>
          </a:p>
        </p:txBody>
      </p:sp>
      <p:sp>
        <p:nvSpPr>
          <p:cNvPr id="46" name="TextBox 22"/>
          <p:cNvSpPr txBox="1">
            <a:spLocks noChangeArrowheads="1"/>
          </p:cNvSpPr>
          <p:nvPr/>
        </p:nvSpPr>
        <p:spPr bwMode="auto">
          <a:xfrm>
            <a:off x="6835775" y="1223963"/>
            <a:ext cx="3448050" cy="1250950"/>
          </a:xfrm>
          <a:prstGeom prst="rect">
            <a:avLst/>
          </a:prstGeom>
          <a:noFill/>
          <a:ln w="12700">
            <a:solidFill>
              <a:schemeClr val="tx1"/>
            </a:solidFill>
            <a:miter lim="800000"/>
            <a:headEnd/>
            <a:tailEnd/>
          </a:ln>
        </p:spPr>
        <p:txBody>
          <a:bodyPr lIns="68580" tIns="34290" rIns="68580" bIns="34290">
            <a:spAutoFit/>
          </a:bodyPr>
          <a:lstStyle/>
          <a:p>
            <a:pPr>
              <a:lnSpc>
                <a:spcPct val="120000"/>
              </a:lnSpc>
              <a:spcAft>
                <a:spcPct val="40000"/>
              </a:spcAft>
              <a:buClr>
                <a:srgbClr val="292929"/>
              </a:buClr>
            </a:pPr>
            <a:r>
              <a:rPr lang="en-US" altLang="zh-CN" sz="1600">
                <a:solidFill>
                  <a:srgbClr val="333333"/>
                </a:solidFill>
                <a:latin typeface="微软雅黑" pitchFamily="34" charset="-122"/>
                <a:ea typeface="微软雅黑" pitchFamily="34" charset="-122"/>
              </a:rPr>
              <a:t>43</a:t>
            </a:r>
            <a:r>
              <a:rPr lang="zh-CN" altLang="en-US" sz="1600">
                <a:solidFill>
                  <a:srgbClr val="333333"/>
                </a:solidFill>
                <a:latin typeface="微软雅黑" pitchFamily="34" charset="-122"/>
                <a:ea typeface="微软雅黑" pitchFamily="34" charset="-122"/>
              </a:rPr>
              <a:t>方案时期集中兴建的工业企业，在当时全国范围内几乎是顶尖水平，有些甚至在世界范围内是一流水平，有效提升了我国现代化工业的等级。</a:t>
            </a:r>
            <a:endParaRPr lang="en-US" altLang="zh-CN" sz="1600">
              <a:solidFill>
                <a:srgbClr val="333333"/>
              </a:solidFill>
              <a:latin typeface="微软雅黑" pitchFamily="34" charset="-122"/>
              <a:ea typeface="微软雅黑" pitchFamily="34" charset="-122"/>
            </a:endParaRPr>
          </a:p>
        </p:txBody>
      </p:sp>
      <p:grpSp>
        <p:nvGrpSpPr>
          <p:cNvPr id="2" name="组合 1">
            <a:extLst>
              <a:ext uri="{FF2B5EF4-FFF2-40B4-BE49-F238E27FC236}"/>
            </a:extLst>
          </p:cNvPr>
          <p:cNvGrpSpPr/>
          <p:nvPr/>
        </p:nvGrpSpPr>
        <p:grpSpPr>
          <a:xfrm>
            <a:off x="3706473" y="2195333"/>
            <a:ext cx="4779053" cy="4662668"/>
            <a:chOff x="3958547" y="2857399"/>
            <a:chExt cx="4100460" cy="4000601"/>
          </a:xfrm>
          <a:solidFill>
            <a:srgbClr val="C00000"/>
          </a:solidFill>
          <a:effectLst>
            <a:outerShdw blurRad="50800" dist="38100" dir="5400000" algn="t" rotWithShape="0">
              <a:prstClr val="black">
                <a:alpha val="40000"/>
              </a:prstClr>
            </a:outerShdw>
          </a:effectLst>
        </p:grpSpPr>
        <p:sp>
          <p:nvSpPr>
            <p:cNvPr id="22" name="Freeform 19">
              <a:extLst>
                <a:ext uri="{FF2B5EF4-FFF2-40B4-BE49-F238E27FC236}"/>
              </a:extLst>
            </p:cNvPr>
            <p:cNvSpPr/>
            <p:nvPr/>
          </p:nvSpPr>
          <p:spPr bwMode="auto">
            <a:xfrm>
              <a:off x="4110227" y="5624854"/>
              <a:ext cx="1924867" cy="1233146"/>
            </a:xfrm>
            <a:custGeom>
              <a:avLst/>
              <a:gdLst>
                <a:gd name="T0" fmla="*/ 476 w 542"/>
                <a:gd name="T1" fmla="*/ 410 h 410"/>
                <a:gd name="T2" fmla="*/ 476 w 542"/>
                <a:gd name="T3" fmla="*/ 121 h 410"/>
                <a:gd name="T4" fmla="*/ 422 w 542"/>
                <a:gd name="T5" fmla="*/ 67 h 410"/>
                <a:gd name="T6" fmla="*/ 0 w 542"/>
                <a:gd name="T7" fmla="*/ 67 h 410"/>
                <a:gd name="T8" fmla="*/ 0 w 542"/>
                <a:gd name="T9" fmla="*/ 0 h 410"/>
                <a:gd name="T10" fmla="*/ 422 w 542"/>
                <a:gd name="T11" fmla="*/ 0 h 410"/>
                <a:gd name="T12" fmla="*/ 542 w 542"/>
                <a:gd name="T13" fmla="*/ 121 h 410"/>
                <a:gd name="T14" fmla="*/ 542 w 542"/>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410">
                  <a:moveTo>
                    <a:pt x="476" y="410"/>
                  </a:moveTo>
                  <a:cubicBezTo>
                    <a:pt x="476" y="121"/>
                    <a:pt x="476" y="121"/>
                    <a:pt x="476" y="121"/>
                  </a:cubicBezTo>
                  <a:cubicBezTo>
                    <a:pt x="476" y="91"/>
                    <a:pt x="451" y="67"/>
                    <a:pt x="422" y="67"/>
                  </a:cubicBezTo>
                  <a:cubicBezTo>
                    <a:pt x="0" y="67"/>
                    <a:pt x="0" y="67"/>
                    <a:pt x="0" y="67"/>
                  </a:cubicBezTo>
                  <a:cubicBezTo>
                    <a:pt x="0" y="0"/>
                    <a:pt x="0" y="0"/>
                    <a:pt x="0" y="0"/>
                  </a:cubicBezTo>
                  <a:cubicBezTo>
                    <a:pt x="422" y="0"/>
                    <a:pt x="422" y="0"/>
                    <a:pt x="422" y="0"/>
                  </a:cubicBezTo>
                  <a:cubicBezTo>
                    <a:pt x="488" y="0"/>
                    <a:pt x="542" y="54"/>
                    <a:pt x="542" y="121"/>
                  </a:cubicBezTo>
                  <a:cubicBezTo>
                    <a:pt x="542" y="410"/>
                    <a:pt x="542" y="410"/>
                    <a:pt x="542" y="410"/>
                  </a:cubicBezTo>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24" name="Freeform 20">
              <a:extLst>
                <a:ext uri="{FF2B5EF4-FFF2-40B4-BE49-F238E27FC236}"/>
              </a:extLst>
            </p:cNvPr>
            <p:cNvSpPr/>
            <p:nvPr/>
          </p:nvSpPr>
          <p:spPr bwMode="auto">
            <a:xfrm>
              <a:off x="5917797" y="5671463"/>
              <a:ext cx="1400040" cy="550320"/>
            </a:xfrm>
            <a:custGeom>
              <a:avLst/>
              <a:gdLst>
                <a:gd name="T0" fmla="*/ 275 w 394"/>
                <a:gd name="T1" fmla="*/ 155 h 155"/>
                <a:gd name="T2" fmla="*/ 0 w 394"/>
                <a:gd name="T3" fmla="*/ 155 h 155"/>
                <a:gd name="T4" fmla="*/ 0 w 394"/>
                <a:gd name="T5" fmla="*/ 94 h 155"/>
                <a:gd name="T6" fmla="*/ 275 w 394"/>
                <a:gd name="T7" fmla="*/ 94 h 155"/>
                <a:gd name="T8" fmla="*/ 332 w 394"/>
                <a:gd name="T9" fmla="*/ 37 h 155"/>
                <a:gd name="T10" fmla="*/ 332 w 394"/>
                <a:gd name="T11" fmla="*/ 0 h 155"/>
                <a:gd name="T12" fmla="*/ 394 w 394"/>
                <a:gd name="T13" fmla="*/ 0 h 155"/>
                <a:gd name="T14" fmla="*/ 394 w 394"/>
                <a:gd name="T15" fmla="*/ 37 h 155"/>
                <a:gd name="T16" fmla="*/ 275 w 394"/>
                <a:gd name="T17"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155">
                  <a:moveTo>
                    <a:pt x="275" y="155"/>
                  </a:moveTo>
                  <a:cubicBezTo>
                    <a:pt x="0" y="155"/>
                    <a:pt x="0" y="155"/>
                    <a:pt x="0" y="155"/>
                  </a:cubicBezTo>
                  <a:cubicBezTo>
                    <a:pt x="0" y="94"/>
                    <a:pt x="0" y="94"/>
                    <a:pt x="0" y="94"/>
                  </a:cubicBezTo>
                  <a:cubicBezTo>
                    <a:pt x="275" y="94"/>
                    <a:pt x="275" y="94"/>
                    <a:pt x="275" y="94"/>
                  </a:cubicBezTo>
                  <a:cubicBezTo>
                    <a:pt x="307" y="94"/>
                    <a:pt x="332" y="68"/>
                    <a:pt x="332" y="37"/>
                  </a:cubicBezTo>
                  <a:cubicBezTo>
                    <a:pt x="332" y="0"/>
                    <a:pt x="332" y="0"/>
                    <a:pt x="332" y="0"/>
                  </a:cubicBezTo>
                  <a:cubicBezTo>
                    <a:pt x="394" y="0"/>
                    <a:pt x="394" y="0"/>
                    <a:pt x="394" y="0"/>
                  </a:cubicBezTo>
                  <a:cubicBezTo>
                    <a:pt x="394" y="37"/>
                    <a:pt x="394" y="37"/>
                    <a:pt x="394" y="37"/>
                  </a:cubicBezTo>
                  <a:cubicBezTo>
                    <a:pt x="394" y="102"/>
                    <a:pt x="341" y="155"/>
                    <a:pt x="275" y="155"/>
                  </a:cubicBez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25" name="Freeform 21">
              <a:extLst>
                <a:ext uri="{FF2B5EF4-FFF2-40B4-BE49-F238E27FC236}"/>
              </a:extLst>
            </p:cNvPr>
            <p:cNvSpPr/>
            <p:nvPr/>
          </p:nvSpPr>
          <p:spPr bwMode="auto">
            <a:xfrm>
              <a:off x="6099757" y="3828044"/>
              <a:ext cx="1278232" cy="521752"/>
            </a:xfrm>
            <a:custGeom>
              <a:avLst/>
              <a:gdLst>
                <a:gd name="T0" fmla="*/ 250 w 360"/>
                <a:gd name="T1" fmla="*/ 147 h 147"/>
                <a:gd name="T2" fmla="*/ 0 w 360"/>
                <a:gd name="T3" fmla="*/ 147 h 147"/>
                <a:gd name="T4" fmla="*/ 0 w 360"/>
                <a:gd name="T5" fmla="*/ 102 h 147"/>
                <a:gd name="T6" fmla="*/ 250 w 360"/>
                <a:gd name="T7" fmla="*/ 102 h 147"/>
                <a:gd name="T8" fmla="*/ 315 w 360"/>
                <a:gd name="T9" fmla="*/ 37 h 147"/>
                <a:gd name="T10" fmla="*/ 315 w 360"/>
                <a:gd name="T11" fmla="*/ 0 h 147"/>
                <a:gd name="T12" fmla="*/ 360 w 360"/>
                <a:gd name="T13" fmla="*/ 0 h 147"/>
                <a:gd name="T14" fmla="*/ 360 w 360"/>
                <a:gd name="T15" fmla="*/ 37 h 147"/>
                <a:gd name="T16" fmla="*/ 250 w 360"/>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0" h="147">
                  <a:moveTo>
                    <a:pt x="250" y="147"/>
                  </a:moveTo>
                  <a:cubicBezTo>
                    <a:pt x="0" y="147"/>
                    <a:pt x="0" y="147"/>
                    <a:pt x="0" y="147"/>
                  </a:cubicBezTo>
                  <a:cubicBezTo>
                    <a:pt x="0" y="102"/>
                    <a:pt x="0" y="102"/>
                    <a:pt x="0" y="102"/>
                  </a:cubicBezTo>
                  <a:cubicBezTo>
                    <a:pt x="250" y="102"/>
                    <a:pt x="250" y="102"/>
                    <a:pt x="250" y="102"/>
                  </a:cubicBezTo>
                  <a:cubicBezTo>
                    <a:pt x="286" y="102"/>
                    <a:pt x="315" y="73"/>
                    <a:pt x="315" y="37"/>
                  </a:cubicBezTo>
                  <a:cubicBezTo>
                    <a:pt x="315" y="0"/>
                    <a:pt x="315" y="0"/>
                    <a:pt x="315" y="0"/>
                  </a:cubicBezTo>
                  <a:cubicBezTo>
                    <a:pt x="360" y="0"/>
                    <a:pt x="360" y="0"/>
                    <a:pt x="360" y="0"/>
                  </a:cubicBezTo>
                  <a:cubicBezTo>
                    <a:pt x="360" y="37"/>
                    <a:pt x="360" y="37"/>
                    <a:pt x="360" y="37"/>
                  </a:cubicBezTo>
                  <a:cubicBezTo>
                    <a:pt x="360" y="98"/>
                    <a:pt x="311" y="147"/>
                    <a:pt x="250" y="147"/>
                  </a:cubicBez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26" name="Freeform 22">
              <a:extLst>
                <a:ext uri="{FF2B5EF4-FFF2-40B4-BE49-F238E27FC236}"/>
              </a:extLst>
            </p:cNvPr>
            <p:cNvSpPr/>
            <p:nvPr/>
          </p:nvSpPr>
          <p:spPr bwMode="auto">
            <a:xfrm>
              <a:off x="5182439" y="4467077"/>
              <a:ext cx="554903" cy="1282577"/>
            </a:xfrm>
            <a:custGeom>
              <a:avLst/>
              <a:gdLst>
                <a:gd name="T0" fmla="*/ 156 w 156"/>
                <a:gd name="T1" fmla="*/ 361 h 361"/>
                <a:gd name="T2" fmla="*/ 95 w 156"/>
                <a:gd name="T3" fmla="*/ 361 h 361"/>
                <a:gd name="T4" fmla="*/ 95 w 156"/>
                <a:gd name="T5" fmla="*/ 118 h 361"/>
                <a:gd name="T6" fmla="*/ 38 w 156"/>
                <a:gd name="T7" fmla="*/ 61 h 361"/>
                <a:gd name="T8" fmla="*/ 0 w 156"/>
                <a:gd name="T9" fmla="*/ 61 h 361"/>
                <a:gd name="T10" fmla="*/ 0 w 156"/>
                <a:gd name="T11" fmla="*/ 0 h 361"/>
                <a:gd name="T12" fmla="*/ 38 w 156"/>
                <a:gd name="T13" fmla="*/ 0 h 361"/>
                <a:gd name="T14" fmla="*/ 156 w 156"/>
                <a:gd name="T15" fmla="*/ 118 h 361"/>
                <a:gd name="T16" fmla="*/ 156 w 156"/>
                <a:gd name="T17" fmla="*/ 361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61">
                  <a:moveTo>
                    <a:pt x="156" y="361"/>
                  </a:moveTo>
                  <a:cubicBezTo>
                    <a:pt x="95" y="361"/>
                    <a:pt x="95" y="361"/>
                    <a:pt x="95" y="361"/>
                  </a:cubicBezTo>
                  <a:cubicBezTo>
                    <a:pt x="95" y="118"/>
                    <a:pt x="95" y="118"/>
                    <a:pt x="95" y="118"/>
                  </a:cubicBezTo>
                  <a:cubicBezTo>
                    <a:pt x="95" y="87"/>
                    <a:pt x="69" y="61"/>
                    <a:pt x="38" y="61"/>
                  </a:cubicBezTo>
                  <a:cubicBezTo>
                    <a:pt x="0" y="61"/>
                    <a:pt x="0" y="61"/>
                    <a:pt x="0" y="61"/>
                  </a:cubicBezTo>
                  <a:cubicBezTo>
                    <a:pt x="0" y="0"/>
                    <a:pt x="0" y="0"/>
                    <a:pt x="0" y="0"/>
                  </a:cubicBezTo>
                  <a:cubicBezTo>
                    <a:pt x="38" y="0"/>
                    <a:pt x="38" y="0"/>
                    <a:pt x="38" y="0"/>
                  </a:cubicBezTo>
                  <a:cubicBezTo>
                    <a:pt x="103" y="0"/>
                    <a:pt x="156" y="53"/>
                    <a:pt x="156" y="118"/>
                  </a:cubicBezTo>
                  <a:lnTo>
                    <a:pt x="156" y="361"/>
                  </a:ln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27" name="Freeform 23">
              <a:extLst>
                <a:ext uri="{FF2B5EF4-FFF2-40B4-BE49-F238E27FC236}"/>
              </a:extLst>
            </p:cNvPr>
            <p:cNvSpPr/>
            <p:nvPr/>
          </p:nvSpPr>
          <p:spPr bwMode="auto">
            <a:xfrm>
              <a:off x="6352395" y="4907633"/>
              <a:ext cx="1554931" cy="1243483"/>
            </a:xfrm>
            <a:custGeom>
              <a:avLst/>
              <a:gdLst>
                <a:gd name="T0" fmla="*/ 54 w 438"/>
                <a:gd name="T1" fmla="*/ 350 h 350"/>
                <a:gd name="T2" fmla="*/ 0 w 438"/>
                <a:gd name="T3" fmla="*/ 350 h 350"/>
                <a:gd name="T4" fmla="*/ 0 w 438"/>
                <a:gd name="T5" fmla="*/ 114 h 350"/>
                <a:gd name="T6" fmla="*/ 115 w 438"/>
                <a:gd name="T7" fmla="*/ 0 h 350"/>
                <a:gd name="T8" fmla="*/ 438 w 438"/>
                <a:gd name="T9" fmla="*/ 0 h 350"/>
                <a:gd name="T10" fmla="*/ 438 w 438"/>
                <a:gd name="T11" fmla="*/ 53 h 350"/>
                <a:gd name="T12" fmla="*/ 115 w 438"/>
                <a:gd name="T13" fmla="*/ 53 h 350"/>
                <a:gd name="T14" fmla="*/ 54 w 438"/>
                <a:gd name="T15" fmla="*/ 114 h 350"/>
                <a:gd name="T16" fmla="*/ 54 w 438"/>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8" h="350">
                  <a:moveTo>
                    <a:pt x="54" y="350"/>
                  </a:moveTo>
                  <a:cubicBezTo>
                    <a:pt x="0" y="350"/>
                    <a:pt x="0" y="350"/>
                    <a:pt x="0" y="350"/>
                  </a:cubicBezTo>
                  <a:cubicBezTo>
                    <a:pt x="0" y="114"/>
                    <a:pt x="0" y="114"/>
                    <a:pt x="0" y="114"/>
                  </a:cubicBezTo>
                  <a:cubicBezTo>
                    <a:pt x="0" y="51"/>
                    <a:pt x="52" y="0"/>
                    <a:pt x="115" y="0"/>
                  </a:cubicBezTo>
                  <a:cubicBezTo>
                    <a:pt x="438" y="0"/>
                    <a:pt x="438" y="0"/>
                    <a:pt x="438" y="0"/>
                  </a:cubicBezTo>
                  <a:cubicBezTo>
                    <a:pt x="438" y="53"/>
                    <a:pt x="438" y="53"/>
                    <a:pt x="438" y="53"/>
                  </a:cubicBezTo>
                  <a:cubicBezTo>
                    <a:pt x="115" y="53"/>
                    <a:pt x="115" y="53"/>
                    <a:pt x="115" y="53"/>
                  </a:cubicBezTo>
                  <a:cubicBezTo>
                    <a:pt x="81" y="53"/>
                    <a:pt x="54" y="80"/>
                    <a:pt x="54" y="114"/>
                  </a:cubicBezTo>
                  <a:lnTo>
                    <a:pt x="54" y="350"/>
                  </a:ln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30" name="Freeform 24">
              <a:extLst>
                <a:ext uri="{FF2B5EF4-FFF2-40B4-BE49-F238E27FC236}"/>
              </a:extLst>
            </p:cNvPr>
            <p:cNvSpPr/>
            <p:nvPr/>
          </p:nvSpPr>
          <p:spPr bwMode="auto">
            <a:xfrm>
              <a:off x="4689193" y="3405531"/>
              <a:ext cx="1345902" cy="521752"/>
            </a:xfrm>
            <a:custGeom>
              <a:avLst/>
              <a:gdLst>
                <a:gd name="T0" fmla="*/ 379 w 379"/>
                <a:gd name="T1" fmla="*/ 147 h 147"/>
                <a:gd name="T2" fmla="*/ 110 w 379"/>
                <a:gd name="T3" fmla="*/ 147 h 147"/>
                <a:gd name="T4" fmla="*/ 0 w 379"/>
                <a:gd name="T5" fmla="*/ 37 h 147"/>
                <a:gd name="T6" fmla="*/ 0 w 379"/>
                <a:gd name="T7" fmla="*/ 0 h 147"/>
                <a:gd name="T8" fmla="*/ 45 w 379"/>
                <a:gd name="T9" fmla="*/ 0 h 147"/>
                <a:gd name="T10" fmla="*/ 45 w 379"/>
                <a:gd name="T11" fmla="*/ 37 h 147"/>
                <a:gd name="T12" fmla="*/ 110 w 379"/>
                <a:gd name="T13" fmla="*/ 102 h 147"/>
                <a:gd name="T14" fmla="*/ 379 w 379"/>
                <a:gd name="T15" fmla="*/ 102 h 147"/>
                <a:gd name="T16" fmla="*/ 379 w 379"/>
                <a:gd name="T1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9" h="147">
                  <a:moveTo>
                    <a:pt x="379" y="147"/>
                  </a:moveTo>
                  <a:cubicBezTo>
                    <a:pt x="110" y="147"/>
                    <a:pt x="110" y="147"/>
                    <a:pt x="110" y="147"/>
                  </a:cubicBezTo>
                  <a:cubicBezTo>
                    <a:pt x="49" y="147"/>
                    <a:pt x="0" y="98"/>
                    <a:pt x="0" y="37"/>
                  </a:cubicBezTo>
                  <a:cubicBezTo>
                    <a:pt x="0" y="0"/>
                    <a:pt x="0" y="0"/>
                    <a:pt x="0" y="0"/>
                  </a:cubicBezTo>
                  <a:cubicBezTo>
                    <a:pt x="45" y="0"/>
                    <a:pt x="45" y="0"/>
                    <a:pt x="45" y="0"/>
                  </a:cubicBezTo>
                  <a:cubicBezTo>
                    <a:pt x="45" y="37"/>
                    <a:pt x="45" y="37"/>
                    <a:pt x="45" y="37"/>
                  </a:cubicBezTo>
                  <a:cubicBezTo>
                    <a:pt x="45" y="73"/>
                    <a:pt x="74" y="102"/>
                    <a:pt x="110" y="102"/>
                  </a:cubicBezTo>
                  <a:cubicBezTo>
                    <a:pt x="379" y="102"/>
                    <a:pt x="379" y="102"/>
                    <a:pt x="379" y="102"/>
                  </a:cubicBezTo>
                  <a:lnTo>
                    <a:pt x="379" y="147"/>
                  </a:ln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35" name="Freeform 25">
              <a:extLst>
                <a:ext uri="{FF2B5EF4-FFF2-40B4-BE49-F238E27FC236}"/>
              </a:extLst>
            </p:cNvPr>
            <p:cNvSpPr/>
            <p:nvPr/>
          </p:nvSpPr>
          <p:spPr bwMode="auto">
            <a:xfrm>
              <a:off x="4568888" y="4751258"/>
              <a:ext cx="1054165" cy="536788"/>
            </a:xfrm>
            <a:custGeom>
              <a:avLst/>
              <a:gdLst>
                <a:gd name="T0" fmla="*/ 297 w 297"/>
                <a:gd name="T1" fmla="*/ 151 h 151"/>
                <a:gd name="T2" fmla="*/ 114 w 297"/>
                <a:gd name="T3" fmla="*/ 151 h 151"/>
                <a:gd name="T4" fmla="*/ 0 w 297"/>
                <a:gd name="T5" fmla="*/ 37 h 151"/>
                <a:gd name="T6" fmla="*/ 0 w 297"/>
                <a:gd name="T7" fmla="*/ 0 h 151"/>
                <a:gd name="T8" fmla="*/ 53 w 297"/>
                <a:gd name="T9" fmla="*/ 0 h 151"/>
                <a:gd name="T10" fmla="*/ 53 w 297"/>
                <a:gd name="T11" fmla="*/ 37 h 151"/>
                <a:gd name="T12" fmla="*/ 114 w 297"/>
                <a:gd name="T13" fmla="*/ 98 h 151"/>
                <a:gd name="T14" fmla="*/ 297 w 297"/>
                <a:gd name="T15" fmla="*/ 98 h 151"/>
                <a:gd name="T16" fmla="*/ 297 w 297"/>
                <a:gd name="T17"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151">
                  <a:moveTo>
                    <a:pt x="297" y="151"/>
                  </a:moveTo>
                  <a:cubicBezTo>
                    <a:pt x="114" y="151"/>
                    <a:pt x="114" y="151"/>
                    <a:pt x="114" y="151"/>
                  </a:cubicBezTo>
                  <a:cubicBezTo>
                    <a:pt x="51" y="151"/>
                    <a:pt x="0" y="100"/>
                    <a:pt x="0" y="37"/>
                  </a:cubicBezTo>
                  <a:cubicBezTo>
                    <a:pt x="0" y="0"/>
                    <a:pt x="0" y="0"/>
                    <a:pt x="0" y="0"/>
                  </a:cubicBezTo>
                  <a:cubicBezTo>
                    <a:pt x="53" y="0"/>
                    <a:pt x="53" y="0"/>
                    <a:pt x="53" y="0"/>
                  </a:cubicBezTo>
                  <a:cubicBezTo>
                    <a:pt x="53" y="37"/>
                    <a:pt x="53" y="37"/>
                    <a:pt x="53" y="37"/>
                  </a:cubicBezTo>
                  <a:cubicBezTo>
                    <a:pt x="53" y="71"/>
                    <a:pt x="81" y="98"/>
                    <a:pt x="114" y="98"/>
                  </a:cubicBezTo>
                  <a:cubicBezTo>
                    <a:pt x="297" y="98"/>
                    <a:pt x="297" y="98"/>
                    <a:pt x="297" y="98"/>
                  </a:cubicBezTo>
                  <a:lnTo>
                    <a:pt x="297" y="151"/>
                  </a:ln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36" name="Freeform 26">
              <a:extLst>
                <a:ext uri="{FF2B5EF4-FFF2-40B4-BE49-F238E27FC236}"/>
              </a:extLst>
            </p:cNvPr>
            <p:cNvSpPr/>
            <p:nvPr/>
          </p:nvSpPr>
          <p:spPr bwMode="auto">
            <a:xfrm>
              <a:off x="5623052" y="3952843"/>
              <a:ext cx="536858" cy="1054028"/>
            </a:xfrm>
            <a:custGeom>
              <a:avLst/>
              <a:gdLst>
                <a:gd name="T0" fmla="*/ 37 w 151"/>
                <a:gd name="T1" fmla="*/ 297 h 297"/>
                <a:gd name="T2" fmla="*/ 0 w 151"/>
                <a:gd name="T3" fmla="*/ 297 h 297"/>
                <a:gd name="T4" fmla="*/ 0 w 151"/>
                <a:gd name="T5" fmla="*/ 244 h 297"/>
                <a:gd name="T6" fmla="*/ 37 w 151"/>
                <a:gd name="T7" fmla="*/ 244 h 297"/>
                <a:gd name="T8" fmla="*/ 98 w 151"/>
                <a:gd name="T9" fmla="*/ 183 h 297"/>
                <a:gd name="T10" fmla="*/ 98 w 151"/>
                <a:gd name="T11" fmla="*/ 0 h 297"/>
                <a:gd name="T12" fmla="*/ 151 w 151"/>
                <a:gd name="T13" fmla="*/ 0 h 297"/>
                <a:gd name="T14" fmla="*/ 151 w 151"/>
                <a:gd name="T15" fmla="*/ 183 h 297"/>
                <a:gd name="T16" fmla="*/ 37 w 151"/>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297">
                  <a:moveTo>
                    <a:pt x="37" y="297"/>
                  </a:moveTo>
                  <a:cubicBezTo>
                    <a:pt x="0" y="297"/>
                    <a:pt x="0" y="297"/>
                    <a:pt x="0" y="297"/>
                  </a:cubicBezTo>
                  <a:cubicBezTo>
                    <a:pt x="0" y="244"/>
                    <a:pt x="0" y="244"/>
                    <a:pt x="0" y="244"/>
                  </a:cubicBezTo>
                  <a:cubicBezTo>
                    <a:pt x="37" y="244"/>
                    <a:pt x="37" y="244"/>
                    <a:pt x="37" y="244"/>
                  </a:cubicBezTo>
                  <a:cubicBezTo>
                    <a:pt x="71" y="244"/>
                    <a:pt x="98" y="216"/>
                    <a:pt x="98" y="183"/>
                  </a:cubicBezTo>
                  <a:cubicBezTo>
                    <a:pt x="98" y="0"/>
                    <a:pt x="98" y="0"/>
                    <a:pt x="98" y="0"/>
                  </a:cubicBezTo>
                  <a:cubicBezTo>
                    <a:pt x="151" y="0"/>
                    <a:pt x="151" y="0"/>
                    <a:pt x="151" y="0"/>
                  </a:cubicBezTo>
                  <a:cubicBezTo>
                    <a:pt x="151" y="183"/>
                    <a:pt x="151" y="183"/>
                    <a:pt x="151" y="183"/>
                  </a:cubicBezTo>
                  <a:cubicBezTo>
                    <a:pt x="151" y="246"/>
                    <a:pt x="100" y="297"/>
                    <a:pt x="37" y="297"/>
                  </a:cubicBez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37" name="Freeform 27">
              <a:extLst>
                <a:ext uri="{FF2B5EF4-FFF2-40B4-BE49-F238E27FC236}"/>
              </a:extLst>
            </p:cNvPr>
            <p:cNvSpPr/>
            <p:nvPr/>
          </p:nvSpPr>
          <p:spPr bwMode="auto">
            <a:xfrm>
              <a:off x="5971935" y="2943924"/>
              <a:ext cx="539866" cy="1054028"/>
            </a:xfrm>
            <a:custGeom>
              <a:avLst/>
              <a:gdLst>
                <a:gd name="T0" fmla="*/ 53 w 152"/>
                <a:gd name="T1" fmla="*/ 297 h 297"/>
                <a:gd name="T2" fmla="*/ 0 w 152"/>
                <a:gd name="T3" fmla="*/ 297 h 297"/>
                <a:gd name="T4" fmla="*/ 0 w 152"/>
                <a:gd name="T5" fmla="*/ 114 h 297"/>
                <a:gd name="T6" fmla="*/ 114 w 152"/>
                <a:gd name="T7" fmla="*/ 0 h 297"/>
                <a:gd name="T8" fmla="*/ 152 w 152"/>
                <a:gd name="T9" fmla="*/ 0 h 297"/>
                <a:gd name="T10" fmla="*/ 152 w 152"/>
                <a:gd name="T11" fmla="*/ 53 h 297"/>
                <a:gd name="T12" fmla="*/ 114 w 152"/>
                <a:gd name="T13" fmla="*/ 53 h 297"/>
                <a:gd name="T14" fmla="*/ 53 w 152"/>
                <a:gd name="T15" fmla="*/ 114 h 297"/>
                <a:gd name="T16" fmla="*/ 53 w 152"/>
                <a:gd name="T17" fmla="*/ 29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297">
                  <a:moveTo>
                    <a:pt x="53" y="297"/>
                  </a:moveTo>
                  <a:cubicBezTo>
                    <a:pt x="0" y="297"/>
                    <a:pt x="0" y="297"/>
                    <a:pt x="0" y="297"/>
                  </a:cubicBezTo>
                  <a:cubicBezTo>
                    <a:pt x="0" y="114"/>
                    <a:pt x="0" y="114"/>
                    <a:pt x="0" y="114"/>
                  </a:cubicBezTo>
                  <a:cubicBezTo>
                    <a:pt x="0" y="51"/>
                    <a:pt x="51" y="0"/>
                    <a:pt x="114" y="0"/>
                  </a:cubicBezTo>
                  <a:cubicBezTo>
                    <a:pt x="152" y="0"/>
                    <a:pt x="152" y="0"/>
                    <a:pt x="152" y="0"/>
                  </a:cubicBezTo>
                  <a:cubicBezTo>
                    <a:pt x="152" y="53"/>
                    <a:pt x="152" y="53"/>
                    <a:pt x="152" y="53"/>
                  </a:cubicBezTo>
                  <a:cubicBezTo>
                    <a:pt x="114" y="53"/>
                    <a:pt x="114" y="53"/>
                    <a:pt x="114" y="53"/>
                  </a:cubicBezTo>
                  <a:cubicBezTo>
                    <a:pt x="81" y="53"/>
                    <a:pt x="53" y="80"/>
                    <a:pt x="53" y="114"/>
                  </a:cubicBezTo>
                  <a:lnTo>
                    <a:pt x="53" y="297"/>
                  </a:lnTo>
                  <a:close/>
                </a:path>
              </a:pathLst>
            </a:custGeom>
            <a:grpFill/>
            <a:ln>
              <a:noFill/>
            </a:ln>
          </p:spPr>
          <p:txBody>
            <a:bodyPr lIns="68580" tIns="34290" rIns="68580" bIns="34290"/>
            <a:lstStyle/>
            <a:p>
              <a:pPr defTabSz="456565" fontAlgn="auto">
                <a:spcBef>
                  <a:spcPts val="0"/>
                </a:spcBef>
                <a:spcAft>
                  <a:spcPts val="0"/>
                </a:spcAft>
                <a:defRPr/>
              </a:pPr>
              <a:endParaRPr lang="zh-CN" altLang="en-US" kern="0">
                <a:solidFill>
                  <a:srgbClr val="103154"/>
                </a:solidFill>
                <a:latin typeface="Century Gothic" panose="020B0502020202020204"/>
                <a:ea typeface="+mn-ea"/>
              </a:endParaRPr>
            </a:p>
          </p:txBody>
        </p:sp>
        <p:sp>
          <p:nvSpPr>
            <p:cNvPr id="38" name="椭圆 37">
              <a:extLst>
                <a:ext uri="{FF2B5EF4-FFF2-40B4-BE49-F238E27FC236}"/>
              </a:extLst>
            </p:cNvPr>
            <p:cNvSpPr/>
            <p:nvPr/>
          </p:nvSpPr>
          <p:spPr>
            <a:xfrm>
              <a:off x="3958547" y="5588767"/>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sp>
          <p:nvSpPr>
            <p:cNvPr id="39" name="椭圆 38">
              <a:extLst>
                <a:ext uri="{FF2B5EF4-FFF2-40B4-BE49-F238E27FC236}"/>
              </a:extLst>
            </p:cNvPr>
            <p:cNvSpPr/>
            <p:nvPr/>
          </p:nvSpPr>
          <p:spPr>
            <a:xfrm>
              <a:off x="4500211" y="4512361"/>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sp>
          <p:nvSpPr>
            <p:cNvPr id="40" name="椭圆 39">
              <a:extLst>
                <a:ext uri="{FF2B5EF4-FFF2-40B4-BE49-F238E27FC236}"/>
              </a:extLst>
            </p:cNvPr>
            <p:cNvSpPr/>
            <p:nvPr/>
          </p:nvSpPr>
          <p:spPr>
            <a:xfrm>
              <a:off x="7737194" y="4845986"/>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sp>
          <p:nvSpPr>
            <p:cNvPr id="41" name="椭圆 40">
              <a:extLst>
                <a:ext uri="{FF2B5EF4-FFF2-40B4-BE49-F238E27FC236}"/>
              </a:extLst>
            </p:cNvPr>
            <p:cNvSpPr/>
            <p:nvPr/>
          </p:nvSpPr>
          <p:spPr>
            <a:xfrm>
              <a:off x="7137878" y="3613310"/>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sp>
          <p:nvSpPr>
            <p:cNvPr id="42" name="椭圆 41">
              <a:extLst>
                <a:ext uri="{FF2B5EF4-FFF2-40B4-BE49-F238E27FC236}"/>
              </a:extLst>
            </p:cNvPr>
            <p:cNvSpPr/>
            <p:nvPr/>
          </p:nvSpPr>
          <p:spPr>
            <a:xfrm>
              <a:off x="4605188" y="3156260"/>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sp>
          <p:nvSpPr>
            <p:cNvPr id="47" name="椭圆 46">
              <a:extLst>
                <a:ext uri="{FF2B5EF4-FFF2-40B4-BE49-F238E27FC236}"/>
              </a:extLst>
            </p:cNvPr>
            <p:cNvSpPr/>
            <p:nvPr/>
          </p:nvSpPr>
          <p:spPr>
            <a:xfrm>
              <a:off x="6336076" y="2857399"/>
              <a:ext cx="321813" cy="321771"/>
            </a:xfrm>
            <a:prstGeom prst="ellipse">
              <a:avLst/>
            </a:prstGeom>
            <a:grpFill/>
            <a:ln w="76200" cap="flat" cmpd="sng" algn="ctr">
              <a:noFill/>
              <a:prstDash val="solid"/>
            </a:ln>
            <a:effectLst/>
          </p:spPr>
          <p:txBody>
            <a:bodyPr lIns="68580" tIns="34290" rIns="68580" bIns="34290" anchor="ctr"/>
            <a:lstStyle/>
            <a:p>
              <a:pPr algn="ctr" defTabSz="456565" fontAlgn="auto">
                <a:spcBef>
                  <a:spcPts val="0"/>
                </a:spcBef>
                <a:spcAft>
                  <a:spcPts val="0"/>
                </a:spcAft>
                <a:defRPr/>
              </a:pPr>
              <a:endParaRPr lang="zh-CN" altLang="en-US" kern="0">
                <a:solidFill>
                  <a:srgbClr val="57C6CF"/>
                </a:solidFill>
                <a:latin typeface="Century Gothic" panose="020B0502020202020204"/>
                <a:ea typeface="微软雅黑" panose="020B0503020204020204" pitchFamily="34" charset="-122"/>
              </a:endParaRPr>
            </a:p>
          </p:txBody>
        </p:sp>
      </p:grpSp>
      <p:sp>
        <p:nvSpPr>
          <p:cNvPr id="48" name="TextBox 22">
            <a:extLst>
              <a:ext uri="{FF2B5EF4-FFF2-40B4-BE49-F238E27FC236}"/>
            </a:extLst>
          </p:cNvPr>
          <p:cNvSpPr txBox="1"/>
          <p:nvPr/>
        </p:nvSpPr>
        <p:spPr>
          <a:xfrm>
            <a:off x="1038225" y="3676650"/>
            <a:ext cx="3297238" cy="1250950"/>
          </a:xfrm>
          <a:prstGeom prst="rect">
            <a:avLst/>
          </a:prstGeom>
          <a:noFill/>
        </p:spPr>
        <p:txBody>
          <a:bodyPr lIns="68580" tIns="34290" rIns="68580" bIns="34290">
            <a:spAutoFit/>
          </a:bodyPr>
          <a:lstStyle/>
          <a:p>
            <a:pPr fontAlgn="auto">
              <a:lnSpc>
                <a:spcPct val="120000"/>
              </a:lnSpc>
              <a:spcBef>
                <a:spcPts val="0"/>
              </a:spcBef>
              <a:spcAft>
                <a:spcPts val="0"/>
              </a:spcAft>
              <a:defRPr/>
            </a:pPr>
            <a:r>
              <a:rPr lang="zh-CN" altLang="en-US" sz="1600" dirty="0">
                <a:latin typeface="+mn-lt"/>
                <a:ea typeface="+mn-ea"/>
              </a:rPr>
              <a:t>吸取</a:t>
            </a:r>
            <a:r>
              <a:rPr lang="en-US" altLang="zh-CN" sz="1600" dirty="0">
                <a:latin typeface="+mn-lt"/>
                <a:ea typeface="+mn-ea"/>
              </a:rPr>
              <a:t>156</a:t>
            </a:r>
            <a:r>
              <a:rPr lang="zh-CN" altLang="en-US" sz="1600" dirty="0">
                <a:latin typeface="+mn-lt"/>
                <a:ea typeface="+mn-ea"/>
              </a:rPr>
              <a:t>工程中对苏联专家严重依赖的经验教训，</a:t>
            </a:r>
            <a:r>
              <a:rPr lang="en-US" altLang="zh-CN" sz="1600" dirty="0">
                <a:latin typeface="+mn-lt"/>
                <a:ea typeface="+mn-ea"/>
              </a:rPr>
              <a:t>43</a:t>
            </a:r>
            <a:r>
              <a:rPr lang="zh-CN" altLang="en-US" sz="1600" dirty="0">
                <a:latin typeface="+mn-lt"/>
                <a:ea typeface="+mn-ea"/>
              </a:rPr>
              <a:t>方案中，新中国对工业建设有了自己的理解和思路，较多的掌握了主动权。</a:t>
            </a:r>
            <a:endParaRPr lang="zh-CN" altLang="en-US" sz="16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9" name="TextBox 22">
            <a:extLst>
              <a:ext uri="{FF2B5EF4-FFF2-40B4-BE49-F238E27FC236}"/>
            </a:extLst>
          </p:cNvPr>
          <p:cNvSpPr txBox="1"/>
          <p:nvPr/>
        </p:nvSpPr>
        <p:spPr>
          <a:xfrm>
            <a:off x="7751763" y="5332413"/>
            <a:ext cx="2490787" cy="1300162"/>
          </a:xfrm>
          <a:prstGeom prst="rect">
            <a:avLst/>
          </a:prstGeom>
          <a:noFill/>
        </p:spPr>
        <p:txBody>
          <a:bodyPr lIns="68580" tIns="34290" rIns="68580" bIns="34290">
            <a:spAutoFit/>
          </a:bodyPr>
          <a:lstStyle>
            <a:defPPr>
              <a:defRPr lang="zh-CN"/>
            </a:defPPr>
            <a:lvl1pPr lvl="0">
              <a:lnSpc>
                <a:spcPct val="120000"/>
              </a:lnSpc>
              <a:spcAft>
                <a:spcPct val="40000"/>
              </a:spcAft>
              <a:buClr>
                <a:srgbClr val="292929"/>
              </a:buClr>
              <a:defRPr sz="1400">
                <a:solidFill>
                  <a:srgbClr val="333333"/>
                </a:solidFill>
                <a:latin typeface="微软雅黑" panose="020B0503020204020204" pitchFamily="34" charset="-122"/>
                <a:ea typeface="微软雅黑" panose="020B0503020204020204" pitchFamily="34" charset="-122"/>
              </a:defRPr>
            </a:lvl1pPr>
          </a:lstStyle>
          <a:p>
            <a:pPr fontAlgn="auto">
              <a:lnSpc>
                <a:spcPct val="100000"/>
              </a:lnSpc>
              <a:spcBef>
                <a:spcPts val="0"/>
              </a:spcBef>
              <a:spcAft>
                <a:spcPts val="0"/>
              </a:spcAft>
              <a:defRPr/>
            </a:pPr>
            <a:r>
              <a:rPr lang="en-US" altLang="zh-CN" sz="1600" dirty="0" smtClean="0"/>
              <a:t>43</a:t>
            </a:r>
            <a:r>
              <a:rPr lang="zh-CN" altLang="en-US" sz="1600" dirty="0" smtClean="0"/>
              <a:t>方案是新中国第一次从西方资本主义国家大规模引进吸纳带工业技术，也掀起了第二次工业引进高潮</a:t>
            </a:r>
            <a:endParaRPr lang="zh-CN" altLang="en-US" sz="1600" dirty="0">
              <a:solidFill>
                <a:schemeClr val="tx1">
                  <a:lumMod val="85000"/>
                  <a:lumOff val="15000"/>
                </a:schemeClr>
              </a:solidFill>
              <a:latin typeface="方正黑体简体" panose="02010601030101010101" pitchFamily="2" charset="-122"/>
              <a:ea typeface="方正黑体简体" panose="02010601030101010101" pitchFamily="2" charset="-122"/>
            </a:endParaRPr>
          </a:p>
        </p:txBody>
      </p:sp>
      <p:sp>
        <p:nvSpPr>
          <p:cNvPr id="52" name="文本框 51"/>
          <p:cNvSpPr txBox="1">
            <a:spLocks noChangeArrowheads="1"/>
          </p:cNvSpPr>
          <p:nvPr/>
        </p:nvSpPr>
        <p:spPr bwMode="auto">
          <a:xfrm>
            <a:off x="2657475" y="3319463"/>
            <a:ext cx="1211263" cy="361950"/>
          </a:xfrm>
          <a:prstGeom prst="rect">
            <a:avLst/>
          </a:prstGeom>
          <a:noFill/>
          <a:ln w="9525">
            <a:noFill/>
            <a:miter lim="800000"/>
            <a:headEnd/>
            <a:tailEnd/>
          </a:ln>
        </p:spPr>
        <p:txBody>
          <a:bodyPr wrap="none">
            <a:spAutoFit/>
          </a:bodyPr>
          <a:lstStyle/>
          <a:p>
            <a:pPr>
              <a:lnSpc>
                <a:spcPct val="120000"/>
              </a:lnSpc>
            </a:pPr>
            <a:r>
              <a:rPr lang="zh-CN" altLang="en-US" sz="1600" b="1">
                <a:solidFill>
                  <a:srgbClr val="FF0000"/>
                </a:solidFill>
                <a:latin typeface="微软雅黑" pitchFamily="34" charset="-122"/>
                <a:ea typeface="微软雅黑" pitchFamily="34" charset="-122"/>
              </a:rPr>
              <a:t>更多主动权</a:t>
            </a:r>
          </a:p>
        </p:txBody>
      </p:sp>
      <p:sp>
        <p:nvSpPr>
          <p:cNvPr id="53" name="文本框 52"/>
          <p:cNvSpPr txBox="1">
            <a:spLocks noChangeArrowheads="1"/>
          </p:cNvSpPr>
          <p:nvPr/>
        </p:nvSpPr>
        <p:spPr bwMode="auto">
          <a:xfrm>
            <a:off x="4022725" y="1012825"/>
            <a:ext cx="595313" cy="338138"/>
          </a:xfrm>
          <a:prstGeom prst="rect">
            <a:avLst/>
          </a:prstGeom>
          <a:noFill/>
          <a:ln w="9525">
            <a:noFill/>
            <a:miter lim="800000"/>
            <a:headEnd/>
            <a:tailEnd/>
          </a:ln>
        </p:spPr>
        <p:txBody>
          <a:bodyPr wrap="none">
            <a:spAutoFit/>
          </a:bodyPr>
          <a:lstStyle/>
          <a:p>
            <a:r>
              <a:rPr lang="zh-CN" altLang="en-US" sz="1600" b="1">
                <a:solidFill>
                  <a:srgbClr val="FF0000"/>
                </a:solidFill>
                <a:latin typeface="方正黑体简体"/>
                <a:ea typeface="方正黑体简体"/>
                <a:cs typeface="方正黑体简体"/>
              </a:rPr>
              <a:t>创汇</a:t>
            </a:r>
          </a:p>
        </p:txBody>
      </p:sp>
      <p:sp>
        <p:nvSpPr>
          <p:cNvPr id="54" name="文本框 53"/>
          <p:cNvSpPr txBox="1">
            <a:spLocks noChangeArrowheads="1"/>
          </p:cNvSpPr>
          <p:nvPr/>
        </p:nvSpPr>
        <p:spPr bwMode="auto">
          <a:xfrm>
            <a:off x="2400300" y="4967288"/>
            <a:ext cx="1414463" cy="339725"/>
          </a:xfrm>
          <a:prstGeom prst="rect">
            <a:avLst/>
          </a:prstGeom>
          <a:noFill/>
          <a:ln w="9525">
            <a:noFill/>
            <a:miter lim="800000"/>
            <a:headEnd/>
            <a:tailEnd/>
          </a:ln>
        </p:spPr>
        <p:txBody>
          <a:bodyPr wrap="none">
            <a:spAutoFit/>
          </a:bodyPr>
          <a:lstStyle/>
          <a:p>
            <a:r>
              <a:rPr lang="zh-CN" altLang="en-US" sz="1600" b="1">
                <a:solidFill>
                  <a:srgbClr val="FF0000"/>
                </a:solidFill>
                <a:latin typeface="方正黑体简体"/>
                <a:ea typeface="方正黑体简体"/>
                <a:cs typeface="方正黑体简体"/>
              </a:rPr>
              <a:t>工业门类转型</a:t>
            </a:r>
          </a:p>
        </p:txBody>
      </p:sp>
      <p:sp>
        <p:nvSpPr>
          <p:cNvPr id="55" name="文本框 54"/>
          <p:cNvSpPr txBox="1">
            <a:spLocks noChangeArrowheads="1"/>
          </p:cNvSpPr>
          <p:nvPr/>
        </p:nvSpPr>
        <p:spPr bwMode="auto">
          <a:xfrm>
            <a:off x="7731125" y="2735263"/>
            <a:ext cx="2046288" cy="338137"/>
          </a:xfrm>
          <a:prstGeom prst="rect">
            <a:avLst/>
          </a:prstGeom>
          <a:noFill/>
          <a:ln w="9525">
            <a:noFill/>
            <a:miter lim="800000"/>
            <a:headEnd/>
            <a:tailEnd/>
          </a:ln>
        </p:spPr>
        <p:txBody>
          <a:bodyPr wrap="none">
            <a:spAutoFit/>
          </a:bodyPr>
          <a:lstStyle/>
          <a:p>
            <a:r>
              <a:rPr lang="zh-CN" altLang="en-US" sz="1600" b="1">
                <a:solidFill>
                  <a:srgbClr val="FF0000"/>
                </a:solidFill>
                <a:latin typeface="方正黑体简体"/>
                <a:ea typeface="方正黑体简体"/>
                <a:cs typeface="方正黑体简体"/>
              </a:rPr>
              <a:t>带动上下游相关行业</a:t>
            </a:r>
          </a:p>
        </p:txBody>
      </p:sp>
      <p:sp>
        <p:nvSpPr>
          <p:cNvPr id="56" name="文本框 55"/>
          <p:cNvSpPr txBox="1">
            <a:spLocks noChangeArrowheads="1"/>
          </p:cNvSpPr>
          <p:nvPr/>
        </p:nvSpPr>
        <p:spPr bwMode="auto">
          <a:xfrm>
            <a:off x="6837363" y="815975"/>
            <a:ext cx="1827212" cy="339725"/>
          </a:xfrm>
          <a:prstGeom prst="rect">
            <a:avLst/>
          </a:prstGeom>
          <a:noFill/>
          <a:ln w="9525">
            <a:noFill/>
            <a:miter lim="800000"/>
            <a:headEnd/>
            <a:tailEnd/>
          </a:ln>
        </p:spPr>
        <p:txBody>
          <a:bodyPr wrap="none">
            <a:spAutoFit/>
          </a:bodyPr>
          <a:lstStyle/>
          <a:p>
            <a:r>
              <a:rPr lang="zh-CN" altLang="en-US" sz="1600" b="1">
                <a:solidFill>
                  <a:srgbClr val="FF0000"/>
                </a:solidFill>
                <a:latin typeface="方正黑体简体"/>
                <a:ea typeface="方正黑体简体"/>
                <a:cs typeface="方正黑体简体"/>
              </a:rPr>
              <a:t>提升现代工业等级</a:t>
            </a:r>
          </a:p>
        </p:txBody>
      </p:sp>
      <p:sp>
        <p:nvSpPr>
          <p:cNvPr id="57" name="文本框 56"/>
          <p:cNvSpPr txBox="1">
            <a:spLocks noChangeArrowheads="1"/>
          </p:cNvSpPr>
          <p:nvPr/>
        </p:nvSpPr>
        <p:spPr bwMode="auto">
          <a:xfrm>
            <a:off x="7851775" y="4940300"/>
            <a:ext cx="1620838" cy="330200"/>
          </a:xfrm>
          <a:prstGeom prst="rect">
            <a:avLst/>
          </a:prstGeom>
          <a:noFill/>
          <a:ln w="9525">
            <a:noFill/>
            <a:miter lim="800000"/>
            <a:headEnd/>
            <a:tailEnd/>
          </a:ln>
        </p:spPr>
        <p:txBody>
          <a:bodyPr wrap="none">
            <a:spAutoFit/>
          </a:bodyPr>
          <a:lstStyle/>
          <a:p>
            <a:pPr>
              <a:lnSpc>
                <a:spcPct val="120000"/>
              </a:lnSpc>
            </a:pPr>
            <a:r>
              <a:rPr lang="zh-CN" altLang="en-US" sz="1400" b="1">
                <a:solidFill>
                  <a:srgbClr val="FF0000"/>
                </a:solidFill>
                <a:latin typeface="微软雅黑" pitchFamily="34" charset="-122"/>
                <a:ea typeface="微软雅黑" pitchFamily="34" charset="-122"/>
              </a:rPr>
              <a:t>开启工业引进高潮</a:t>
            </a:r>
          </a:p>
        </p:txBody>
      </p:sp>
      <p:sp>
        <p:nvSpPr>
          <p:cNvPr id="34" name="TextBox 22"/>
          <p:cNvSpPr txBox="1">
            <a:spLocks noChangeArrowheads="1"/>
          </p:cNvSpPr>
          <p:nvPr/>
        </p:nvSpPr>
        <p:spPr bwMode="auto">
          <a:xfrm>
            <a:off x="146050" y="1463675"/>
            <a:ext cx="4448175" cy="1546225"/>
          </a:xfrm>
          <a:prstGeom prst="rect">
            <a:avLst/>
          </a:prstGeom>
          <a:noFill/>
          <a:ln w="9525">
            <a:noFill/>
            <a:miter lim="800000"/>
            <a:headEnd/>
            <a:tailEnd/>
          </a:ln>
        </p:spPr>
        <p:txBody>
          <a:bodyPr lIns="68580" tIns="34290" rIns="68580" bIns="34290">
            <a:spAutoFit/>
          </a:bodyPr>
          <a:lstStyle/>
          <a:p>
            <a:pPr>
              <a:lnSpc>
                <a:spcPct val="120000"/>
              </a:lnSpc>
              <a:spcAft>
                <a:spcPct val="40000"/>
              </a:spcAft>
              <a:buClr>
                <a:srgbClr val="292929"/>
              </a:buClr>
            </a:pPr>
            <a:r>
              <a:rPr lang="en-US" altLang="zh-CN" sz="1600">
                <a:solidFill>
                  <a:srgbClr val="333333"/>
                </a:solidFill>
                <a:latin typeface="微软雅黑" pitchFamily="34" charset="-122"/>
                <a:ea typeface="微软雅黑" pitchFamily="34" charset="-122"/>
              </a:rPr>
              <a:t>43</a:t>
            </a:r>
            <a:r>
              <a:rPr lang="zh-CN" altLang="en-US" sz="1600">
                <a:solidFill>
                  <a:srgbClr val="333333"/>
                </a:solidFill>
                <a:latin typeface="微软雅黑" pitchFamily="34" charset="-122"/>
                <a:ea typeface="微软雅黑" pitchFamily="34" charset="-122"/>
              </a:rPr>
              <a:t>方案的主体项目，体现了</a:t>
            </a:r>
            <a:r>
              <a:rPr lang="en-US" altLang="zh-CN" sz="1600">
                <a:solidFill>
                  <a:srgbClr val="333333"/>
                </a:solidFill>
                <a:latin typeface="微软雅黑" pitchFamily="34" charset="-122"/>
                <a:ea typeface="微软雅黑" pitchFamily="34" charset="-122"/>
              </a:rPr>
              <a:t>20</a:t>
            </a:r>
            <a:r>
              <a:rPr lang="zh-CN" altLang="en-US" sz="1600">
                <a:solidFill>
                  <a:srgbClr val="333333"/>
                </a:solidFill>
                <a:latin typeface="微软雅黑" pitchFamily="34" charset="-122"/>
                <a:ea typeface="微软雅黑" pitchFamily="34" charset="-122"/>
              </a:rPr>
              <a:t>世纪</a:t>
            </a:r>
            <a:r>
              <a:rPr lang="en-US" altLang="zh-CN" sz="1600">
                <a:solidFill>
                  <a:srgbClr val="333333"/>
                </a:solidFill>
                <a:latin typeface="微软雅黑" pitchFamily="34" charset="-122"/>
                <a:ea typeface="微软雅黑" pitchFamily="34" charset="-122"/>
              </a:rPr>
              <a:t>60</a:t>
            </a:r>
            <a:r>
              <a:rPr lang="zh-CN" altLang="en-US" sz="1600">
                <a:solidFill>
                  <a:srgbClr val="333333"/>
                </a:solidFill>
                <a:latin typeface="微软雅黑" pitchFamily="34" charset="-122"/>
                <a:ea typeface="微软雅黑" pitchFamily="34" charset="-122"/>
              </a:rPr>
              <a:t>年代以来国际技术革新的主要发展方向，如石油化工和合成材料、大型化设备、自动化设备以及计算机对生产的动态控制，产品具有国际竞争力，开启创汇的国际贸易征程。</a:t>
            </a:r>
            <a:endParaRPr lang="en-US" altLang="zh-CN" sz="1600">
              <a:solidFill>
                <a:srgbClr val="333333"/>
              </a:solidFill>
              <a:latin typeface="微软雅黑" pitchFamily="34" charset="-122"/>
              <a:ea typeface="微软雅黑" pitchFamily="34" charset="-122"/>
            </a:endParaRPr>
          </a:p>
        </p:txBody>
      </p:sp>
      <p:sp>
        <p:nvSpPr>
          <p:cNvPr id="44" name="矩形 43"/>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0" name="矩形 49"/>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1" name="椭圆 5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3025" name="Group 32"/>
          <p:cNvGrpSpPr>
            <a:grpSpLocks/>
          </p:cNvGrpSpPr>
          <p:nvPr/>
        </p:nvGrpSpPr>
        <p:grpSpPr bwMode="auto">
          <a:xfrm>
            <a:off x="1087438" y="-11113"/>
            <a:ext cx="709612" cy="711201"/>
            <a:chOff x="3692576" y="1742634"/>
            <a:chExt cx="2790379" cy="2796023"/>
          </a:xfrm>
        </p:grpSpPr>
        <p:grpSp>
          <p:nvGrpSpPr>
            <p:cNvPr id="43041" name="组合 79"/>
            <p:cNvGrpSpPr>
              <a:grpSpLocks/>
            </p:cNvGrpSpPr>
            <p:nvPr/>
          </p:nvGrpSpPr>
          <p:grpSpPr bwMode="auto">
            <a:xfrm>
              <a:off x="3692576" y="1742634"/>
              <a:ext cx="2790379" cy="2796023"/>
              <a:chOff x="6379729" y="2488774"/>
              <a:chExt cx="2513016" cy="2513016"/>
            </a:xfrm>
          </p:grpSpPr>
          <p:sp>
            <p:nvSpPr>
              <p:cNvPr id="66"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67"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5"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3026"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3027"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70" name="矩形 69"/>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1" name="椭圆 7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3030" name="Group 32"/>
          <p:cNvGrpSpPr>
            <a:grpSpLocks/>
          </p:cNvGrpSpPr>
          <p:nvPr/>
        </p:nvGrpSpPr>
        <p:grpSpPr bwMode="auto">
          <a:xfrm>
            <a:off x="1087438" y="-11113"/>
            <a:ext cx="709612" cy="711201"/>
            <a:chOff x="3692576" y="1742634"/>
            <a:chExt cx="2790379" cy="2796023"/>
          </a:xfrm>
        </p:grpSpPr>
        <p:grpSp>
          <p:nvGrpSpPr>
            <p:cNvPr id="43033" name="组合 79"/>
            <p:cNvGrpSpPr>
              <a:grpSpLocks/>
            </p:cNvGrpSpPr>
            <p:nvPr/>
          </p:nvGrpSpPr>
          <p:grpSpPr bwMode="auto">
            <a:xfrm>
              <a:off x="3692576" y="1742634"/>
              <a:ext cx="2790379" cy="2796023"/>
              <a:chOff x="6379729" y="2488774"/>
              <a:chExt cx="2513016" cy="2513016"/>
            </a:xfrm>
          </p:grpSpPr>
          <p:sp>
            <p:nvSpPr>
              <p:cNvPr id="7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7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74"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3031" name="矩形 76"/>
          <p:cNvSpPr>
            <a:spLocks noChangeArrowheads="1"/>
          </p:cNvSpPr>
          <p:nvPr/>
        </p:nvSpPr>
        <p:spPr bwMode="auto">
          <a:xfrm>
            <a:off x="1987550" y="130175"/>
            <a:ext cx="288766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建国之工业基础之二：</a:t>
            </a:r>
            <a:r>
              <a:rPr lang="en-US" altLang="zh-CN" sz="1600">
                <a:solidFill>
                  <a:schemeClr val="bg1"/>
                </a:solidFill>
                <a:latin typeface="微软雅黑" pitchFamily="34" charset="-122"/>
                <a:ea typeface="微软雅黑" pitchFamily="34" charset="-122"/>
              </a:rPr>
              <a:t>43</a:t>
            </a:r>
            <a:r>
              <a:rPr lang="zh-CN" altLang="en-US" sz="1600">
                <a:solidFill>
                  <a:schemeClr val="bg1"/>
                </a:solidFill>
                <a:latin typeface="微软雅黑" pitchFamily="34" charset="-122"/>
                <a:ea typeface="微软雅黑" pitchFamily="34" charset="-122"/>
              </a:rPr>
              <a:t>方案</a:t>
            </a:r>
            <a:endParaRPr lang="en-US" altLang="zh-CN" sz="1600">
              <a:solidFill>
                <a:schemeClr val="bg1"/>
              </a:solidFill>
              <a:latin typeface="微软雅黑" pitchFamily="34" charset="-122"/>
              <a:ea typeface="微软雅黑" pitchFamily="34" charset="-122"/>
            </a:endParaRPr>
          </a:p>
        </p:txBody>
      </p:sp>
      <p:pic>
        <p:nvPicPr>
          <p:cNvPr id="4303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Click="0"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4"/>
                                        </p:tgtEl>
                                        <p:attrNameLst>
                                          <p:attrName>style.visibility</p:attrName>
                                        </p:attrNameLst>
                                      </p:cBhvr>
                                      <p:to>
                                        <p:strVal val="visible"/>
                                      </p:to>
                                    </p:set>
                                    <p:anim calcmode="lin" valueType="num">
                                      <p:cBhvr additive="base">
                                        <p:cTn id="14" dur="500" fill="hold"/>
                                        <p:tgtEl>
                                          <p:spTgt spid="54"/>
                                        </p:tgtEl>
                                        <p:attrNameLst>
                                          <p:attrName>ppt_x</p:attrName>
                                        </p:attrNameLst>
                                      </p:cBhvr>
                                      <p:tavLst>
                                        <p:tav tm="0">
                                          <p:val>
                                            <p:strVal val="#ppt_x"/>
                                          </p:val>
                                        </p:tav>
                                        <p:tav tm="100000">
                                          <p:val>
                                            <p:strVal val="#ppt_x"/>
                                          </p:val>
                                        </p:tav>
                                      </p:tavLst>
                                    </p:anim>
                                    <p:anim calcmode="lin" valueType="num">
                                      <p:cBhvr additive="base">
                                        <p:cTn id="15"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7"/>
                                        </p:tgtEl>
                                        <p:attrNameLst>
                                          <p:attrName>style.visibility</p:attrName>
                                        </p:attrNameLst>
                                      </p:cBhvr>
                                      <p:to>
                                        <p:strVal val="visible"/>
                                      </p:to>
                                    </p:set>
                                    <p:anim calcmode="lin" valueType="num">
                                      <p:cBhvr additive="base">
                                        <p:cTn id="25" dur="500" fill="hold"/>
                                        <p:tgtEl>
                                          <p:spTgt spid="57"/>
                                        </p:tgtEl>
                                        <p:attrNameLst>
                                          <p:attrName>ppt_x</p:attrName>
                                        </p:attrNameLst>
                                      </p:cBhvr>
                                      <p:tavLst>
                                        <p:tav tm="0">
                                          <p:val>
                                            <p:strVal val="#ppt_x"/>
                                          </p:val>
                                        </p:tav>
                                        <p:tav tm="100000">
                                          <p:val>
                                            <p:strVal val="#ppt_x"/>
                                          </p:val>
                                        </p:tav>
                                      </p:tavLst>
                                    </p:anim>
                                    <p:anim calcmode="lin" valueType="num">
                                      <p:cBhvr additive="base">
                                        <p:cTn id="2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barn(inVertical)">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5"/>
                                        </p:tgtEl>
                                        <p:attrNameLst>
                                          <p:attrName>style.visibility</p:attrName>
                                        </p:attrNameLst>
                                      </p:cBhvr>
                                      <p:to>
                                        <p:strVal val="visible"/>
                                      </p:to>
                                    </p:set>
                                    <p:anim calcmode="lin" valueType="num">
                                      <p:cBhvr additive="base">
                                        <p:cTn id="36" dur="500" fill="hold"/>
                                        <p:tgtEl>
                                          <p:spTgt spid="55"/>
                                        </p:tgtEl>
                                        <p:attrNameLst>
                                          <p:attrName>ppt_x</p:attrName>
                                        </p:attrNameLst>
                                      </p:cBhvr>
                                      <p:tavLst>
                                        <p:tav tm="0">
                                          <p:val>
                                            <p:strVal val="#ppt_x"/>
                                          </p:val>
                                        </p:tav>
                                        <p:tav tm="100000">
                                          <p:val>
                                            <p:strVal val="#ppt_x"/>
                                          </p:val>
                                        </p:tav>
                                      </p:tavLst>
                                    </p:anim>
                                    <p:anim calcmode="lin" valueType="num">
                                      <p:cBhvr additive="base">
                                        <p:cTn id="37"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circle(in)">
                                      <p:cBhvr>
                                        <p:cTn id="42" dur="20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anim calcmode="lin" valueType="num">
                                      <p:cBhvr additive="base">
                                        <p:cTn id="47" dur="500" fill="hold"/>
                                        <p:tgtEl>
                                          <p:spTgt spid="52"/>
                                        </p:tgtEl>
                                        <p:attrNameLst>
                                          <p:attrName>ppt_x</p:attrName>
                                        </p:attrNameLst>
                                      </p:cBhvr>
                                      <p:tavLst>
                                        <p:tav tm="0">
                                          <p:val>
                                            <p:strVal val="#ppt_x"/>
                                          </p:val>
                                        </p:tav>
                                        <p:tav tm="100000">
                                          <p:val>
                                            <p:strVal val="#ppt_x"/>
                                          </p:val>
                                        </p:tav>
                                      </p:tavLst>
                                    </p:anim>
                                    <p:anim calcmode="lin" valueType="num">
                                      <p:cBhvr additive="base">
                                        <p:cTn id="4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wheel(1)">
                                      <p:cBhvr>
                                        <p:cTn id="53" dur="2000"/>
                                        <p:tgtEl>
                                          <p:spTgt spid="48"/>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53"/>
                                        </p:tgtEl>
                                        <p:attrNameLst>
                                          <p:attrName>style.visibility</p:attrName>
                                        </p:attrNameLst>
                                      </p:cBhvr>
                                      <p:to>
                                        <p:strVal val="visible"/>
                                      </p:to>
                                    </p:set>
                                    <p:anim calcmode="lin" valueType="num">
                                      <p:cBhvr additive="base">
                                        <p:cTn id="58" dur="500" fill="hold"/>
                                        <p:tgtEl>
                                          <p:spTgt spid="53"/>
                                        </p:tgtEl>
                                        <p:attrNameLst>
                                          <p:attrName>ppt_x</p:attrName>
                                        </p:attrNameLst>
                                      </p:cBhvr>
                                      <p:tavLst>
                                        <p:tav tm="0">
                                          <p:val>
                                            <p:strVal val="#ppt_x"/>
                                          </p:val>
                                        </p:tav>
                                        <p:tav tm="100000">
                                          <p:val>
                                            <p:strVal val="#ppt_x"/>
                                          </p:val>
                                        </p:tav>
                                      </p:tavLst>
                                    </p:anim>
                                    <p:anim calcmode="lin" valueType="num">
                                      <p:cBhvr additive="base">
                                        <p:cTn id="59"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randombar(horizontal)">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6"/>
                                        </p:tgtEl>
                                        <p:attrNameLst>
                                          <p:attrName>style.visibility</p:attrName>
                                        </p:attrNameLst>
                                      </p:cBhvr>
                                      <p:to>
                                        <p:strVal val="visible"/>
                                      </p:to>
                                    </p:set>
                                    <p:anim calcmode="lin" valueType="num">
                                      <p:cBhvr additive="base">
                                        <p:cTn id="69" dur="500" fill="hold"/>
                                        <p:tgtEl>
                                          <p:spTgt spid="56"/>
                                        </p:tgtEl>
                                        <p:attrNameLst>
                                          <p:attrName>ppt_x</p:attrName>
                                        </p:attrNameLst>
                                      </p:cBhvr>
                                      <p:tavLst>
                                        <p:tav tm="0">
                                          <p:val>
                                            <p:strVal val="#ppt_x"/>
                                          </p:val>
                                        </p:tav>
                                        <p:tav tm="100000">
                                          <p:val>
                                            <p:strVal val="#ppt_x"/>
                                          </p:val>
                                        </p:tav>
                                      </p:tavLst>
                                    </p:anim>
                                    <p:anim calcmode="lin" valueType="num">
                                      <p:cBhvr additive="base">
                                        <p:cTn id="7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anim calcmode="lin" valueType="num">
                                      <p:cBhvr>
                                        <p:cTn id="75" dur="500" fill="hold"/>
                                        <p:tgtEl>
                                          <p:spTgt spid="46"/>
                                        </p:tgtEl>
                                        <p:attrNameLst>
                                          <p:attrName>ppt_w</p:attrName>
                                        </p:attrNameLst>
                                      </p:cBhvr>
                                      <p:tavLst>
                                        <p:tav tm="0">
                                          <p:val>
                                            <p:fltVal val="0"/>
                                          </p:val>
                                        </p:tav>
                                        <p:tav tm="100000">
                                          <p:val>
                                            <p:strVal val="#ppt_w"/>
                                          </p:val>
                                        </p:tav>
                                      </p:tavLst>
                                    </p:anim>
                                    <p:anim calcmode="lin" valueType="num">
                                      <p:cBhvr>
                                        <p:cTn id="76" dur="500" fill="hold"/>
                                        <p:tgtEl>
                                          <p:spTgt spid="46"/>
                                        </p:tgtEl>
                                        <p:attrNameLst>
                                          <p:attrName>ppt_h</p:attrName>
                                        </p:attrNameLst>
                                      </p:cBhvr>
                                      <p:tavLst>
                                        <p:tav tm="0">
                                          <p:val>
                                            <p:fltVal val="0"/>
                                          </p:val>
                                        </p:tav>
                                        <p:tav tm="100000">
                                          <p:val>
                                            <p:strVal val="#ppt_h"/>
                                          </p:val>
                                        </p:tav>
                                      </p:tavLst>
                                    </p:anim>
                                    <p:animEffect transition="in" filter="fade">
                                      <p:cBhvr>
                                        <p:cTn id="7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6" grpId="0" animBg="1"/>
      <p:bldP spid="48" grpId="0"/>
      <p:bldP spid="49" grpId="0"/>
      <p:bldP spid="52" grpId="0"/>
      <p:bldP spid="53" grpId="0"/>
      <p:bldP spid="54" grpId="0"/>
      <p:bldP spid="55" grpId="0"/>
      <p:bldP spid="56" grpId="0"/>
      <p:bldP spid="57"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96888" y="784225"/>
            <a:ext cx="11218862" cy="11985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altLang="zh-CN" dirty="0">
                <a:solidFill>
                  <a:schemeClr val="tx1"/>
                </a:solidFill>
              </a:rPr>
              <a:t>156</a:t>
            </a:r>
            <a:r>
              <a:rPr lang="zh-CN" altLang="en-US" dirty="0">
                <a:solidFill>
                  <a:schemeClr val="tx1"/>
                </a:solidFill>
              </a:rPr>
              <a:t>工程</a:t>
            </a:r>
            <a:r>
              <a:rPr lang="en-US" altLang="zh-CN" dirty="0">
                <a:solidFill>
                  <a:schemeClr val="tx1"/>
                </a:solidFill>
              </a:rPr>
              <a:t>+43</a:t>
            </a:r>
            <a:r>
              <a:rPr lang="zh-CN" altLang="en-US" dirty="0">
                <a:solidFill>
                  <a:schemeClr val="tx1"/>
                </a:solidFill>
              </a:rPr>
              <a:t>方案，在很大程度上支撑了中国三酸一碱以及冶金炼钢能源重工业的基础，工业结构从军工、重工业开始向轻工业铺开。</a:t>
            </a:r>
            <a:endParaRPr lang="en-US" altLang="zh-CN" dirty="0">
              <a:solidFill>
                <a:schemeClr val="tx1"/>
              </a:solidFill>
            </a:endParaRPr>
          </a:p>
          <a:p>
            <a:pPr fontAlgn="auto">
              <a:spcBef>
                <a:spcPts val="0"/>
              </a:spcBef>
              <a:spcAft>
                <a:spcPts val="0"/>
              </a:spcAft>
              <a:defRPr/>
            </a:pPr>
            <a:r>
              <a:rPr lang="zh-CN" altLang="en-US" dirty="0">
                <a:solidFill>
                  <a:schemeClr val="tx1"/>
                </a:solidFill>
              </a:rPr>
              <a:t>改革开放以后，我国开启了中国特色社会主义工业化道路，社会主义工业化道路有三大法宝，中国工业化飞天模式就开启了。</a:t>
            </a:r>
          </a:p>
        </p:txBody>
      </p:sp>
      <p:sp>
        <p:nvSpPr>
          <p:cNvPr id="14" name="矩形 13"/>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矩形 14"/>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5061" name="Group 32"/>
          <p:cNvGrpSpPr>
            <a:grpSpLocks/>
          </p:cNvGrpSpPr>
          <p:nvPr/>
        </p:nvGrpSpPr>
        <p:grpSpPr bwMode="auto">
          <a:xfrm>
            <a:off x="1087438" y="-11113"/>
            <a:ext cx="709612" cy="711201"/>
            <a:chOff x="3692576" y="1742634"/>
            <a:chExt cx="2790379" cy="2796023"/>
          </a:xfrm>
        </p:grpSpPr>
        <p:grpSp>
          <p:nvGrpSpPr>
            <p:cNvPr id="45097" name="组合 79"/>
            <p:cNvGrpSpPr>
              <a:grpSpLocks/>
            </p:cNvGrpSpPr>
            <p:nvPr/>
          </p:nvGrpSpPr>
          <p:grpSpPr bwMode="auto">
            <a:xfrm>
              <a:off x="3692576" y="1742634"/>
              <a:ext cx="2790379" cy="2796023"/>
              <a:chOff x="6379729" y="2488774"/>
              <a:chExt cx="2513016" cy="2513016"/>
            </a:xfrm>
          </p:grpSpPr>
          <p:sp>
            <p:nvSpPr>
              <p:cNvPr id="2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9"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5062"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5063"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4" name="矩形 2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5066" name="Group 32"/>
          <p:cNvGrpSpPr>
            <a:grpSpLocks/>
          </p:cNvGrpSpPr>
          <p:nvPr/>
        </p:nvGrpSpPr>
        <p:grpSpPr bwMode="auto">
          <a:xfrm>
            <a:off x="1087438" y="-11113"/>
            <a:ext cx="709612" cy="711201"/>
            <a:chOff x="3692576" y="1742634"/>
            <a:chExt cx="2790379" cy="2796023"/>
          </a:xfrm>
        </p:grpSpPr>
        <p:grpSp>
          <p:nvGrpSpPr>
            <p:cNvPr id="45089" name="组合 79"/>
            <p:cNvGrpSpPr>
              <a:grpSpLocks/>
            </p:cNvGrpSpPr>
            <p:nvPr/>
          </p:nvGrpSpPr>
          <p:grpSpPr bwMode="auto">
            <a:xfrm>
              <a:off x="3692576" y="1742634"/>
              <a:ext cx="2790379" cy="2796023"/>
              <a:chOff x="6379729" y="2488774"/>
              <a:chExt cx="2513016" cy="2513016"/>
            </a:xfrm>
          </p:grpSpPr>
          <p:sp>
            <p:nvSpPr>
              <p:cNvPr id="2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5067" name="矩形 30"/>
          <p:cNvSpPr>
            <a:spLocks noChangeArrowheads="1"/>
          </p:cNvSpPr>
          <p:nvPr/>
        </p:nvSpPr>
        <p:spPr bwMode="auto">
          <a:xfrm>
            <a:off x="1987550" y="130175"/>
            <a:ext cx="4083050"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改革开放后中国特有工业化道路：自己干！</a:t>
            </a:r>
            <a:endParaRPr lang="en-US" altLang="zh-CN" sz="1600">
              <a:solidFill>
                <a:schemeClr val="bg1"/>
              </a:solidFill>
              <a:latin typeface="微软雅黑" pitchFamily="34" charset="-122"/>
              <a:ea typeface="微软雅黑" pitchFamily="34" charset="-122"/>
            </a:endParaRPr>
          </a:p>
        </p:txBody>
      </p:sp>
      <p:pic>
        <p:nvPicPr>
          <p:cNvPr id="45068"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
        <p:nvSpPr>
          <p:cNvPr id="34" name="六边形 33"/>
          <p:cNvSpPr/>
          <p:nvPr/>
        </p:nvSpPr>
        <p:spPr>
          <a:xfrm>
            <a:off x="8286750" y="4213225"/>
            <a:ext cx="1493838" cy="1250950"/>
          </a:xfrm>
          <a:prstGeom prst="hexag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中国特色工业化</a:t>
            </a:r>
          </a:p>
        </p:txBody>
      </p:sp>
      <p:grpSp>
        <p:nvGrpSpPr>
          <p:cNvPr id="35" name="组合 34"/>
          <p:cNvGrpSpPr>
            <a:grpSpLocks/>
          </p:cNvGrpSpPr>
          <p:nvPr/>
        </p:nvGrpSpPr>
        <p:grpSpPr bwMode="auto">
          <a:xfrm>
            <a:off x="7731125" y="2160588"/>
            <a:ext cx="2605088" cy="1979612"/>
            <a:chOff x="3194613" y="214127"/>
            <a:chExt cx="2604300" cy="1980069"/>
          </a:xfrm>
        </p:grpSpPr>
        <p:sp>
          <p:nvSpPr>
            <p:cNvPr id="36" name="上箭头 35"/>
            <p:cNvSpPr/>
            <p:nvPr/>
          </p:nvSpPr>
          <p:spPr>
            <a:xfrm>
              <a:off x="3194613" y="214127"/>
              <a:ext cx="2604300" cy="1980069"/>
            </a:xfrm>
            <a:prstGeom prst="upArrow">
              <a:avLst>
                <a:gd name="adj1" fmla="val 50000"/>
                <a:gd name="adj2" fmla="val 35000"/>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上箭头 4"/>
            <p:cNvSpPr/>
            <p:nvPr/>
          </p:nvSpPr>
          <p:spPr>
            <a:xfrm>
              <a:off x="3845291" y="560282"/>
              <a:ext cx="1302944" cy="1633914"/>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fontAlgn="auto">
                <a:lnSpc>
                  <a:spcPct val="90000"/>
                </a:lnSpc>
                <a:spcAft>
                  <a:spcPct val="35000"/>
                </a:spcAft>
                <a:defRPr/>
              </a:pPr>
              <a:r>
                <a:rPr lang="zh-CN" altLang="en-US" sz="2000" dirty="0"/>
                <a:t>基建狂魔：</a:t>
              </a:r>
              <a:endParaRPr lang="en-US" altLang="zh-CN" sz="2000" dirty="0"/>
            </a:p>
            <a:p>
              <a:pPr algn="ctr" defTabSz="889000" fontAlgn="auto">
                <a:lnSpc>
                  <a:spcPct val="90000"/>
                </a:lnSpc>
                <a:spcAft>
                  <a:spcPct val="35000"/>
                </a:spcAft>
                <a:defRPr/>
              </a:pPr>
              <a:r>
                <a:rPr lang="zh-CN" altLang="en-US" sz="1600" dirty="0"/>
                <a:t>政府搭台</a:t>
              </a:r>
              <a:endParaRPr lang="en-US" altLang="zh-CN" sz="1600" dirty="0"/>
            </a:p>
            <a:p>
              <a:pPr algn="ctr" defTabSz="889000" fontAlgn="auto">
                <a:lnSpc>
                  <a:spcPct val="90000"/>
                </a:lnSpc>
                <a:spcAft>
                  <a:spcPct val="35000"/>
                </a:spcAft>
                <a:defRPr/>
              </a:pPr>
              <a:r>
                <a:rPr lang="zh-CN" altLang="en-US" sz="1600" dirty="0"/>
                <a:t>企业唱戏</a:t>
              </a:r>
            </a:p>
          </p:txBody>
        </p:sp>
      </p:grpSp>
      <p:grpSp>
        <p:nvGrpSpPr>
          <p:cNvPr id="41" name="组合 40"/>
          <p:cNvGrpSpPr>
            <a:grpSpLocks/>
          </p:cNvGrpSpPr>
          <p:nvPr/>
        </p:nvGrpSpPr>
        <p:grpSpPr bwMode="auto">
          <a:xfrm>
            <a:off x="6602413" y="4486275"/>
            <a:ext cx="1892300" cy="2371725"/>
            <a:chOff x="2177892" y="2395843"/>
            <a:chExt cx="1892614" cy="2371340"/>
          </a:xfrm>
        </p:grpSpPr>
        <p:sp>
          <p:nvSpPr>
            <p:cNvPr id="42" name="上箭头 41"/>
            <p:cNvSpPr/>
            <p:nvPr/>
          </p:nvSpPr>
          <p:spPr>
            <a:xfrm rot="14400000">
              <a:off x="1938528" y="2635206"/>
              <a:ext cx="2371340" cy="1892614"/>
            </a:xfrm>
            <a:prstGeom prst="upArrow">
              <a:avLst>
                <a:gd name="adj1" fmla="val 50000"/>
                <a:gd name="adj2" fmla="val 35000"/>
              </a:avLst>
            </a:prstGeom>
            <a:solidFill>
              <a:srgbClr val="4570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上箭头 4"/>
            <p:cNvSpPr/>
            <p:nvPr/>
          </p:nvSpPr>
          <p:spPr>
            <a:xfrm rot="19800000">
              <a:off x="2487505" y="2905348"/>
              <a:ext cx="1560772" cy="1185670"/>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fontAlgn="auto">
                <a:lnSpc>
                  <a:spcPct val="90000"/>
                </a:lnSpc>
                <a:spcAft>
                  <a:spcPct val="35000"/>
                </a:spcAft>
                <a:defRPr/>
              </a:pPr>
              <a:r>
                <a:rPr lang="zh-CN" altLang="en-US" sz="2000" dirty="0"/>
                <a:t>招商引资：</a:t>
              </a:r>
              <a:endParaRPr lang="en-US" altLang="zh-CN" sz="2000" dirty="0"/>
            </a:p>
            <a:p>
              <a:pPr algn="ctr" defTabSz="889000" fontAlgn="auto">
                <a:lnSpc>
                  <a:spcPct val="90000"/>
                </a:lnSpc>
                <a:spcAft>
                  <a:spcPct val="35000"/>
                </a:spcAft>
                <a:defRPr/>
              </a:pPr>
              <a:r>
                <a:rPr lang="zh-CN" altLang="en-US" sz="1500" dirty="0"/>
                <a:t>技术推动</a:t>
              </a:r>
              <a:endParaRPr lang="en-US" altLang="zh-CN" sz="1500" dirty="0"/>
            </a:p>
            <a:p>
              <a:pPr algn="ctr" defTabSz="889000" fontAlgn="auto">
                <a:lnSpc>
                  <a:spcPct val="90000"/>
                </a:lnSpc>
                <a:spcAft>
                  <a:spcPct val="35000"/>
                </a:spcAft>
                <a:defRPr/>
              </a:pPr>
              <a:r>
                <a:rPr lang="zh-CN" altLang="en-US" sz="1500" dirty="0"/>
                <a:t>转型升级</a:t>
              </a:r>
            </a:p>
          </p:txBody>
        </p:sp>
      </p:grpSp>
      <p:grpSp>
        <p:nvGrpSpPr>
          <p:cNvPr id="44" name="组合 43"/>
          <p:cNvGrpSpPr>
            <a:grpSpLocks/>
          </p:cNvGrpSpPr>
          <p:nvPr/>
        </p:nvGrpSpPr>
        <p:grpSpPr bwMode="auto">
          <a:xfrm>
            <a:off x="9823450" y="4403725"/>
            <a:ext cx="1908175" cy="2371725"/>
            <a:chOff x="4915599" y="2395843"/>
            <a:chExt cx="1907458" cy="2371340"/>
          </a:xfrm>
        </p:grpSpPr>
        <p:sp>
          <p:nvSpPr>
            <p:cNvPr id="45" name="上箭头 44"/>
            <p:cNvSpPr/>
            <p:nvPr/>
          </p:nvSpPr>
          <p:spPr>
            <a:xfrm rot="7200000">
              <a:off x="4683658" y="2627784"/>
              <a:ext cx="2371340" cy="1907458"/>
            </a:xfrm>
            <a:prstGeom prst="upArrow">
              <a:avLst>
                <a:gd name="adj1" fmla="val 50000"/>
                <a:gd name="adj2" fmla="val 35000"/>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6" name="上箭头 4"/>
            <p:cNvSpPr/>
            <p:nvPr/>
          </p:nvSpPr>
          <p:spPr>
            <a:xfrm rot="1800000">
              <a:off x="4937816" y="2905348"/>
              <a:ext cx="1574208" cy="1185670"/>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fontAlgn="auto">
                <a:lnSpc>
                  <a:spcPct val="90000"/>
                </a:lnSpc>
                <a:spcAft>
                  <a:spcPct val="35000"/>
                </a:spcAft>
                <a:defRPr/>
              </a:pPr>
              <a:r>
                <a:rPr lang="zh-CN" altLang="en-US" sz="2000" dirty="0"/>
                <a:t>双核驱动：</a:t>
              </a:r>
              <a:endParaRPr lang="en-US" altLang="zh-CN" sz="2000" dirty="0"/>
            </a:p>
            <a:p>
              <a:pPr algn="ctr" defTabSz="889000" fontAlgn="auto">
                <a:lnSpc>
                  <a:spcPct val="90000"/>
                </a:lnSpc>
                <a:spcAft>
                  <a:spcPct val="35000"/>
                </a:spcAft>
                <a:defRPr/>
              </a:pPr>
              <a:r>
                <a:rPr lang="zh-CN" altLang="en-US" sz="1500" dirty="0"/>
                <a:t>国企冲锋</a:t>
              </a:r>
              <a:endParaRPr lang="en-US" altLang="zh-CN" sz="1500" dirty="0"/>
            </a:p>
            <a:p>
              <a:pPr algn="ctr" defTabSz="889000" fontAlgn="auto">
                <a:lnSpc>
                  <a:spcPct val="90000"/>
                </a:lnSpc>
                <a:spcAft>
                  <a:spcPct val="35000"/>
                </a:spcAft>
                <a:defRPr/>
              </a:pPr>
              <a:r>
                <a:rPr lang="zh-CN" altLang="en-US" sz="1500" dirty="0"/>
                <a:t>民企跟进</a:t>
              </a:r>
            </a:p>
          </p:txBody>
        </p:sp>
      </p:grpSp>
      <p:grpSp>
        <p:nvGrpSpPr>
          <p:cNvPr id="38" name="组合 37"/>
          <p:cNvGrpSpPr>
            <a:grpSpLocks/>
          </p:cNvGrpSpPr>
          <p:nvPr/>
        </p:nvGrpSpPr>
        <p:grpSpPr bwMode="auto">
          <a:xfrm>
            <a:off x="441325" y="2309813"/>
            <a:ext cx="1920875" cy="3789362"/>
            <a:chOff x="-32763" y="0"/>
            <a:chExt cx="1920731" cy="3788672"/>
          </a:xfrm>
        </p:grpSpPr>
        <p:sp>
          <p:nvSpPr>
            <p:cNvPr id="39" name="流程图: 手动操作 38"/>
            <p:cNvSpPr/>
            <p:nvPr/>
          </p:nvSpPr>
          <p:spPr>
            <a:xfrm rot="16200000">
              <a:off x="-949272" y="951432"/>
              <a:ext cx="3788672" cy="1885809"/>
            </a:xfrm>
            <a:prstGeom prst="flowChartManualOperation">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sp>
        <p:sp>
          <p:nvSpPr>
            <p:cNvPr id="40" name="流程图: 手动操作 4"/>
            <p:cNvSpPr/>
            <p:nvPr/>
          </p:nvSpPr>
          <p:spPr>
            <a:xfrm>
              <a:off x="-32763" y="1034862"/>
              <a:ext cx="1885809" cy="2274473"/>
            </a:xfrm>
            <a:prstGeom prst="rect">
              <a:avLst/>
            </a:prstGeom>
          </p:spPr>
          <p:style>
            <a:lnRef idx="0">
              <a:scrgbClr r="0" g="0" b="0"/>
            </a:lnRef>
            <a:fillRef idx="0">
              <a:scrgbClr r="0" g="0" b="0"/>
            </a:fillRef>
            <a:effectRef idx="0">
              <a:scrgbClr r="0" g="0" b="0"/>
            </a:effectRef>
            <a:fontRef idx="minor">
              <a:schemeClr val="lt1"/>
            </a:fontRef>
          </p:style>
          <p:txBody>
            <a:bodyPr lIns="196850" tIns="0" rIns="196205" bIns="0"/>
            <a:lstStyle/>
            <a:p>
              <a:pPr defTabSz="1377950">
                <a:lnSpc>
                  <a:spcPct val="90000"/>
                </a:lnSpc>
                <a:spcAft>
                  <a:spcPct val="35000"/>
                </a:spcAft>
              </a:pPr>
              <a:r>
                <a:rPr lang="en-US" altLang="zh-CN" sz="3100">
                  <a:solidFill>
                    <a:srgbClr val="FFFFFF"/>
                  </a:solidFill>
                </a:rPr>
                <a:t>156</a:t>
              </a:r>
              <a:r>
                <a:rPr lang="zh-CN" altLang="en-US" sz="3100">
                  <a:solidFill>
                    <a:srgbClr val="FFFFFF"/>
                  </a:solidFill>
                </a:rPr>
                <a:t>工程</a:t>
              </a:r>
            </a:p>
            <a:p>
              <a:pPr marL="228600" lvl="1" indent="-228600" defTabSz="1377950">
                <a:lnSpc>
                  <a:spcPct val="90000"/>
                </a:lnSpc>
                <a:spcAft>
                  <a:spcPct val="15000"/>
                </a:spcAft>
                <a:buFontTx/>
                <a:buChar char="•"/>
              </a:pPr>
              <a:r>
                <a:rPr lang="zh-CN" altLang="en-US" sz="2400">
                  <a:solidFill>
                    <a:srgbClr val="FFFFFF"/>
                  </a:solidFill>
                </a:rPr>
                <a:t>重工工业</a:t>
              </a:r>
            </a:p>
            <a:p>
              <a:pPr marL="228600" lvl="1" indent="-228600" defTabSz="1377950">
                <a:lnSpc>
                  <a:spcPct val="90000"/>
                </a:lnSpc>
                <a:spcAft>
                  <a:spcPct val="15000"/>
                </a:spcAft>
                <a:buFontTx/>
                <a:buChar char="•"/>
              </a:pPr>
              <a:r>
                <a:rPr lang="zh-CN" altLang="en-US" sz="2400">
                  <a:solidFill>
                    <a:srgbClr val="FFFFFF"/>
                  </a:solidFill>
                </a:rPr>
                <a:t>军防工业</a:t>
              </a:r>
            </a:p>
          </p:txBody>
        </p:sp>
      </p:grpSp>
      <p:grpSp>
        <p:nvGrpSpPr>
          <p:cNvPr id="47" name="组合 46"/>
          <p:cNvGrpSpPr>
            <a:grpSpLocks/>
          </p:cNvGrpSpPr>
          <p:nvPr/>
        </p:nvGrpSpPr>
        <p:grpSpPr bwMode="auto">
          <a:xfrm>
            <a:off x="2606675" y="2252663"/>
            <a:ext cx="1943100" cy="3787775"/>
            <a:chOff x="2029417" y="0"/>
            <a:chExt cx="1943881" cy="3788672"/>
          </a:xfrm>
        </p:grpSpPr>
        <p:sp>
          <p:nvSpPr>
            <p:cNvPr id="48" name="流程图: 手动操作 47"/>
            <p:cNvSpPr/>
            <p:nvPr/>
          </p:nvSpPr>
          <p:spPr>
            <a:xfrm rot="16200000">
              <a:off x="1078435" y="950982"/>
              <a:ext cx="3788672" cy="1886708"/>
            </a:xfrm>
            <a:prstGeom prst="flowChartManualOperation">
              <a:avLst/>
            </a:prstGeom>
            <a:solidFill>
              <a:srgbClr val="608C95"/>
            </a:solidFill>
          </p:spPr>
          <p:style>
            <a:lnRef idx="2">
              <a:schemeClr val="lt1">
                <a:hueOff val="0"/>
                <a:satOff val="0"/>
                <a:lumOff val="0"/>
                <a:alphaOff val="0"/>
              </a:schemeClr>
            </a:lnRef>
            <a:fillRef idx="1">
              <a:scrgbClr r="0" g="0" b="0"/>
            </a:fillRef>
            <a:effectRef idx="0">
              <a:schemeClr val="accent2">
                <a:shade val="80000"/>
                <a:hueOff val="349112"/>
                <a:satOff val="-34914"/>
                <a:lumOff val="41852"/>
                <a:alphaOff val="0"/>
              </a:schemeClr>
            </a:effectRef>
            <a:fontRef idx="minor">
              <a:schemeClr val="lt1"/>
            </a:fontRef>
          </p:style>
        </p:sp>
        <p:sp>
          <p:nvSpPr>
            <p:cNvPr id="49" name="流程图: 手动操作 4"/>
            <p:cNvSpPr/>
            <p:nvPr/>
          </p:nvSpPr>
          <p:spPr>
            <a:xfrm>
              <a:off x="2086590" y="1046410"/>
              <a:ext cx="1886708" cy="2273838"/>
            </a:xfrm>
            <a:prstGeom prst="rect">
              <a:avLst/>
            </a:prstGeom>
          </p:spPr>
          <p:style>
            <a:lnRef idx="0">
              <a:scrgbClr r="0" g="0" b="0"/>
            </a:lnRef>
            <a:fillRef idx="0">
              <a:scrgbClr r="0" g="0" b="0"/>
            </a:fillRef>
            <a:effectRef idx="0">
              <a:scrgbClr r="0" g="0" b="0"/>
            </a:effectRef>
            <a:fontRef idx="minor">
              <a:schemeClr val="lt1"/>
            </a:fontRef>
          </p:style>
          <p:txBody>
            <a:bodyPr lIns="196850" tIns="0" rIns="196205" bIns="0"/>
            <a:lstStyle/>
            <a:p>
              <a:pPr defTabSz="1377950">
                <a:lnSpc>
                  <a:spcPct val="90000"/>
                </a:lnSpc>
                <a:spcAft>
                  <a:spcPct val="35000"/>
                </a:spcAft>
              </a:pPr>
              <a:r>
                <a:rPr lang="en-US" altLang="zh-CN" sz="3100">
                  <a:solidFill>
                    <a:srgbClr val="FFFFFF"/>
                  </a:solidFill>
                </a:rPr>
                <a:t>43</a:t>
              </a:r>
              <a:r>
                <a:rPr lang="zh-CN" altLang="en-US" sz="3100">
                  <a:solidFill>
                    <a:srgbClr val="FFFFFF"/>
                  </a:solidFill>
                </a:rPr>
                <a:t>方案</a:t>
              </a:r>
            </a:p>
            <a:p>
              <a:pPr marL="228600" lvl="1" indent="-228600" defTabSz="1377950">
                <a:lnSpc>
                  <a:spcPct val="90000"/>
                </a:lnSpc>
                <a:spcAft>
                  <a:spcPct val="15000"/>
                </a:spcAft>
                <a:buFontTx/>
                <a:buChar char="•"/>
              </a:pPr>
              <a:r>
                <a:rPr lang="zh-CN" altLang="en-US" sz="2400">
                  <a:solidFill>
                    <a:srgbClr val="FFFFFF"/>
                  </a:solidFill>
                </a:rPr>
                <a:t>轻工工业</a:t>
              </a:r>
            </a:p>
            <a:p>
              <a:pPr marL="228600" lvl="1" indent="-228600" defTabSz="1377950">
                <a:lnSpc>
                  <a:spcPct val="90000"/>
                </a:lnSpc>
                <a:spcAft>
                  <a:spcPct val="15000"/>
                </a:spcAft>
                <a:buFontTx/>
                <a:buChar char="•"/>
              </a:pPr>
              <a:r>
                <a:rPr lang="zh-CN" altLang="en-US" sz="2400">
                  <a:solidFill>
                    <a:srgbClr val="FFFFFF"/>
                  </a:solidFill>
                </a:rPr>
                <a:t>民用工业</a:t>
              </a:r>
            </a:p>
          </p:txBody>
        </p:sp>
      </p:grpSp>
      <p:sp>
        <p:nvSpPr>
          <p:cNvPr id="50" name="燕尾形 49"/>
          <p:cNvSpPr/>
          <p:nvPr/>
        </p:nvSpPr>
        <p:spPr>
          <a:xfrm>
            <a:off x="4548188" y="3565525"/>
            <a:ext cx="800100" cy="866775"/>
          </a:xfrm>
          <a:prstGeom prst="chevron">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53" name="燕尾形 52"/>
          <p:cNvSpPr/>
          <p:nvPr/>
        </p:nvSpPr>
        <p:spPr>
          <a:xfrm>
            <a:off x="5083175" y="3556000"/>
            <a:ext cx="798513" cy="865188"/>
          </a:xfrm>
          <a:prstGeom prst="chevr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54" name="燕尾形 53"/>
          <p:cNvSpPr/>
          <p:nvPr/>
        </p:nvSpPr>
        <p:spPr>
          <a:xfrm>
            <a:off x="5684838" y="3532188"/>
            <a:ext cx="798512" cy="866775"/>
          </a:xfrm>
          <a:prstGeom prst="chevr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55" name="燕尾形 54"/>
          <p:cNvSpPr/>
          <p:nvPr/>
        </p:nvSpPr>
        <p:spPr>
          <a:xfrm>
            <a:off x="6357938" y="3511550"/>
            <a:ext cx="798512" cy="866775"/>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ppt_x"/>
                                          </p:val>
                                        </p:tav>
                                        <p:tav tm="100000">
                                          <p:val>
                                            <p:strVal val="#ppt_x"/>
                                          </p:val>
                                        </p:tav>
                                      </p:tavLst>
                                    </p:anim>
                                    <p:anim calcmode="lin" valueType="num">
                                      <p:cBhvr additive="base">
                                        <p:cTn id="1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ppt_x"/>
                                          </p:val>
                                        </p:tav>
                                        <p:tav tm="100000">
                                          <p:val>
                                            <p:strVal val="#ppt_x"/>
                                          </p:val>
                                        </p:tav>
                                      </p:tavLst>
                                    </p:anim>
                                    <p:anim calcmode="lin" valueType="num">
                                      <p:cBhvr additive="base">
                                        <p:cTn id="2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additive="base">
                                        <p:cTn id="25" dur="500" fill="hold"/>
                                        <p:tgtEl>
                                          <p:spTgt spid="53"/>
                                        </p:tgtEl>
                                        <p:attrNameLst>
                                          <p:attrName>ppt_x</p:attrName>
                                        </p:attrNameLst>
                                      </p:cBhvr>
                                      <p:tavLst>
                                        <p:tav tm="0">
                                          <p:val>
                                            <p:strVal val="#ppt_x"/>
                                          </p:val>
                                        </p:tav>
                                        <p:tav tm="100000">
                                          <p:val>
                                            <p:strVal val="#ppt_x"/>
                                          </p:val>
                                        </p:tav>
                                      </p:tavLst>
                                    </p:anim>
                                    <p:anim calcmode="lin" valueType="num">
                                      <p:cBhvr additive="base">
                                        <p:cTn id="2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500" fill="hold"/>
                                        <p:tgtEl>
                                          <p:spTgt spid="54"/>
                                        </p:tgtEl>
                                        <p:attrNameLst>
                                          <p:attrName>ppt_x</p:attrName>
                                        </p:attrNameLst>
                                      </p:cBhvr>
                                      <p:tavLst>
                                        <p:tav tm="0">
                                          <p:val>
                                            <p:strVal val="#ppt_x"/>
                                          </p:val>
                                        </p:tav>
                                        <p:tav tm="100000">
                                          <p:val>
                                            <p:strVal val="#ppt_x"/>
                                          </p:val>
                                        </p:tav>
                                      </p:tavLst>
                                    </p:anim>
                                    <p:anim calcmode="lin" valueType="num">
                                      <p:cBhvr additive="base">
                                        <p:cTn id="3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additive="base">
                                        <p:cTn id="37" dur="500" fill="hold"/>
                                        <p:tgtEl>
                                          <p:spTgt spid="55"/>
                                        </p:tgtEl>
                                        <p:attrNameLst>
                                          <p:attrName>ppt_x</p:attrName>
                                        </p:attrNameLst>
                                      </p:cBhvr>
                                      <p:tavLst>
                                        <p:tav tm="0">
                                          <p:val>
                                            <p:strVal val="#ppt_x"/>
                                          </p:val>
                                        </p:tav>
                                        <p:tav tm="100000">
                                          <p:val>
                                            <p:strVal val="#ppt_x"/>
                                          </p:val>
                                        </p:tav>
                                      </p:tavLst>
                                    </p:anim>
                                    <p:anim calcmode="lin" valueType="num">
                                      <p:cBhvr additive="base">
                                        <p:cTn id="3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anim calcmode="lin" valueType="num">
                                      <p:cBhvr>
                                        <p:cTn id="44" dur="1000" fill="hold"/>
                                        <p:tgtEl>
                                          <p:spTgt spid="34"/>
                                        </p:tgtEl>
                                        <p:attrNameLst>
                                          <p:attrName>ppt_x</p:attrName>
                                        </p:attrNameLst>
                                      </p:cBhvr>
                                      <p:tavLst>
                                        <p:tav tm="0">
                                          <p:val>
                                            <p:strVal val="#ppt_x"/>
                                          </p:val>
                                        </p:tav>
                                        <p:tav tm="100000">
                                          <p:val>
                                            <p:strVal val="#ppt_x"/>
                                          </p:val>
                                        </p:tav>
                                      </p:tavLst>
                                    </p:anim>
                                    <p:anim calcmode="lin" valueType="num">
                                      <p:cBhvr>
                                        <p:cTn id="4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1000"/>
                                        <p:tgtEl>
                                          <p:spTgt spid="35"/>
                                        </p:tgtEl>
                                      </p:cBhvr>
                                    </p:animEffect>
                                    <p:anim calcmode="lin" valueType="num">
                                      <p:cBhvr>
                                        <p:cTn id="51" dur="1000" fill="hold"/>
                                        <p:tgtEl>
                                          <p:spTgt spid="35"/>
                                        </p:tgtEl>
                                        <p:attrNameLst>
                                          <p:attrName>ppt_x</p:attrName>
                                        </p:attrNameLst>
                                      </p:cBhvr>
                                      <p:tavLst>
                                        <p:tav tm="0">
                                          <p:val>
                                            <p:strVal val="#ppt_x"/>
                                          </p:val>
                                        </p:tav>
                                        <p:tav tm="100000">
                                          <p:val>
                                            <p:strVal val="#ppt_x"/>
                                          </p:val>
                                        </p:tav>
                                      </p:tavLst>
                                    </p:anim>
                                    <p:anim calcmode="lin" valueType="num">
                                      <p:cBhvr>
                                        <p:cTn id="5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barn(inVertical)">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heel(1)">
                                      <p:cBhvr>
                                        <p:cTn id="62" dur="20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41" presetClass="entr" presetSubtype="0" fill="hold" grpId="0" nodeType="clickEffect">
                                  <p:stCondLst>
                                    <p:cond delay="0"/>
                                  </p:stCondLst>
                                  <p:iterate type="lt">
                                    <p:tmPct val="10000"/>
                                  </p:iterate>
                                  <p:childTnLst>
                                    <p:set>
                                      <p:cBhvr>
                                        <p:cTn id="66" dur="1" fill="hold">
                                          <p:stCondLst>
                                            <p:cond delay="0"/>
                                          </p:stCondLst>
                                        </p:cTn>
                                        <p:tgtEl>
                                          <p:spTgt spid="6"/>
                                        </p:tgtEl>
                                        <p:attrNameLst>
                                          <p:attrName>style.visibility</p:attrName>
                                        </p:attrNameLst>
                                      </p:cBhvr>
                                      <p:to>
                                        <p:strVal val="visible"/>
                                      </p:to>
                                    </p:set>
                                    <p:anim calcmode="lin" valueType="num">
                                      <p:cBhvr>
                                        <p:cTn id="6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68" dur="500" fill="hold"/>
                                        <p:tgtEl>
                                          <p:spTgt spid="6"/>
                                        </p:tgtEl>
                                        <p:attrNameLst>
                                          <p:attrName>ppt_y</p:attrName>
                                        </p:attrNameLst>
                                      </p:cBhvr>
                                      <p:tavLst>
                                        <p:tav tm="0">
                                          <p:val>
                                            <p:strVal val="#ppt_y"/>
                                          </p:val>
                                        </p:tav>
                                        <p:tav tm="100000">
                                          <p:val>
                                            <p:strVal val="#ppt_y"/>
                                          </p:val>
                                        </p:tav>
                                      </p:tavLst>
                                    </p:anim>
                                    <p:anim calcmode="lin" valueType="num">
                                      <p:cBhvr>
                                        <p:cTn id="6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7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71"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4" grpId="0" animBg="1"/>
      <p:bldP spid="50" grpId="0" animBg="1"/>
      <p:bldP spid="53" grpId="0" animBg="1"/>
      <p:bldP spid="54" grpId="0" animBg="1"/>
      <p:bldP spid="5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cstate="print"/>
          <a:srcRect/>
          <a:stretch>
            <a:fillRect/>
          </a:stretch>
        </p:blipFill>
        <p:spPr bwMode="auto">
          <a:xfrm>
            <a:off x="0" y="0"/>
            <a:ext cx="12192000" cy="6858000"/>
          </a:xfrm>
          <a:prstGeom prst="rect">
            <a:avLst/>
          </a:prstGeom>
          <a:noFill/>
          <a:ln w="9525">
            <a:noFill/>
            <a:miter lim="800000"/>
            <a:headEnd/>
            <a:tailEnd/>
          </a:ln>
        </p:spPr>
      </p:pic>
      <p:sp>
        <p:nvSpPr>
          <p:cNvPr id="26" name="矩形 25"/>
          <p:cNvSpPr/>
          <p:nvPr/>
        </p:nvSpPr>
        <p:spPr>
          <a:xfrm>
            <a:off x="1566863" y="80963"/>
            <a:ext cx="10625137" cy="5730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文本框 9"/>
          <p:cNvSpPr txBox="1"/>
          <p:nvPr/>
        </p:nvSpPr>
        <p:spPr>
          <a:xfrm>
            <a:off x="1076419" y="1250881"/>
            <a:ext cx="8903530" cy="4001352"/>
          </a:xfrm>
          <a:prstGeom prst="rect">
            <a:avLst/>
          </a:prstGeom>
          <a:noFill/>
          <a:ln w="28575">
            <a:solidFill>
              <a:srgbClr val="C00000"/>
            </a:solidFill>
          </a:ln>
        </p:spPr>
        <p:txBody>
          <a:bodyPr numCol="2" spcCol="360000">
            <a:spAutoFit/>
            <a:scene3d>
              <a:camera prst="orthographicFront"/>
              <a:lightRig rig="threePt" dir="t"/>
            </a:scene3d>
            <a:sp3d contourW="12700"/>
          </a:bodyPr>
          <a:lstStyle/>
          <a:p>
            <a:pPr fontAlgn="auto">
              <a:lnSpc>
                <a:spcPct val="114000"/>
              </a:lnSpc>
              <a:spcBef>
                <a:spcPts val="0"/>
              </a:spcBef>
              <a:spcAft>
                <a:spcPts val="1200"/>
              </a:spcAft>
              <a:defRPr/>
            </a:pPr>
            <a:r>
              <a:rPr lang="zh-CN" altLang="en-US" sz="1400" dirty="0">
                <a:solidFill>
                  <a:schemeClr val="tx1">
                    <a:lumMod val="85000"/>
                    <a:lumOff val="15000"/>
                  </a:schemeClr>
                </a:solidFill>
                <a:latin typeface="Century Gothic" panose="020B0502020202020204" pitchFamily="34" charset="0"/>
                <a:ea typeface="+mj-ea"/>
              </a:rPr>
              <a:t>        </a:t>
            </a:r>
            <a:endParaRPr lang="en-US" altLang="zh-CN" sz="1400" dirty="0">
              <a:solidFill>
                <a:schemeClr val="tx1">
                  <a:lumMod val="85000"/>
                  <a:lumOff val="15000"/>
                </a:schemeClr>
              </a:solidFill>
              <a:latin typeface="Century Gothic" panose="020B0502020202020204" pitchFamily="34" charset="0"/>
              <a:ea typeface="+mj-ea"/>
            </a:endParaRPr>
          </a:p>
          <a:p>
            <a:pPr fontAlgn="auto">
              <a:lnSpc>
                <a:spcPct val="114000"/>
              </a:lnSpc>
              <a:spcBef>
                <a:spcPts val="0"/>
              </a:spcBef>
              <a:spcAft>
                <a:spcPts val="1200"/>
              </a:spcAft>
              <a:defRPr/>
            </a:pPr>
            <a:r>
              <a:rPr lang="en-US" altLang="zh-CN" sz="1400" dirty="0">
                <a:solidFill>
                  <a:schemeClr val="tx1">
                    <a:lumMod val="85000"/>
                    <a:lumOff val="15000"/>
                  </a:schemeClr>
                </a:solidFill>
                <a:latin typeface="Century Gothic" panose="020B0502020202020204" pitchFamily="34" charset="0"/>
                <a:ea typeface="+mj-ea"/>
              </a:rPr>
              <a:t>    </a:t>
            </a:r>
            <a:r>
              <a:rPr lang="zh-CN" altLang="en-US" sz="1400" dirty="0">
                <a:solidFill>
                  <a:schemeClr val="tx1">
                    <a:lumMod val="85000"/>
                    <a:lumOff val="15000"/>
                  </a:schemeClr>
                </a:solidFill>
                <a:latin typeface="Century Gothic" panose="020B0502020202020204" pitchFamily="34" charset="0"/>
                <a:ea typeface="+mj-ea"/>
              </a:rPr>
              <a:t>历代备边多在西北，其强弱之势、客主之形皆适相埒，且犹有中外界限。</a:t>
            </a:r>
            <a:endParaRPr lang="en-US" altLang="zh-CN" sz="1400" dirty="0">
              <a:solidFill>
                <a:schemeClr val="tx1">
                  <a:lumMod val="85000"/>
                  <a:lumOff val="15000"/>
                </a:schemeClr>
              </a:solidFill>
              <a:latin typeface="Century Gothic" panose="020B0502020202020204" pitchFamily="34" charset="0"/>
              <a:ea typeface="+mj-ea"/>
            </a:endParaRPr>
          </a:p>
          <a:p>
            <a:pPr fontAlgn="auto">
              <a:lnSpc>
                <a:spcPct val="114000"/>
              </a:lnSpc>
              <a:spcBef>
                <a:spcPts val="0"/>
              </a:spcBef>
              <a:spcAft>
                <a:spcPts val="1200"/>
              </a:spcAft>
              <a:defRPr/>
            </a:pPr>
            <a:r>
              <a:rPr lang="zh-CN" altLang="en-US" sz="1400" dirty="0">
                <a:solidFill>
                  <a:schemeClr val="tx1">
                    <a:lumMod val="85000"/>
                    <a:lumOff val="15000"/>
                  </a:schemeClr>
                </a:solidFill>
                <a:latin typeface="Century Gothic" panose="020B0502020202020204" pitchFamily="34" charset="0"/>
                <a:ea typeface="+mj-ea"/>
              </a:rPr>
              <a:t>        今则东南海疆万余里，各国通商传教，来往自如，聚集京师及各省腹地，阳托和好之名，阴怀吞噬之计，一国生事，诸国构煽，</a:t>
            </a:r>
            <a:r>
              <a:rPr lang="zh-CN" altLang="en-US" sz="1400" dirty="0">
                <a:latin typeface="Century Gothic" panose="020B0502020202020204" pitchFamily="34" charset="0"/>
                <a:ea typeface="+mj-ea"/>
              </a:rPr>
              <a:t>实</a:t>
            </a:r>
            <a:r>
              <a:rPr lang="zh-CN" altLang="en-US" sz="1400" u="sng" dirty="0">
                <a:latin typeface="Century Gothic" panose="020B0502020202020204" pitchFamily="34" charset="0"/>
                <a:ea typeface="+mj-ea"/>
              </a:rPr>
              <a:t>为</a:t>
            </a:r>
            <a:r>
              <a:rPr lang="zh-CN" altLang="en-US" sz="1400" u="sng" dirty="0">
                <a:solidFill>
                  <a:srgbClr val="FF0000"/>
                </a:solidFill>
                <a:latin typeface="Century Gothic" panose="020B0502020202020204" pitchFamily="34" charset="0"/>
                <a:ea typeface="+mj-ea"/>
              </a:rPr>
              <a:t>数千年来未有之变局</a:t>
            </a:r>
            <a:r>
              <a:rPr lang="zh-CN" altLang="en-US" sz="1400" dirty="0">
                <a:solidFill>
                  <a:srgbClr val="FF0000"/>
                </a:solidFill>
                <a:latin typeface="Century Gothic" panose="020B0502020202020204" pitchFamily="34" charset="0"/>
                <a:ea typeface="+mj-ea"/>
              </a:rPr>
              <a:t>。</a:t>
            </a:r>
            <a:endParaRPr lang="en-US" altLang="zh-CN" sz="1400" dirty="0">
              <a:solidFill>
                <a:srgbClr val="FF0000"/>
              </a:solidFill>
              <a:latin typeface="Century Gothic" panose="020B0502020202020204" pitchFamily="34" charset="0"/>
              <a:ea typeface="+mj-ea"/>
            </a:endParaRPr>
          </a:p>
          <a:p>
            <a:pPr fontAlgn="auto">
              <a:lnSpc>
                <a:spcPct val="114000"/>
              </a:lnSpc>
              <a:spcBef>
                <a:spcPts val="0"/>
              </a:spcBef>
              <a:spcAft>
                <a:spcPts val="1200"/>
              </a:spcAft>
              <a:defRPr/>
            </a:pPr>
            <a:r>
              <a:rPr lang="zh-CN" altLang="en-US" sz="1400" dirty="0">
                <a:solidFill>
                  <a:schemeClr val="tx1">
                    <a:lumMod val="85000"/>
                    <a:lumOff val="15000"/>
                  </a:schemeClr>
                </a:solidFill>
                <a:latin typeface="Century Gothic" panose="020B0502020202020204" pitchFamily="34" charset="0"/>
                <a:ea typeface="+mj-ea"/>
              </a:rPr>
              <a:t>        轮船电报之速，瞬息千里！军器机事之精，工力百倍；炮弹所到，无坚不摧，水陆关隘，不足限制，</a:t>
            </a:r>
            <a:r>
              <a:rPr lang="zh-CN" altLang="en-US" sz="1400" dirty="0">
                <a:latin typeface="Century Gothic" panose="020B0502020202020204" pitchFamily="34" charset="0"/>
                <a:ea typeface="+mj-ea"/>
              </a:rPr>
              <a:t>又为</a:t>
            </a:r>
            <a:r>
              <a:rPr lang="zh-CN" altLang="en-US" sz="1400" dirty="0">
                <a:solidFill>
                  <a:srgbClr val="FF0000"/>
                </a:solidFill>
                <a:latin typeface="Century Gothic" panose="020B0502020202020204" pitchFamily="34" charset="0"/>
                <a:ea typeface="+mj-ea"/>
              </a:rPr>
              <a:t>数千年来未有之强敌。</a:t>
            </a:r>
            <a:endParaRPr lang="en-US" altLang="zh-CN" sz="1400" dirty="0">
              <a:solidFill>
                <a:srgbClr val="FF0000"/>
              </a:solidFill>
              <a:latin typeface="Century Gothic" panose="020B0502020202020204" pitchFamily="34" charset="0"/>
              <a:ea typeface="+mj-ea"/>
            </a:endParaRPr>
          </a:p>
          <a:p>
            <a:pPr algn="r" fontAlgn="auto">
              <a:lnSpc>
                <a:spcPct val="114000"/>
              </a:lnSpc>
              <a:spcBef>
                <a:spcPts val="0"/>
              </a:spcBef>
              <a:spcAft>
                <a:spcPts val="1200"/>
              </a:spcAft>
              <a:defRPr/>
            </a:pPr>
            <a:r>
              <a:rPr lang="zh-CN" altLang="en-US" sz="1400" dirty="0">
                <a:solidFill>
                  <a:schemeClr val="tx1">
                    <a:lumMod val="85000"/>
                    <a:lumOff val="15000"/>
                  </a:schemeClr>
                </a:solidFill>
                <a:latin typeface="Century Gothic" panose="020B0502020202020204" pitchFamily="34" charset="0"/>
                <a:ea typeface="+mj-ea"/>
              </a:rPr>
              <a:t>直隶总督兼北洋大臣李鸿章</a:t>
            </a:r>
            <a:r>
              <a:rPr lang="en-US" altLang="zh-CN" sz="1400" dirty="0">
                <a:solidFill>
                  <a:schemeClr val="tx1">
                    <a:lumMod val="85000"/>
                    <a:lumOff val="15000"/>
                  </a:schemeClr>
                </a:solidFill>
                <a:latin typeface="Century Gothic" panose="020B0502020202020204" pitchFamily="34" charset="0"/>
                <a:ea typeface="+mj-ea"/>
              </a:rPr>
              <a:t>                                   </a:t>
            </a:r>
          </a:p>
          <a:p>
            <a:pPr algn="r" fontAlgn="auto">
              <a:lnSpc>
                <a:spcPct val="114000"/>
              </a:lnSpc>
              <a:spcBef>
                <a:spcPts val="0"/>
              </a:spcBef>
              <a:spcAft>
                <a:spcPts val="1200"/>
              </a:spcAft>
              <a:defRPr/>
            </a:pPr>
            <a:r>
              <a:rPr lang="en-US" altLang="zh-CN" sz="1400" dirty="0">
                <a:solidFill>
                  <a:schemeClr val="tx1">
                    <a:lumMod val="85000"/>
                    <a:lumOff val="15000"/>
                  </a:schemeClr>
                </a:solidFill>
                <a:latin typeface="Century Gothic" panose="020B0502020202020204" pitchFamily="34" charset="0"/>
                <a:ea typeface="+mj-ea"/>
              </a:rPr>
              <a:t> ——1874</a:t>
            </a:r>
            <a:r>
              <a:rPr lang="zh-CN" altLang="en-US" sz="1400" dirty="0">
                <a:solidFill>
                  <a:schemeClr val="tx1">
                    <a:lumMod val="85000"/>
                    <a:lumOff val="15000"/>
                  </a:schemeClr>
                </a:solidFill>
                <a:latin typeface="Century Gothic" panose="020B0502020202020204" pitchFamily="34" charset="0"/>
                <a:ea typeface="+mj-ea"/>
              </a:rPr>
              <a:t>年</a:t>
            </a:r>
            <a:r>
              <a:rPr lang="zh-CN" altLang="zh-CN" sz="1400" dirty="0">
                <a:latin typeface="+mn-lt"/>
                <a:ea typeface="+mn-ea"/>
              </a:rPr>
              <a:t>《筹议海防折 </a:t>
            </a:r>
            <a:r>
              <a:rPr lang="en-US" altLang="zh-CN" sz="1400" dirty="0">
                <a:solidFill>
                  <a:schemeClr val="tx1">
                    <a:lumMod val="85000"/>
                    <a:lumOff val="15000"/>
                  </a:schemeClr>
                </a:solidFill>
                <a:latin typeface="Century Gothic" panose="020B0502020202020204" pitchFamily="34" charset="0"/>
                <a:ea typeface="+mj-ea"/>
              </a:rPr>
              <a:t>》</a:t>
            </a:r>
          </a:p>
          <a:p>
            <a:pPr algn="r" fontAlgn="auto">
              <a:lnSpc>
                <a:spcPct val="114000"/>
              </a:lnSpc>
              <a:spcBef>
                <a:spcPts val="0"/>
              </a:spcBef>
              <a:spcAft>
                <a:spcPts val="1200"/>
              </a:spcAft>
              <a:defRPr/>
            </a:pPr>
            <a:endParaRPr lang="en-US" altLang="zh-CN" sz="1400" dirty="0">
              <a:solidFill>
                <a:schemeClr val="tx1">
                  <a:lumMod val="85000"/>
                  <a:lumOff val="15000"/>
                </a:schemeClr>
              </a:solidFill>
              <a:latin typeface="Century Gothic" panose="020B0502020202020204" pitchFamily="34" charset="0"/>
              <a:ea typeface="+mj-ea"/>
            </a:endParaRPr>
          </a:p>
          <a:p>
            <a:pPr algn="r" fontAlgn="auto">
              <a:lnSpc>
                <a:spcPct val="114000"/>
              </a:lnSpc>
              <a:spcBef>
                <a:spcPts val="0"/>
              </a:spcBef>
              <a:spcAft>
                <a:spcPts val="1200"/>
              </a:spcAft>
              <a:defRPr/>
            </a:pPr>
            <a:endParaRPr lang="en-US" altLang="zh-CN" sz="1400" dirty="0">
              <a:solidFill>
                <a:schemeClr val="tx1">
                  <a:lumMod val="85000"/>
                  <a:lumOff val="15000"/>
                </a:schemeClr>
              </a:solidFill>
              <a:latin typeface="Century Gothic" panose="020B0502020202020204" pitchFamily="34" charset="0"/>
              <a:ea typeface="+mj-ea"/>
            </a:endParaRPr>
          </a:p>
          <a:p>
            <a:pPr fontAlgn="auto">
              <a:lnSpc>
                <a:spcPct val="114000"/>
              </a:lnSpc>
              <a:spcBef>
                <a:spcPts val="0"/>
              </a:spcBef>
              <a:spcAft>
                <a:spcPts val="1200"/>
              </a:spcAft>
              <a:defRPr/>
            </a:pPr>
            <a:r>
              <a:rPr lang="zh-CN" altLang="en-US" sz="1400" dirty="0">
                <a:solidFill>
                  <a:srgbClr val="FF0000"/>
                </a:solidFill>
                <a:latin typeface="Century Gothic" panose="020B0502020202020204" pitchFamily="34" charset="0"/>
                <a:ea typeface="+mj-ea"/>
              </a:rPr>
              <a:t>数千年未有之变局：</a:t>
            </a:r>
            <a:r>
              <a:rPr lang="zh-CN" altLang="en-US" sz="1400" dirty="0">
                <a:solidFill>
                  <a:schemeClr val="tx1">
                    <a:lumMod val="85000"/>
                    <a:lumOff val="15000"/>
                  </a:schemeClr>
                </a:solidFill>
                <a:latin typeface="Century Gothic" panose="020B0502020202020204" pitchFamily="34" charset="0"/>
                <a:ea typeface="+mn-ea"/>
              </a:rPr>
              <a:t>中国历代国家安全的威胁都来自西北方向的亚欧大陆腹地，而</a:t>
            </a:r>
            <a:r>
              <a:rPr lang="en-US" altLang="zh-CN" sz="1400" dirty="0">
                <a:solidFill>
                  <a:schemeClr val="tx1">
                    <a:lumMod val="85000"/>
                    <a:lumOff val="15000"/>
                  </a:schemeClr>
                </a:solidFill>
                <a:latin typeface="Century Gothic" panose="020B0502020202020204" pitchFamily="34" charset="0"/>
                <a:ea typeface="+mn-ea"/>
              </a:rPr>
              <a:t>1840</a:t>
            </a:r>
            <a:r>
              <a:rPr lang="zh-CN" altLang="en-US" sz="1400" dirty="0">
                <a:solidFill>
                  <a:schemeClr val="tx1">
                    <a:lumMod val="85000"/>
                    <a:lumOff val="15000"/>
                  </a:schemeClr>
                </a:solidFill>
                <a:latin typeface="Century Gothic" panose="020B0502020202020204" pitchFamily="34" charset="0"/>
                <a:ea typeface="+mn-ea"/>
              </a:rPr>
              <a:t>年鸦片战争后，中国的海防线就撕开了大口子。国家安全威胁转为万余海疆线。</a:t>
            </a:r>
            <a:endParaRPr lang="en-US" altLang="zh-CN" sz="1400" dirty="0">
              <a:solidFill>
                <a:schemeClr val="tx1">
                  <a:lumMod val="85000"/>
                  <a:lumOff val="15000"/>
                </a:schemeClr>
              </a:solidFill>
              <a:latin typeface="Century Gothic" panose="020B0502020202020204" pitchFamily="34" charset="0"/>
              <a:ea typeface="+mn-ea"/>
            </a:endParaRPr>
          </a:p>
          <a:p>
            <a:pPr fontAlgn="auto">
              <a:lnSpc>
                <a:spcPct val="114000"/>
              </a:lnSpc>
              <a:spcBef>
                <a:spcPts val="0"/>
              </a:spcBef>
              <a:spcAft>
                <a:spcPts val="1200"/>
              </a:spcAft>
              <a:defRPr/>
            </a:pPr>
            <a:endParaRPr lang="en-US" altLang="zh-CN" sz="1400" dirty="0">
              <a:solidFill>
                <a:schemeClr val="tx1">
                  <a:lumMod val="85000"/>
                  <a:lumOff val="15000"/>
                </a:schemeClr>
              </a:solidFill>
              <a:latin typeface="Century Gothic" panose="020B0502020202020204" pitchFamily="34" charset="0"/>
              <a:ea typeface="+mn-ea"/>
            </a:endParaRPr>
          </a:p>
          <a:p>
            <a:pPr fontAlgn="auto">
              <a:lnSpc>
                <a:spcPct val="114000"/>
              </a:lnSpc>
              <a:spcBef>
                <a:spcPts val="0"/>
              </a:spcBef>
              <a:spcAft>
                <a:spcPts val="1200"/>
              </a:spcAft>
              <a:defRPr/>
            </a:pPr>
            <a:r>
              <a:rPr lang="zh-CN" altLang="en-US" sz="1400" dirty="0">
                <a:solidFill>
                  <a:srgbClr val="FF0000"/>
                </a:solidFill>
                <a:latin typeface="Century Gothic" panose="020B0502020202020204" pitchFamily="34" charset="0"/>
                <a:ea typeface="+mn-ea"/>
              </a:rPr>
              <a:t>数千年未有之强敌：</a:t>
            </a:r>
            <a:r>
              <a:rPr lang="zh-CN" altLang="en-US" sz="1400" dirty="0">
                <a:solidFill>
                  <a:schemeClr val="tx1">
                    <a:lumMod val="85000"/>
                    <a:lumOff val="15000"/>
                  </a:schemeClr>
                </a:solidFill>
                <a:latin typeface="Century Gothic" panose="020B0502020202020204" pitchFamily="34" charset="0"/>
                <a:ea typeface="+mn-ea"/>
              </a:rPr>
              <a:t>中国有着千年古文明传承，是传统的农业陆地，遭遇工业强国的全方位碾压。</a:t>
            </a:r>
            <a:endParaRPr lang="en-US" altLang="zh-CN" sz="1400" dirty="0">
              <a:solidFill>
                <a:schemeClr val="tx1">
                  <a:lumMod val="85000"/>
                  <a:lumOff val="15000"/>
                </a:schemeClr>
              </a:solidFill>
              <a:latin typeface="Century Gothic" panose="020B0502020202020204" pitchFamily="34" charset="0"/>
              <a:ea typeface="+mn-ea"/>
            </a:endParaRPr>
          </a:p>
          <a:p>
            <a:pPr fontAlgn="auto">
              <a:lnSpc>
                <a:spcPct val="114000"/>
              </a:lnSpc>
              <a:spcBef>
                <a:spcPts val="0"/>
              </a:spcBef>
              <a:spcAft>
                <a:spcPts val="1200"/>
              </a:spcAft>
              <a:defRPr/>
            </a:pPr>
            <a:endParaRPr lang="en-US" altLang="zh-CN" sz="1400" dirty="0">
              <a:solidFill>
                <a:schemeClr val="tx1">
                  <a:lumMod val="85000"/>
                  <a:lumOff val="15000"/>
                </a:schemeClr>
              </a:solidFill>
              <a:latin typeface="Century Gothic" panose="020B0502020202020204" pitchFamily="34" charset="0"/>
              <a:ea typeface="+mn-ea"/>
            </a:endParaRPr>
          </a:p>
        </p:txBody>
      </p:sp>
      <p:sp>
        <p:nvSpPr>
          <p:cNvPr id="16" name="文本框 15"/>
          <p:cNvSpPr txBox="1">
            <a:spLocks noChangeArrowheads="1"/>
          </p:cNvSpPr>
          <p:nvPr/>
        </p:nvSpPr>
        <p:spPr bwMode="auto">
          <a:xfrm>
            <a:off x="2371725" y="5456238"/>
            <a:ext cx="6265863" cy="923925"/>
          </a:xfrm>
          <a:prstGeom prst="rect">
            <a:avLst/>
          </a:prstGeom>
          <a:noFill/>
          <a:ln w="47625">
            <a:solidFill>
              <a:srgbClr val="00B0F0"/>
            </a:solidFill>
            <a:miter lim="800000"/>
            <a:headEnd/>
            <a:tailEnd/>
          </a:ln>
        </p:spPr>
        <p:txBody>
          <a:bodyPr anchor="ctr" anchorCtr="1">
            <a:spAutoFit/>
          </a:bodyPr>
          <a:lstStyle/>
          <a:p>
            <a:pPr algn="ctr"/>
            <a:r>
              <a:rPr lang="zh-CN" altLang="en-US" sz="2800" b="1">
                <a:ea typeface="微软雅黑" pitchFamily="34" charset="-122"/>
              </a:rPr>
              <a:t>陆权农业强国 </a:t>
            </a:r>
            <a:r>
              <a:rPr lang="en-US" altLang="zh-CN" sz="5400">
                <a:solidFill>
                  <a:srgbClr val="C00000"/>
                </a:solidFill>
                <a:ea typeface="微软雅黑" pitchFamily="34" charset="-122"/>
              </a:rPr>
              <a:t>VS </a:t>
            </a:r>
            <a:r>
              <a:rPr lang="zh-CN" altLang="en-US" sz="2800" b="1">
                <a:ea typeface="微软雅黑" pitchFamily="34" charset="-122"/>
              </a:rPr>
              <a:t>海权工业强国</a:t>
            </a:r>
            <a:endParaRPr lang="en-US" altLang="zh-CN" sz="2800" b="1">
              <a:ea typeface="微软雅黑" pitchFamily="34" charset="-122"/>
            </a:endParaRPr>
          </a:p>
        </p:txBody>
      </p:sp>
      <p:pic>
        <p:nvPicPr>
          <p:cNvPr id="18437"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8674100" y="-273050"/>
            <a:ext cx="3629025" cy="1228725"/>
          </a:xfrm>
          <a:prstGeom prst="rect">
            <a:avLst/>
          </a:prstGeom>
          <a:noFill/>
          <a:ln w="9525">
            <a:noFill/>
            <a:miter lim="800000"/>
            <a:headEnd/>
            <a:tailEnd/>
          </a:ln>
        </p:spPr>
      </p:pic>
      <p:sp>
        <p:nvSpPr>
          <p:cNvPr id="13" name="矩形 12"/>
          <p:cNvSpPr/>
          <p:nvPr/>
        </p:nvSpPr>
        <p:spPr>
          <a:xfrm>
            <a:off x="0" y="0"/>
            <a:ext cx="1455738" cy="735013"/>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1074738" y="0"/>
            <a:ext cx="735012" cy="735013"/>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18440" name="Group 32"/>
          <p:cNvGrpSpPr>
            <a:grpSpLocks/>
          </p:cNvGrpSpPr>
          <p:nvPr/>
        </p:nvGrpSpPr>
        <p:grpSpPr bwMode="auto">
          <a:xfrm>
            <a:off x="1087438" y="12700"/>
            <a:ext cx="709612" cy="709613"/>
            <a:chOff x="3692576" y="1742634"/>
            <a:chExt cx="2790379" cy="2796023"/>
          </a:xfrm>
        </p:grpSpPr>
        <p:grpSp>
          <p:nvGrpSpPr>
            <p:cNvPr id="18455" name="组合 79"/>
            <p:cNvGrpSpPr>
              <a:grpSpLocks/>
            </p:cNvGrpSpPr>
            <p:nvPr/>
          </p:nvGrpSpPr>
          <p:grpSpPr bwMode="auto">
            <a:xfrm>
              <a:off x="3692576" y="1742634"/>
              <a:ext cx="2790379" cy="2796023"/>
              <a:chOff x="6379729" y="2488774"/>
              <a:chExt cx="2513016" cy="2513016"/>
            </a:xfrm>
          </p:grpSpPr>
          <p:sp>
            <p:nvSpPr>
              <p:cNvPr id="2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9"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441" name="文本框 17"/>
          <p:cNvSpPr txBox="1">
            <a:spLocks noChangeArrowheads="1"/>
          </p:cNvSpPr>
          <p:nvPr/>
        </p:nvSpPr>
        <p:spPr bwMode="auto">
          <a:xfrm>
            <a:off x="1092200" y="74613"/>
            <a:ext cx="700088" cy="585787"/>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8442" name="文本框 20"/>
          <p:cNvSpPr txBox="1">
            <a:spLocks noChangeArrowheads="1"/>
          </p:cNvSpPr>
          <p:nvPr/>
        </p:nvSpPr>
        <p:spPr bwMode="auto">
          <a:xfrm>
            <a:off x="1092200" y="74613"/>
            <a:ext cx="700088" cy="585787"/>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7" name="矩形 26"/>
          <p:cNvSpPr/>
          <p:nvPr/>
        </p:nvSpPr>
        <p:spPr>
          <a:xfrm>
            <a:off x="0" y="23813"/>
            <a:ext cx="1455738" cy="7350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椭圆 27"/>
          <p:cNvSpPr/>
          <p:nvPr/>
        </p:nvSpPr>
        <p:spPr>
          <a:xfrm>
            <a:off x="1074738" y="0"/>
            <a:ext cx="735012" cy="735013"/>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18445" name="Group 32"/>
          <p:cNvGrpSpPr>
            <a:grpSpLocks/>
          </p:cNvGrpSpPr>
          <p:nvPr/>
        </p:nvGrpSpPr>
        <p:grpSpPr bwMode="auto">
          <a:xfrm>
            <a:off x="1087438" y="12700"/>
            <a:ext cx="709612" cy="709613"/>
            <a:chOff x="3692576" y="1742634"/>
            <a:chExt cx="2790379" cy="2796023"/>
          </a:xfrm>
        </p:grpSpPr>
        <p:grpSp>
          <p:nvGrpSpPr>
            <p:cNvPr id="18447" name="组合 79"/>
            <p:cNvGrpSpPr>
              <a:grpSpLocks/>
            </p:cNvGrpSpPr>
            <p:nvPr/>
          </p:nvGrpSpPr>
          <p:grpSpPr bwMode="auto">
            <a:xfrm>
              <a:off x="3692576" y="1742634"/>
              <a:ext cx="2790379" cy="2796023"/>
              <a:chOff x="6379729" y="2488774"/>
              <a:chExt cx="2513016" cy="2513016"/>
            </a:xfrm>
          </p:grpSpPr>
          <p:sp>
            <p:nvSpPr>
              <p:cNvPr id="32"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1"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446" name="矩形 33"/>
          <p:cNvSpPr>
            <a:spLocks noChangeArrowheads="1"/>
          </p:cNvSpPr>
          <p:nvPr/>
        </p:nvSpPr>
        <p:spPr bwMode="auto">
          <a:xfrm>
            <a:off x="1987550" y="152400"/>
            <a:ext cx="2032000" cy="523875"/>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李鸿章千年变局之叹</a:t>
            </a:r>
            <a:endParaRPr lang="en-US" altLang="zh-CN" sz="1600">
              <a:solidFill>
                <a:schemeClr val="bg1"/>
              </a:solidFill>
              <a:latin typeface="微软雅黑" pitchFamily="34" charset="-122"/>
              <a:ea typeface="微软雅黑"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anim calcmode="lin" valueType="num">
                                      <p:cBhvr>
                                        <p:cTn id="20" dur="2000" fill="hold"/>
                                        <p:tgtEl>
                                          <p:spTgt spid="16"/>
                                        </p:tgtEl>
                                        <p:attrNameLst>
                                          <p:attrName>ppt_w</p:attrName>
                                        </p:attrNameLst>
                                      </p:cBhvr>
                                      <p:tavLst>
                                        <p:tav tm="0" fmla="#ppt_w*sin(2.5*pi*$)">
                                          <p:val>
                                            <p:fltVal val="0"/>
                                          </p:val>
                                        </p:tav>
                                        <p:tav tm="100000">
                                          <p:val>
                                            <p:fltVal val="1"/>
                                          </p:val>
                                        </p:tav>
                                      </p:tavLst>
                                    </p:anim>
                                    <p:anim calcmode="lin" valueType="num">
                                      <p:cBhvr>
                                        <p:cTn id="21"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矩形 64"/>
          <p:cNvSpPr/>
          <p:nvPr/>
        </p:nvSpPr>
        <p:spPr>
          <a:xfrm>
            <a:off x="8929688" y="1949450"/>
            <a:ext cx="2797175" cy="1927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4" name="矩形 63"/>
          <p:cNvSpPr/>
          <p:nvPr/>
        </p:nvSpPr>
        <p:spPr>
          <a:xfrm>
            <a:off x="6013450" y="1924050"/>
            <a:ext cx="2797175" cy="1927225"/>
          </a:xfrm>
          <a:prstGeom prst="rect">
            <a:avLst/>
          </a:prstGeom>
          <a:solidFill>
            <a:srgbClr val="45707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 name="矩形 42"/>
          <p:cNvSpPr/>
          <p:nvPr/>
        </p:nvSpPr>
        <p:spPr>
          <a:xfrm>
            <a:off x="3054350" y="1924050"/>
            <a:ext cx="2797175" cy="19272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2" name="矩形 41"/>
          <p:cNvSpPr/>
          <p:nvPr/>
        </p:nvSpPr>
        <p:spPr>
          <a:xfrm>
            <a:off x="139700" y="1944688"/>
            <a:ext cx="2795588" cy="19192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6085" name="矩形 22"/>
          <p:cNvSpPr>
            <a:spLocks noChangeArrowheads="1"/>
          </p:cNvSpPr>
          <p:nvPr/>
        </p:nvSpPr>
        <p:spPr bwMode="auto">
          <a:xfrm>
            <a:off x="225425" y="2289175"/>
            <a:ext cx="2433638" cy="868363"/>
          </a:xfrm>
          <a:prstGeom prst="rect">
            <a:avLst/>
          </a:prstGeom>
          <a:noFill/>
          <a:ln w="9525">
            <a:noFill/>
            <a:miter lim="800000"/>
            <a:headEnd/>
            <a:tailEnd/>
          </a:ln>
        </p:spPr>
        <p:txBody>
          <a:bodyPr>
            <a:spAutoFit/>
          </a:bodyPr>
          <a:lstStyle/>
          <a:p>
            <a:pPr algn="just">
              <a:lnSpc>
                <a:spcPct val="120000"/>
              </a:lnSpc>
            </a:pPr>
            <a:r>
              <a:rPr lang="zh-CN" altLang="en-US" sz="1400">
                <a:solidFill>
                  <a:schemeClr val="bg1"/>
                </a:solidFill>
                <a:ea typeface="微软雅黑" pitchFamily="34" charset="-122"/>
              </a:rPr>
              <a:t>铁路、公路和机场的建设，</a:t>
            </a:r>
            <a:endParaRPr lang="en-US" altLang="zh-CN" sz="1400">
              <a:solidFill>
                <a:schemeClr val="bg1"/>
              </a:solidFill>
              <a:ea typeface="微软雅黑" pitchFamily="34" charset="-122"/>
            </a:endParaRPr>
          </a:p>
          <a:p>
            <a:pPr algn="just">
              <a:lnSpc>
                <a:spcPct val="120000"/>
              </a:lnSpc>
            </a:pPr>
            <a:r>
              <a:rPr lang="zh-CN" altLang="en-US" sz="1400">
                <a:solidFill>
                  <a:schemeClr val="bg1"/>
                </a:solidFill>
                <a:ea typeface="微软雅黑" pitchFamily="34" charset="-122"/>
              </a:rPr>
              <a:t>铁公机</a:t>
            </a:r>
            <a:r>
              <a:rPr lang="en-US" altLang="zh-CN" sz="1400">
                <a:solidFill>
                  <a:schemeClr val="bg1"/>
                </a:solidFill>
                <a:ea typeface="微软雅黑" pitchFamily="34" charset="-122"/>
              </a:rPr>
              <a:t>30</a:t>
            </a:r>
            <a:r>
              <a:rPr lang="zh-CN" altLang="en-US" sz="1400">
                <a:solidFill>
                  <a:schemeClr val="bg1"/>
                </a:solidFill>
                <a:ea typeface="微软雅黑" pitchFamily="34" charset="-122"/>
              </a:rPr>
              <a:t>年的成就超过西方发达国家</a:t>
            </a:r>
            <a:r>
              <a:rPr lang="en-US" altLang="zh-CN" sz="1400">
                <a:solidFill>
                  <a:schemeClr val="bg1"/>
                </a:solidFill>
                <a:ea typeface="微软雅黑" pitchFamily="34" charset="-122"/>
              </a:rPr>
              <a:t>300</a:t>
            </a:r>
            <a:r>
              <a:rPr lang="zh-CN" altLang="en-US" sz="1400">
                <a:solidFill>
                  <a:schemeClr val="bg1"/>
                </a:solidFill>
                <a:ea typeface="微软雅黑" pitchFamily="34" charset="-122"/>
              </a:rPr>
              <a:t>年的总和。</a:t>
            </a:r>
          </a:p>
        </p:txBody>
      </p:sp>
      <p:sp>
        <p:nvSpPr>
          <p:cNvPr id="46086" name="矩形 27"/>
          <p:cNvSpPr>
            <a:spLocks noChangeArrowheads="1"/>
          </p:cNvSpPr>
          <p:nvPr/>
        </p:nvSpPr>
        <p:spPr bwMode="auto">
          <a:xfrm>
            <a:off x="3100388" y="2111375"/>
            <a:ext cx="2433637" cy="1363663"/>
          </a:xfrm>
          <a:prstGeom prst="rect">
            <a:avLst/>
          </a:prstGeom>
          <a:noFill/>
          <a:ln w="9525">
            <a:noFill/>
            <a:miter lim="800000"/>
            <a:headEnd/>
            <a:tailEnd/>
          </a:ln>
        </p:spPr>
        <p:txBody>
          <a:bodyPr>
            <a:spAutoFit/>
          </a:bodyPr>
          <a:lstStyle/>
          <a:p>
            <a:pPr algn="just">
              <a:lnSpc>
                <a:spcPct val="120000"/>
              </a:lnSpc>
            </a:pPr>
            <a:r>
              <a:rPr lang="en-US" altLang="zh-CN" sz="1400">
                <a:solidFill>
                  <a:schemeClr val="bg1"/>
                </a:solidFill>
                <a:ea typeface="微软雅黑" pitchFamily="34" charset="-122"/>
              </a:rPr>
              <a:t>2015</a:t>
            </a:r>
            <a:r>
              <a:rPr lang="zh-CN" altLang="en-US" sz="1400">
                <a:solidFill>
                  <a:schemeClr val="bg1"/>
                </a:solidFill>
                <a:ea typeface="微软雅黑" pitchFamily="34" charset="-122"/>
              </a:rPr>
              <a:t>年实现国家电网</a:t>
            </a:r>
            <a:r>
              <a:rPr lang="en-US" altLang="zh-CN" sz="1400">
                <a:solidFill>
                  <a:schemeClr val="bg1"/>
                </a:solidFill>
                <a:ea typeface="微软雅黑" pitchFamily="34" charset="-122"/>
              </a:rPr>
              <a:t>13</a:t>
            </a:r>
            <a:r>
              <a:rPr lang="zh-CN" altLang="en-US" sz="1400">
                <a:solidFill>
                  <a:schemeClr val="bg1"/>
                </a:solidFill>
                <a:ea typeface="微软雅黑" pitchFamily="34" charset="-122"/>
              </a:rPr>
              <a:t>亿国民全通电。</a:t>
            </a:r>
            <a:endParaRPr lang="en-US" altLang="zh-CN" sz="1400">
              <a:solidFill>
                <a:schemeClr val="bg1"/>
              </a:solidFill>
              <a:ea typeface="微软雅黑" pitchFamily="34" charset="-122"/>
            </a:endParaRPr>
          </a:p>
          <a:p>
            <a:pPr algn="just">
              <a:lnSpc>
                <a:spcPct val="120000"/>
              </a:lnSpc>
            </a:pPr>
            <a:r>
              <a:rPr lang="zh-CN" altLang="en-US" sz="1400">
                <a:solidFill>
                  <a:schemeClr val="bg1"/>
                </a:solidFill>
                <a:ea typeface="微软雅黑" pitchFamily="34" charset="-122"/>
              </a:rPr>
              <a:t>国家电网跻身全球</a:t>
            </a:r>
            <a:r>
              <a:rPr lang="en-US" altLang="zh-CN" sz="1400">
                <a:solidFill>
                  <a:schemeClr val="bg1"/>
                </a:solidFill>
                <a:ea typeface="微软雅黑" pitchFamily="34" charset="-122"/>
              </a:rPr>
              <a:t>500</a:t>
            </a:r>
            <a:r>
              <a:rPr lang="zh-CN" altLang="en-US" sz="1400">
                <a:solidFill>
                  <a:schemeClr val="bg1"/>
                </a:solidFill>
                <a:ea typeface="微软雅黑" pitchFamily="34" charset="-122"/>
              </a:rPr>
              <a:t>强第二，还催生了特高压高科技技术。</a:t>
            </a:r>
          </a:p>
        </p:txBody>
      </p:sp>
      <p:sp>
        <p:nvSpPr>
          <p:cNvPr id="46087" name="矩形 31"/>
          <p:cNvSpPr>
            <a:spLocks noChangeArrowheads="1"/>
          </p:cNvSpPr>
          <p:nvPr/>
        </p:nvSpPr>
        <p:spPr bwMode="auto">
          <a:xfrm>
            <a:off x="6096000" y="2162175"/>
            <a:ext cx="2433638" cy="868363"/>
          </a:xfrm>
          <a:prstGeom prst="rect">
            <a:avLst/>
          </a:prstGeom>
          <a:noFill/>
          <a:ln w="9525">
            <a:noFill/>
            <a:miter lim="800000"/>
            <a:headEnd/>
            <a:tailEnd/>
          </a:ln>
        </p:spPr>
        <p:txBody>
          <a:bodyPr>
            <a:spAutoFit/>
          </a:bodyPr>
          <a:lstStyle/>
          <a:p>
            <a:pPr algn="just">
              <a:lnSpc>
                <a:spcPct val="120000"/>
              </a:lnSpc>
            </a:pPr>
            <a:r>
              <a:rPr lang="zh-CN" altLang="en-US" sz="1400">
                <a:solidFill>
                  <a:schemeClr val="bg1"/>
                </a:solidFill>
                <a:ea typeface="微软雅黑" pitchFamily="34" charset="-122"/>
              </a:rPr>
              <a:t>光纤电缆的铺设，培育了</a:t>
            </a:r>
            <a:r>
              <a:rPr lang="en-US" altLang="zh-CN" sz="1400">
                <a:solidFill>
                  <a:schemeClr val="bg1"/>
                </a:solidFill>
                <a:ea typeface="微软雅黑" pitchFamily="34" charset="-122"/>
              </a:rPr>
              <a:t>PC</a:t>
            </a:r>
            <a:r>
              <a:rPr lang="zh-CN" altLang="en-US" sz="1400">
                <a:solidFill>
                  <a:schemeClr val="bg1"/>
                </a:solidFill>
                <a:ea typeface="微软雅黑" pitchFamily="34" charset="-122"/>
              </a:rPr>
              <a:t>集合网络市场。</a:t>
            </a:r>
            <a:endParaRPr lang="en-US" altLang="zh-CN" sz="1400">
              <a:solidFill>
                <a:schemeClr val="bg1"/>
              </a:solidFill>
              <a:ea typeface="微软雅黑" pitchFamily="34" charset="-122"/>
            </a:endParaRPr>
          </a:p>
          <a:p>
            <a:pPr algn="just">
              <a:lnSpc>
                <a:spcPct val="120000"/>
              </a:lnSpc>
            </a:pPr>
            <a:r>
              <a:rPr lang="zh-CN" altLang="en-US" sz="1400">
                <a:solidFill>
                  <a:schemeClr val="bg1"/>
                </a:solidFill>
                <a:ea typeface="微软雅黑" pitchFamily="34" charset="-122"/>
              </a:rPr>
              <a:t>光纤电缆渗透率世界第一。</a:t>
            </a:r>
          </a:p>
        </p:txBody>
      </p:sp>
      <p:grpSp>
        <p:nvGrpSpPr>
          <p:cNvPr id="46088" name="组合 34"/>
          <p:cNvGrpSpPr>
            <a:grpSpLocks/>
          </p:cNvGrpSpPr>
          <p:nvPr/>
        </p:nvGrpSpPr>
        <p:grpSpPr bwMode="auto">
          <a:xfrm>
            <a:off x="8929688" y="1168400"/>
            <a:ext cx="2457450" cy="2117725"/>
            <a:chOff x="474662" y="2872824"/>
            <a:chExt cx="2456703" cy="2117878"/>
          </a:xfrm>
        </p:grpSpPr>
        <p:sp>
          <p:nvSpPr>
            <p:cNvPr id="46127" name="矩形 35"/>
            <p:cNvSpPr>
              <a:spLocks noChangeArrowheads="1"/>
            </p:cNvSpPr>
            <p:nvPr/>
          </p:nvSpPr>
          <p:spPr bwMode="auto">
            <a:xfrm>
              <a:off x="497510" y="3864240"/>
              <a:ext cx="2433855" cy="1126462"/>
            </a:xfrm>
            <a:prstGeom prst="rect">
              <a:avLst/>
            </a:prstGeom>
            <a:noFill/>
            <a:ln w="9525">
              <a:noFill/>
              <a:miter lim="800000"/>
              <a:headEnd/>
              <a:tailEnd/>
            </a:ln>
          </p:spPr>
          <p:txBody>
            <a:bodyPr>
              <a:spAutoFit/>
            </a:bodyPr>
            <a:lstStyle/>
            <a:p>
              <a:pPr algn="just">
                <a:lnSpc>
                  <a:spcPct val="120000"/>
                </a:lnSpc>
              </a:pPr>
              <a:r>
                <a:rPr lang="zh-CN" altLang="en-US" sz="1400">
                  <a:solidFill>
                    <a:schemeClr val="bg1"/>
                  </a:solidFill>
                  <a:ea typeface="微软雅黑" pitchFamily="34" charset="-122"/>
                </a:rPr>
                <a:t>智能手机</a:t>
              </a:r>
              <a:r>
                <a:rPr lang="en-US" altLang="zh-CN" sz="1400">
                  <a:solidFill>
                    <a:schemeClr val="bg1"/>
                  </a:solidFill>
                  <a:ea typeface="微软雅黑" pitchFamily="34" charset="-122"/>
                </a:rPr>
                <a:t>+</a:t>
              </a:r>
              <a:r>
                <a:rPr lang="zh-CN" altLang="en-US" sz="1400">
                  <a:solidFill>
                    <a:schemeClr val="bg1"/>
                  </a:solidFill>
                  <a:ea typeface="微软雅黑" pitchFamily="34" charset="-122"/>
                </a:rPr>
                <a:t>数字经济市场培育起来。</a:t>
              </a:r>
              <a:endParaRPr lang="en-US" altLang="zh-CN" sz="1400">
                <a:solidFill>
                  <a:schemeClr val="bg1"/>
                </a:solidFill>
                <a:ea typeface="微软雅黑" pitchFamily="34" charset="-122"/>
              </a:endParaRPr>
            </a:p>
            <a:p>
              <a:pPr algn="just">
                <a:lnSpc>
                  <a:spcPct val="120000"/>
                </a:lnSpc>
              </a:pPr>
              <a:r>
                <a:rPr lang="en-US" altLang="zh-CN" sz="1400">
                  <a:solidFill>
                    <a:schemeClr val="bg1"/>
                  </a:solidFill>
                  <a:ea typeface="微软雅黑" pitchFamily="34" charset="-122"/>
                </a:rPr>
                <a:t>4G</a:t>
              </a:r>
              <a:r>
                <a:rPr lang="zh-CN" altLang="en-US" sz="1400">
                  <a:solidFill>
                    <a:schemeClr val="bg1"/>
                  </a:solidFill>
                  <a:ea typeface="微软雅黑" pitchFamily="34" charset="-122"/>
                </a:rPr>
                <a:t>基站全球一共</a:t>
              </a:r>
              <a:r>
                <a:rPr lang="en-US" altLang="zh-CN" sz="1400">
                  <a:solidFill>
                    <a:schemeClr val="bg1"/>
                  </a:solidFill>
                  <a:ea typeface="微软雅黑" pitchFamily="34" charset="-122"/>
                </a:rPr>
                <a:t>500</a:t>
              </a:r>
              <a:r>
                <a:rPr lang="zh-CN" altLang="en-US" sz="1400">
                  <a:solidFill>
                    <a:schemeClr val="bg1"/>
                  </a:solidFill>
                  <a:ea typeface="微软雅黑" pitchFamily="34" charset="-122"/>
                </a:rPr>
                <a:t>万个，中国占了</a:t>
              </a:r>
              <a:r>
                <a:rPr lang="en-US" altLang="zh-CN" sz="1400">
                  <a:solidFill>
                    <a:schemeClr val="bg1"/>
                  </a:solidFill>
                  <a:ea typeface="微软雅黑" pitchFamily="34" charset="-122"/>
                </a:rPr>
                <a:t>300</a:t>
              </a:r>
              <a:r>
                <a:rPr lang="zh-CN" altLang="en-US" sz="1400">
                  <a:solidFill>
                    <a:schemeClr val="bg1"/>
                  </a:solidFill>
                  <a:ea typeface="微软雅黑" pitchFamily="34" charset="-122"/>
                </a:rPr>
                <a:t>万个</a:t>
              </a:r>
            </a:p>
          </p:txBody>
        </p:sp>
        <p:sp>
          <p:nvSpPr>
            <p:cNvPr id="46128" name="矩形 36"/>
            <p:cNvSpPr>
              <a:spLocks noChangeArrowheads="1"/>
            </p:cNvSpPr>
            <p:nvPr/>
          </p:nvSpPr>
          <p:spPr bwMode="auto">
            <a:xfrm>
              <a:off x="474662" y="2872824"/>
              <a:ext cx="2433855" cy="535531"/>
            </a:xfrm>
            <a:prstGeom prst="rect">
              <a:avLst/>
            </a:prstGeom>
            <a:noFill/>
            <a:ln w="9525">
              <a:noFill/>
              <a:miter lim="800000"/>
              <a:headEnd/>
              <a:tailEnd/>
            </a:ln>
          </p:spPr>
          <p:txBody>
            <a:bodyPr>
              <a:spAutoFit/>
            </a:bodyPr>
            <a:lstStyle/>
            <a:p>
              <a:pPr algn="just">
                <a:lnSpc>
                  <a:spcPct val="120000"/>
                </a:lnSpc>
              </a:pPr>
              <a:r>
                <a:rPr lang="en-US" altLang="zh-CN" sz="2400" b="1">
                  <a:solidFill>
                    <a:schemeClr val="bg1"/>
                  </a:solidFill>
                  <a:ea typeface="微软雅黑" pitchFamily="34" charset="-122"/>
                </a:rPr>
                <a:t>4G5G</a:t>
              </a:r>
              <a:r>
                <a:rPr lang="zh-CN" altLang="en-US" sz="2400" b="1">
                  <a:solidFill>
                    <a:schemeClr val="bg1"/>
                  </a:solidFill>
                  <a:ea typeface="微软雅黑" pitchFamily="34" charset="-122"/>
                </a:rPr>
                <a:t>基站</a:t>
              </a:r>
            </a:p>
          </p:txBody>
        </p:sp>
        <p:cxnSp>
          <p:nvCxnSpPr>
            <p:cNvPr id="38" name="直接连接符 37"/>
            <p:cNvCxnSpPr/>
            <p:nvPr/>
          </p:nvCxnSpPr>
          <p:spPr>
            <a:xfrm>
              <a:off x="601623" y="3457066"/>
              <a:ext cx="57926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0" y="5083865"/>
            <a:ext cx="12192000" cy="1477328"/>
          </a:xfrm>
          <a:prstGeom prst="rect">
            <a:avLst/>
          </a:prstGeom>
          <a:gradFill>
            <a:gsLst>
              <a:gs pos="14000">
                <a:schemeClr val="accent1">
                  <a:lumMod val="45000"/>
                  <a:lumOff val="55000"/>
                  <a:alpha val="40000"/>
                </a:schemeClr>
              </a:gs>
              <a:gs pos="65000">
                <a:srgbClr val="C00000">
                  <a:alpha val="55000"/>
                </a:srgbClr>
              </a:gs>
            </a:gsLst>
            <a:lin ang="0" scaled="1"/>
          </a:gradFill>
        </p:spPr>
        <p:txBody>
          <a:bodyPr>
            <a:spAutoFit/>
          </a:bodyPr>
          <a:lstStyle/>
          <a:p>
            <a:pPr fontAlgn="auto">
              <a:spcBef>
                <a:spcPts val="0"/>
              </a:spcBef>
              <a:spcAft>
                <a:spcPts val="0"/>
              </a:spcAft>
              <a:defRPr/>
            </a:pPr>
            <a:r>
              <a:rPr lang="zh-CN" altLang="en-US" dirty="0">
                <a:latin typeface="+mn-lt"/>
                <a:ea typeface="+mn-ea"/>
              </a:rPr>
              <a:t>董明珠造就了格力？马云造就了阿里？任正非造就了华为？</a:t>
            </a:r>
          </a:p>
          <a:p>
            <a:pPr fontAlgn="auto">
              <a:spcBef>
                <a:spcPts val="0"/>
              </a:spcBef>
              <a:spcAft>
                <a:spcPts val="0"/>
              </a:spcAft>
              <a:defRPr/>
            </a:pPr>
            <a:r>
              <a:rPr lang="zh-CN" altLang="en-US" dirty="0">
                <a:latin typeface="+mn-lt"/>
                <a:ea typeface="+mn-ea"/>
              </a:rPr>
              <a:t>不是，是政府拼命搭建的“舞台”，才有这些企业的成功。</a:t>
            </a:r>
            <a:endParaRPr lang="en-US" altLang="zh-CN" dirty="0">
              <a:latin typeface="+mn-lt"/>
              <a:ea typeface="+mn-ea"/>
            </a:endParaRPr>
          </a:p>
          <a:p>
            <a:pPr fontAlgn="auto">
              <a:spcBef>
                <a:spcPts val="0"/>
              </a:spcBef>
              <a:spcAft>
                <a:spcPts val="0"/>
              </a:spcAft>
              <a:defRPr/>
            </a:pPr>
            <a:r>
              <a:rPr lang="zh-CN" altLang="en-US" dirty="0">
                <a:latin typeface="+mn-lt"/>
                <a:ea typeface="+mn-ea"/>
              </a:rPr>
              <a:t>政府为搭建宏大的舞台，大力搞基础设施建设，培育国内消费市场，再加上各种财政政策、金融政策、产业政策的支持，才有了中国企业的强势崛起，才有了阿里、腾讯、华为、中兴和海尔，才有了十几年世界</a:t>
            </a:r>
            <a:r>
              <a:rPr lang="en-US" altLang="zh-CN" dirty="0">
                <a:latin typeface="+mn-lt"/>
                <a:ea typeface="+mn-ea"/>
              </a:rPr>
              <a:t>500</a:t>
            </a:r>
            <a:r>
              <a:rPr lang="zh-CN" altLang="en-US" dirty="0">
                <a:latin typeface="+mn-lt"/>
                <a:ea typeface="+mn-ea"/>
              </a:rPr>
              <a:t>强中国企业拿下</a:t>
            </a:r>
            <a:r>
              <a:rPr lang="en-US" altLang="zh-CN" dirty="0">
                <a:latin typeface="+mn-lt"/>
                <a:ea typeface="+mn-ea"/>
              </a:rPr>
              <a:t>120</a:t>
            </a:r>
            <a:r>
              <a:rPr lang="zh-CN" altLang="en-US" dirty="0">
                <a:latin typeface="+mn-lt"/>
                <a:ea typeface="+mn-ea"/>
              </a:rPr>
              <a:t>多个的傲人成绩。</a:t>
            </a:r>
          </a:p>
        </p:txBody>
      </p:sp>
      <p:sp>
        <p:nvSpPr>
          <p:cNvPr id="31" name="矩形 30"/>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5" name="矩形 34"/>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4" name="椭圆 4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6095" name="Group 32"/>
          <p:cNvGrpSpPr>
            <a:grpSpLocks/>
          </p:cNvGrpSpPr>
          <p:nvPr/>
        </p:nvGrpSpPr>
        <p:grpSpPr bwMode="auto">
          <a:xfrm>
            <a:off x="1087438" y="-11113"/>
            <a:ext cx="709612" cy="711201"/>
            <a:chOff x="3692576" y="1742634"/>
            <a:chExt cx="2790379" cy="2796023"/>
          </a:xfrm>
        </p:grpSpPr>
        <p:grpSp>
          <p:nvGrpSpPr>
            <p:cNvPr id="46119" name="组合 79"/>
            <p:cNvGrpSpPr>
              <a:grpSpLocks/>
            </p:cNvGrpSpPr>
            <p:nvPr/>
          </p:nvGrpSpPr>
          <p:grpSpPr bwMode="auto">
            <a:xfrm>
              <a:off x="3692576" y="1742634"/>
              <a:ext cx="2790379" cy="2796023"/>
              <a:chOff x="6379729" y="2488774"/>
              <a:chExt cx="2513016" cy="2513016"/>
            </a:xfrm>
          </p:grpSpPr>
          <p:sp>
            <p:nvSpPr>
              <p:cNvPr id="4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4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7"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6096"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6097"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2" name="矩形 51"/>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3" name="椭圆 52"/>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6100" name="Group 32"/>
          <p:cNvGrpSpPr>
            <a:grpSpLocks/>
          </p:cNvGrpSpPr>
          <p:nvPr/>
        </p:nvGrpSpPr>
        <p:grpSpPr bwMode="auto">
          <a:xfrm>
            <a:off x="1087438" y="-11113"/>
            <a:ext cx="709612" cy="711201"/>
            <a:chOff x="3692576" y="1742634"/>
            <a:chExt cx="2790379" cy="2796023"/>
          </a:xfrm>
        </p:grpSpPr>
        <p:grpSp>
          <p:nvGrpSpPr>
            <p:cNvPr id="46111" name="组合 79"/>
            <p:cNvGrpSpPr>
              <a:grpSpLocks/>
            </p:cNvGrpSpPr>
            <p:nvPr/>
          </p:nvGrpSpPr>
          <p:grpSpPr bwMode="auto">
            <a:xfrm>
              <a:off x="3692576" y="1742634"/>
              <a:ext cx="2790379" cy="2796023"/>
              <a:chOff x="6379729" y="2488774"/>
              <a:chExt cx="2513016" cy="2513016"/>
            </a:xfrm>
          </p:grpSpPr>
          <p:sp>
            <p:nvSpPr>
              <p:cNvPr id="5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5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6"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6101" name="矩形 58"/>
          <p:cNvSpPr>
            <a:spLocks noChangeArrowheads="1"/>
          </p:cNvSpPr>
          <p:nvPr/>
        </p:nvSpPr>
        <p:spPr bwMode="auto">
          <a:xfrm>
            <a:off x="1987550" y="130175"/>
            <a:ext cx="300513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企业唱戏：基建狂魔</a:t>
            </a:r>
            <a:endParaRPr lang="en-US" altLang="zh-CN" sz="1600">
              <a:solidFill>
                <a:schemeClr val="bg1"/>
              </a:solidFill>
              <a:latin typeface="微软雅黑" pitchFamily="34" charset="-122"/>
              <a:ea typeface="微软雅黑" pitchFamily="34" charset="-122"/>
            </a:endParaRPr>
          </a:p>
        </p:txBody>
      </p:sp>
      <p:pic>
        <p:nvPicPr>
          <p:cNvPr id="4610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
        <p:nvSpPr>
          <p:cNvPr id="15" name="矩形 14"/>
          <p:cNvSpPr/>
          <p:nvPr/>
        </p:nvSpPr>
        <p:spPr>
          <a:xfrm>
            <a:off x="136525" y="3997325"/>
            <a:ext cx="2798763" cy="91440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汽车消费市场、物流业</a:t>
            </a:r>
            <a:endParaRPr lang="zh-CN" altLang="en-US" b="1" dirty="0">
              <a:solidFill>
                <a:schemeClr val="bg1"/>
              </a:solidFill>
            </a:endParaRPr>
          </a:p>
        </p:txBody>
      </p:sp>
      <p:sp>
        <p:nvSpPr>
          <p:cNvPr id="45" name="矩形 44"/>
          <p:cNvSpPr/>
          <p:nvPr/>
        </p:nvSpPr>
        <p:spPr>
          <a:xfrm>
            <a:off x="3054350" y="3997325"/>
            <a:ext cx="2787650" cy="914400"/>
          </a:xfrm>
          <a:prstGeom prst="rect">
            <a:avLst/>
          </a:prstGeom>
          <a:solidFill>
            <a:srgbClr val="22374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家用电器市场</a:t>
            </a:r>
            <a:endParaRPr lang="zh-CN" altLang="en-US" b="1" dirty="0">
              <a:solidFill>
                <a:schemeClr val="bg1"/>
              </a:solidFill>
            </a:endParaRPr>
          </a:p>
        </p:txBody>
      </p:sp>
      <p:sp>
        <p:nvSpPr>
          <p:cNvPr id="46" name="矩形 45"/>
          <p:cNvSpPr/>
          <p:nvPr/>
        </p:nvSpPr>
        <p:spPr>
          <a:xfrm>
            <a:off x="6013450" y="3975100"/>
            <a:ext cx="2774950" cy="914400"/>
          </a:xfrm>
          <a:prstGeom prst="rect">
            <a:avLst/>
          </a:prstGeom>
          <a:solidFill>
            <a:srgbClr val="45707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b="1" dirty="0">
                <a:solidFill>
                  <a:schemeClr val="bg1"/>
                </a:solidFill>
                <a:latin typeface="Microsoft YaHei" panose="020B0503020204020204" pitchFamily="34" charset="-122"/>
              </a:rPr>
              <a:t>PC</a:t>
            </a:r>
            <a:r>
              <a:rPr lang="zh-CN" altLang="en-US" b="1" dirty="0">
                <a:solidFill>
                  <a:schemeClr val="bg1"/>
                </a:solidFill>
                <a:latin typeface="Microsoft YaHei" panose="020B0503020204020204" pitchFamily="34" charset="-122"/>
              </a:rPr>
              <a:t>机市场与网络市场</a:t>
            </a:r>
            <a:endParaRPr lang="zh-CN" altLang="en-US" b="1" dirty="0">
              <a:solidFill>
                <a:schemeClr val="bg1"/>
              </a:solidFill>
            </a:endParaRPr>
          </a:p>
        </p:txBody>
      </p:sp>
      <p:sp>
        <p:nvSpPr>
          <p:cNvPr id="54" name="矩形 53"/>
          <p:cNvSpPr/>
          <p:nvPr/>
        </p:nvSpPr>
        <p:spPr>
          <a:xfrm>
            <a:off x="8929688" y="3975100"/>
            <a:ext cx="2781300" cy="914400"/>
          </a:xfrm>
          <a:prstGeom prst="rect">
            <a:avLst/>
          </a:prstGeom>
          <a:solidFill>
            <a:srgbClr val="5987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智能手机、数字经济市场</a:t>
            </a:r>
            <a:endParaRPr lang="zh-CN" altLang="en-US" b="1" dirty="0">
              <a:solidFill>
                <a:schemeClr val="bg1"/>
              </a:solidFill>
            </a:endParaRPr>
          </a:p>
        </p:txBody>
      </p:sp>
      <p:sp>
        <p:nvSpPr>
          <p:cNvPr id="55" name="矩形 54"/>
          <p:cNvSpPr/>
          <p:nvPr/>
        </p:nvSpPr>
        <p:spPr>
          <a:xfrm>
            <a:off x="157163" y="822325"/>
            <a:ext cx="2778125" cy="91440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铁公基</a:t>
            </a:r>
            <a:endParaRPr lang="zh-CN" altLang="en-US" b="1" dirty="0">
              <a:solidFill>
                <a:schemeClr val="bg1"/>
              </a:solidFill>
            </a:endParaRPr>
          </a:p>
        </p:txBody>
      </p:sp>
      <p:sp>
        <p:nvSpPr>
          <p:cNvPr id="61" name="矩形 60"/>
          <p:cNvSpPr/>
          <p:nvPr/>
        </p:nvSpPr>
        <p:spPr>
          <a:xfrm>
            <a:off x="3054350" y="825500"/>
            <a:ext cx="2787650" cy="914400"/>
          </a:xfrm>
          <a:prstGeom prst="rect">
            <a:avLst/>
          </a:prstGeom>
          <a:solidFill>
            <a:srgbClr val="22374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国家电网</a:t>
            </a:r>
            <a:endParaRPr lang="zh-CN" altLang="en-US" b="1" dirty="0">
              <a:solidFill>
                <a:schemeClr val="bg1"/>
              </a:solidFill>
            </a:endParaRPr>
          </a:p>
        </p:txBody>
      </p:sp>
      <p:sp>
        <p:nvSpPr>
          <p:cNvPr id="62" name="矩形 61"/>
          <p:cNvSpPr/>
          <p:nvPr/>
        </p:nvSpPr>
        <p:spPr>
          <a:xfrm>
            <a:off x="5991225" y="833438"/>
            <a:ext cx="2797175" cy="914400"/>
          </a:xfrm>
          <a:prstGeom prst="rect">
            <a:avLst/>
          </a:prstGeom>
          <a:solidFill>
            <a:srgbClr val="45707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b="1" dirty="0">
                <a:solidFill>
                  <a:schemeClr val="bg1"/>
                </a:solidFill>
                <a:latin typeface="Microsoft YaHei" panose="020B0503020204020204" pitchFamily="34" charset="-122"/>
              </a:rPr>
              <a:t>光纤电缆</a:t>
            </a:r>
            <a:endParaRPr lang="zh-CN" altLang="en-US" b="1" dirty="0">
              <a:solidFill>
                <a:schemeClr val="bg1"/>
              </a:solidFill>
            </a:endParaRPr>
          </a:p>
        </p:txBody>
      </p:sp>
      <p:sp>
        <p:nvSpPr>
          <p:cNvPr id="63" name="矩形 62"/>
          <p:cNvSpPr/>
          <p:nvPr/>
        </p:nvSpPr>
        <p:spPr>
          <a:xfrm>
            <a:off x="8897938" y="828675"/>
            <a:ext cx="2813050" cy="914400"/>
          </a:xfrm>
          <a:prstGeom prst="rect">
            <a:avLst/>
          </a:prstGeom>
          <a:solidFill>
            <a:srgbClr val="5987B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b="1" dirty="0">
                <a:solidFill>
                  <a:schemeClr val="bg1"/>
                </a:solidFill>
                <a:latin typeface="Microsoft YaHei" panose="020B0503020204020204" pitchFamily="34" charset="-122"/>
              </a:rPr>
              <a:t>4G</a:t>
            </a:r>
            <a:r>
              <a:rPr lang="zh-CN" altLang="en-US" b="1" dirty="0">
                <a:solidFill>
                  <a:schemeClr val="bg1"/>
                </a:solidFill>
                <a:latin typeface="Microsoft YaHei" panose="020B0503020204020204" pitchFamily="34" charset="-122"/>
              </a:rPr>
              <a:t>、</a:t>
            </a:r>
            <a:r>
              <a:rPr lang="en-US" altLang="zh-CN" b="1" dirty="0">
                <a:solidFill>
                  <a:schemeClr val="bg1"/>
                </a:solidFill>
                <a:latin typeface="Microsoft YaHei" panose="020B0503020204020204" pitchFamily="34" charset="-122"/>
              </a:rPr>
              <a:t>5G</a:t>
            </a:r>
            <a:r>
              <a:rPr lang="zh-CN" altLang="en-US" b="1" dirty="0">
                <a:solidFill>
                  <a:schemeClr val="bg1"/>
                </a:solidFill>
                <a:latin typeface="Microsoft YaHei" panose="020B0503020204020204" pitchFamily="34" charset="-122"/>
              </a:rPr>
              <a:t>基站</a:t>
            </a:r>
            <a:endParaRPr lang="zh-CN" altLang="en-US" b="1" dirty="0">
              <a:solidFill>
                <a:schemeClr val="bg1"/>
              </a:solidFill>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1000"/>
                                        <p:tgtEl>
                                          <p:spTgt spid="42"/>
                                        </p:tgtEl>
                                      </p:cBhvr>
                                    </p:animEffect>
                                    <p:anim calcmode="lin" valueType="num">
                                      <p:cBhvr>
                                        <p:cTn id="15" dur="1000" fill="hold"/>
                                        <p:tgtEl>
                                          <p:spTgt spid="42"/>
                                        </p:tgtEl>
                                        <p:attrNameLst>
                                          <p:attrName>ppt_x</p:attrName>
                                        </p:attrNameLst>
                                      </p:cBhvr>
                                      <p:tavLst>
                                        <p:tav tm="0">
                                          <p:val>
                                            <p:strVal val="#ppt_x"/>
                                          </p:val>
                                        </p:tav>
                                        <p:tav tm="100000">
                                          <p:val>
                                            <p:strVal val="#ppt_x"/>
                                          </p:val>
                                        </p:tav>
                                      </p:tavLst>
                                    </p:anim>
                                    <p:anim calcmode="lin" valueType="num">
                                      <p:cBhvr>
                                        <p:cTn id="1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1000"/>
                                        <p:tgtEl>
                                          <p:spTgt spid="61"/>
                                        </p:tgtEl>
                                      </p:cBhvr>
                                    </p:animEffect>
                                    <p:anim calcmode="lin" valueType="num">
                                      <p:cBhvr>
                                        <p:cTn id="29" dur="1000" fill="hold"/>
                                        <p:tgtEl>
                                          <p:spTgt spid="61"/>
                                        </p:tgtEl>
                                        <p:attrNameLst>
                                          <p:attrName>ppt_x</p:attrName>
                                        </p:attrNameLst>
                                      </p:cBhvr>
                                      <p:tavLst>
                                        <p:tav tm="0">
                                          <p:val>
                                            <p:strVal val="#ppt_x"/>
                                          </p:val>
                                        </p:tav>
                                        <p:tav tm="100000">
                                          <p:val>
                                            <p:strVal val="#ppt_x"/>
                                          </p:val>
                                        </p:tav>
                                      </p:tavLst>
                                    </p:anim>
                                    <p:anim calcmode="lin" valueType="num">
                                      <p:cBhvr>
                                        <p:cTn id="30"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1000"/>
                                        <p:tgtEl>
                                          <p:spTgt spid="45"/>
                                        </p:tgtEl>
                                      </p:cBhvr>
                                    </p:animEffect>
                                    <p:anim calcmode="lin" valueType="num">
                                      <p:cBhvr>
                                        <p:cTn id="41" dur="1000" fill="hold"/>
                                        <p:tgtEl>
                                          <p:spTgt spid="45"/>
                                        </p:tgtEl>
                                        <p:attrNameLst>
                                          <p:attrName>ppt_x</p:attrName>
                                        </p:attrNameLst>
                                      </p:cBhvr>
                                      <p:tavLst>
                                        <p:tav tm="0">
                                          <p:val>
                                            <p:strVal val="#ppt_x"/>
                                          </p:val>
                                        </p:tav>
                                        <p:tav tm="100000">
                                          <p:val>
                                            <p:strVal val="#ppt_x"/>
                                          </p:val>
                                        </p:tav>
                                      </p:tavLst>
                                    </p:anim>
                                    <p:anim calcmode="lin" valueType="num">
                                      <p:cBhvr>
                                        <p:cTn id="4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fade">
                                      <p:cBhvr>
                                        <p:cTn id="47" dur="1000"/>
                                        <p:tgtEl>
                                          <p:spTgt spid="62"/>
                                        </p:tgtEl>
                                      </p:cBhvr>
                                    </p:animEffect>
                                    <p:anim calcmode="lin" valueType="num">
                                      <p:cBhvr>
                                        <p:cTn id="48" dur="1000" fill="hold"/>
                                        <p:tgtEl>
                                          <p:spTgt spid="62"/>
                                        </p:tgtEl>
                                        <p:attrNameLst>
                                          <p:attrName>ppt_x</p:attrName>
                                        </p:attrNameLst>
                                      </p:cBhvr>
                                      <p:tavLst>
                                        <p:tav tm="0">
                                          <p:val>
                                            <p:strVal val="#ppt_x"/>
                                          </p:val>
                                        </p:tav>
                                        <p:tav tm="100000">
                                          <p:val>
                                            <p:strVal val="#ppt_x"/>
                                          </p:val>
                                        </p:tav>
                                      </p:tavLst>
                                    </p:anim>
                                    <p:anim calcmode="lin" valueType="num">
                                      <p:cBhvr>
                                        <p:cTn id="49"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64"/>
                                        </p:tgtEl>
                                        <p:attrNameLst>
                                          <p:attrName>style.visibility</p:attrName>
                                        </p:attrNameLst>
                                      </p:cBhvr>
                                      <p:to>
                                        <p:strVal val="visible"/>
                                      </p:to>
                                    </p:set>
                                    <p:animEffect transition="in" filter="randombar(horizontal)">
                                      <p:cBhvr>
                                        <p:cTn id="54" dur="500"/>
                                        <p:tgtEl>
                                          <p:spTgt spid="64"/>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1000"/>
                                        <p:tgtEl>
                                          <p:spTgt spid="46"/>
                                        </p:tgtEl>
                                      </p:cBhvr>
                                    </p:animEffect>
                                    <p:anim calcmode="lin" valueType="num">
                                      <p:cBhvr>
                                        <p:cTn id="60" dur="1000" fill="hold"/>
                                        <p:tgtEl>
                                          <p:spTgt spid="46"/>
                                        </p:tgtEl>
                                        <p:attrNameLst>
                                          <p:attrName>ppt_x</p:attrName>
                                        </p:attrNameLst>
                                      </p:cBhvr>
                                      <p:tavLst>
                                        <p:tav tm="0">
                                          <p:val>
                                            <p:strVal val="#ppt_x"/>
                                          </p:val>
                                        </p:tav>
                                        <p:tav tm="100000">
                                          <p:val>
                                            <p:strVal val="#ppt_x"/>
                                          </p:val>
                                        </p:tav>
                                      </p:tavLst>
                                    </p:anim>
                                    <p:anim calcmode="lin" valueType="num">
                                      <p:cBhvr>
                                        <p:cTn id="61"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3"/>
                                        </p:tgtEl>
                                        <p:attrNameLst>
                                          <p:attrName>style.visibility</p:attrName>
                                        </p:attrNameLst>
                                      </p:cBhvr>
                                      <p:to>
                                        <p:strVal val="visible"/>
                                      </p:to>
                                    </p:set>
                                    <p:animEffect transition="in" filter="fade">
                                      <p:cBhvr>
                                        <p:cTn id="66" dur="1000"/>
                                        <p:tgtEl>
                                          <p:spTgt spid="63"/>
                                        </p:tgtEl>
                                      </p:cBhvr>
                                    </p:animEffect>
                                    <p:anim calcmode="lin" valueType="num">
                                      <p:cBhvr>
                                        <p:cTn id="67" dur="1000" fill="hold"/>
                                        <p:tgtEl>
                                          <p:spTgt spid="63"/>
                                        </p:tgtEl>
                                        <p:attrNameLst>
                                          <p:attrName>ppt_x</p:attrName>
                                        </p:attrNameLst>
                                      </p:cBhvr>
                                      <p:tavLst>
                                        <p:tav tm="0">
                                          <p:val>
                                            <p:strVal val="#ppt_x"/>
                                          </p:val>
                                        </p:tav>
                                        <p:tav tm="100000">
                                          <p:val>
                                            <p:strVal val="#ppt_x"/>
                                          </p:val>
                                        </p:tav>
                                      </p:tavLst>
                                    </p:anim>
                                    <p:anim calcmode="lin" valueType="num">
                                      <p:cBhvr>
                                        <p:cTn id="68"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grpId="0" nodeType="clickEffect">
                                  <p:stCondLst>
                                    <p:cond delay="0"/>
                                  </p:stCondLst>
                                  <p:childTnLst>
                                    <p:set>
                                      <p:cBhvr>
                                        <p:cTn id="72" dur="1" fill="hold">
                                          <p:stCondLst>
                                            <p:cond delay="0"/>
                                          </p:stCondLst>
                                        </p:cTn>
                                        <p:tgtEl>
                                          <p:spTgt spid="65"/>
                                        </p:tgtEl>
                                        <p:attrNameLst>
                                          <p:attrName>style.visibility</p:attrName>
                                        </p:attrNameLst>
                                      </p:cBhvr>
                                      <p:to>
                                        <p:strVal val="visible"/>
                                      </p:to>
                                    </p:set>
                                    <p:animEffect transition="in" filter="wheel(1)">
                                      <p:cBhvr>
                                        <p:cTn id="73" dur="2000"/>
                                        <p:tgtEl>
                                          <p:spTgt spid="65"/>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fade">
                                      <p:cBhvr>
                                        <p:cTn id="78" dur="1000"/>
                                        <p:tgtEl>
                                          <p:spTgt spid="54"/>
                                        </p:tgtEl>
                                      </p:cBhvr>
                                    </p:animEffect>
                                    <p:anim calcmode="lin" valueType="num">
                                      <p:cBhvr>
                                        <p:cTn id="79" dur="1000" fill="hold"/>
                                        <p:tgtEl>
                                          <p:spTgt spid="54"/>
                                        </p:tgtEl>
                                        <p:attrNameLst>
                                          <p:attrName>ppt_x</p:attrName>
                                        </p:attrNameLst>
                                      </p:cBhvr>
                                      <p:tavLst>
                                        <p:tav tm="0">
                                          <p:val>
                                            <p:strVal val="#ppt_x"/>
                                          </p:val>
                                        </p:tav>
                                        <p:tav tm="100000">
                                          <p:val>
                                            <p:strVal val="#ppt_x"/>
                                          </p:val>
                                        </p:tav>
                                      </p:tavLst>
                                    </p:anim>
                                    <p:anim calcmode="lin" valueType="num">
                                      <p:cBhvr>
                                        <p:cTn id="80"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1" presetClass="entr" presetSubtype="0" fill="hold" nodeType="clickEffect">
                                  <p:stCondLst>
                                    <p:cond delay="0"/>
                                  </p:stCondLst>
                                  <p:iterate type="lt">
                                    <p:tmPct val="10000"/>
                                  </p:iterate>
                                  <p:childTnLst>
                                    <p:set>
                                      <p:cBhvr>
                                        <p:cTn id="84" dur="1" fill="hold">
                                          <p:stCondLst>
                                            <p:cond delay="0"/>
                                          </p:stCondLst>
                                        </p:cTn>
                                        <p:tgtEl>
                                          <p:spTgt spid="41"/>
                                        </p:tgtEl>
                                        <p:attrNameLst>
                                          <p:attrName>style.visibility</p:attrName>
                                        </p:attrNameLst>
                                      </p:cBhvr>
                                      <p:to>
                                        <p:strVal val="visible"/>
                                      </p:to>
                                    </p:set>
                                    <p:anim calcmode="lin" valueType="num">
                                      <p:cBhvr>
                                        <p:cTn id="85" dur="5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86" dur="500" fill="hold"/>
                                        <p:tgtEl>
                                          <p:spTgt spid="41"/>
                                        </p:tgtEl>
                                        <p:attrNameLst>
                                          <p:attrName>ppt_y</p:attrName>
                                        </p:attrNameLst>
                                      </p:cBhvr>
                                      <p:tavLst>
                                        <p:tav tm="0">
                                          <p:val>
                                            <p:strVal val="#ppt_y"/>
                                          </p:val>
                                        </p:tav>
                                        <p:tav tm="100000">
                                          <p:val>
                                            <p:strVal val="#ppt_y"/>
                                          </p:val>
                                        </p:tav>
                                      </p:tavLst>
                                    </p:anim>
                                    <p:anim calcmode="lin" valueType="num">
                                      <p:cBhvr>
                                        <p:cTn id="87" dur="5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88" dur="5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89" dur="5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4" grpId="0" animBg="1"/>
      <p:bldP spid="43" grpId="0" animBg="1"/>
      <p:bldP spid="42" grpId="0" animBg="1"/>
      <p:bldP spid="15" grpId="0" animBg="1"/>
      <p:bldP spid="45" grpId="0" animBg="1"/>
      <p:bldP spid="46" grpId="0" animBg="1"/>
      <p:bldP spid="54" grpId="0" animBg="1"/>
      <p:bldP spid="55" grpId="0" animBg="1"/>
      <p:bldP spid="61" grpId="0" animBg="1"/>
      <p:bldP spid="62" grpId="0" animBg="1"/>
      <p:bldP spid="6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srcRect/>
          <a:stretch>
            <a:fillRect/>
          </a:stretch>
        </p:blipFill>
        <p:spPr bwMode="auto">
          <a:xfrm>
            <a:off x="962025" y="958850"/>
            <a:ext cx="3775075" cy="4702175"/>
          </a:xfrm>
          <a:prstGeom prst="rect">
            <a:avLst/>
          </a:prstGeom>
          <a:noFill/>
          <a:ln w="9525">
            <a:noFill/>
            <a:miter lim="800000"/>
            <a:headEnd/>
            <a:tailEnd/>
          </a:ln>
        </p:spPr>
      </p:pic>
      <p:graphicFrame>
        <p:nvGraphicFramePr>
          <p:cNvPr id="3" name="表格 2"/>
          <p:cNvGraphicFramePr>
            <a:graphicFrameLocks noGrp="1"/>
          </p:cNvGraphicFramePr>
          <p:nvPr/>
        </p:nvGraphicFramePr>
        <p:xfrm>
          <a:off x="5732463" y="1090613"/>
          <a:ext cx="3070578" cy="4371885"/>
        </p:xfrm>
        <a:graphic>
          <a:graphicData uri="http://schemas.openxmlformats.org/drawingml/2006/table">
            <a:tbl>
              <a:tblPr firstRow="1" bandRow="1">
                <a:tableStyleId>{21E4AEA4-8DFA-4A89-87EB-49C32662AFE0}</a:tableStyleId>
              </a:tblPr>
              <a:tblGrid>
                <a:gridCol w="924729"/>
                <a:gridCol w="1090708"/>
                <a:gridCol w="1055141"/>
              </a:tblGrid>
              <a:tr h="517257">
                <a:tc>
                  <a:txBody>
                    <a:bodyPr/>
                    <a:lstStyle/>
                    <a:p>
                      <a:r>
                        <a:rPr lang="zh-CN" altLang="en-US" dirty="0" smtClean="0"/>
                        <a:t>国家</a:t>
                      </a:r>
                      <a:endParaRPr lang="zh-CN" altLang="en-US" dirty="0"/>
                    </a:p>
                  </a:txBody>
                  <a:tcPr>
                    <a:solidFill>
                      <a:srgbClr val="E92E25"/>
                    </a:solidFill>
                  </a:tcPr>
                </a:tc>
                <a:tc>
                  <a:txBody>
                    <a:bodyPr/>
                    <a:lstStyle/>
                    <a:p>
                      <a:r>
                        <a:rPr lang="zh-CN" altLang="en-US" dirty="0" smtClean="0"/>
                        <a:t>铁路线</a:t>
                      </a:r>
                      <a:endParaRPr lang="zh-CN" altLang="en-US" dirty="0"/>
                    </a:p>
                  </a:txBody>
                  <a:tcPr>
                    <a:solidFill>
                      <a:srgbClr val="E92E25"/>
                    </a:solidFill>
                  </a:tcPr>
                </a:tc>
                <a:tc>
                  <a:txBody>
                    <a:bodyPr/>
                    <a:lstStyle/>
                    <a:p>
                      <a:r>
                        <a:rPr lang="zh-CN" altLang="en-US" dirty="0" smtClean="0"/>
                        <a:t>电气化</a:t>
                      </a:r>
                      <a:endParaRPr lang="zh-CN" altLang="en-US" dirty="0"/>
                    </a:p>
                  </a:txBody>
                  <a:tcPr>
                    <a:solidFill>
                      <a:srgbClr val="E92E25"/>
                    </a:solidFill>
                  </a:tcPr>
                </a:tc>
              </a:tr>
              <a:tr h="517257">
                <a:tc>
                  <a:txBody>
                    <a:bodyPr/>
                    <a:lstStyle/>
                    <a:p>
                      <a:r>
                        <a:rPr lang="zh-CN" altLang="en-US" dirty="0" smtClean="0"/>
                        <a:t>美国</a:t>
                      </a:r>
                      <a:endParaRPr lang="zh-CN" altLang="en-US" dirty="0"/>
                    </a:p>
                  </a:txBody>
                  <a:tcPr/>
                </a:tc>
                <a:tc>
                  <a:txBody>
                    <a:bodyPr/>
                    <a:lstStyle/>
                    <a:p>
                      <a:r>
                        <a:rPr lang="en-US" altLang="zh-CN" dirty="0" smtClean="0"/>
                        <a:t>224792</a:t>
                      </a:r>
                      <a:endParaRPr lang="zh-CN" altLang="en-US" dirty="0"/>
                    </a:p>
                  </a:txBody>
                  <a:tcPr/>
                </a:tc>
                <a:tc>
                  <a:txBody>
                    <a:bodyPr/>
                    <a:lstStyle/>
                    <a:p>
                      <a:r>
                        <a:rPr lang="en-US" altLang="zh-CN" dirty="0" smtClean="0"/>
                        <a:t>1600</a:t>
                      </a:r>
                      <a:endParaRPr lang="zh-CN" altLang="en-US" dirty="0"/>
                    </a:p>
                  </a:txBody>
                  <a:tcPr/>
                </a:tc>
              </a:tr>
              <a:tr h="517257">
                <a:tc>
                  <a:txBody>
                    <a:bodyPr/>
                    <a:lstStyle/>
                    <a:p>
                      <a:r>
                        <a:rPr lang="zh-CN" altLang="en-US" dirty="0" smtClean="0"/>
                        <a:t>中国</a:t>
                      </a:r>
                      <a:endParaRPr lang="zh-CN" altLang="en-US" dirty="0"/>
                    </a:p>
                  </a:txBody>
                  <a:tcPr/>
                </a:tc>
                <a:tc>
                  <a:txBody>
                    <a:bodyPr/>
                    <a:lstStyle/>
                    <a:p>
                      <a:r>
                        <a:rPr lang="en-US" altLang="zh-CN" dirty="0" smtClean="0"/>
                        <a:t>132000</a:t>
                      </a:r>
                      <a:endParaRPr lang="zh-CN" altLang="en-US" dirty="0"/>
                    </a:p>
                  </a:txBody>
                  <a:tcPr/>
                </a:tc>
                <a:tc>
                  <a:txBody>
                    <a:bodyPr/>
                    <a:lstStyle/>
                    <a:p>
                      <a:r>
                        <a:rPr lang="en-US" altLang="zh-CN" dirty="0" smtClean="0"/>
                        <a:t>85300</a:t>
                      </a:r>
                      <a:endParaRPr lang="zh-CN" altLang="en-US" dirty="0"/>
                    </a:p>
                  </a:txBody>
                  <a:tcPr/>
                </a:tc>
              </a:tr>
              <a:tr h="517257">
                <a:tc>
                  <a:txBody>
                    <a:bodyPr/>
                    <a:lstStyle/>
                    <a:p>
                      <a:r>
                        <a:rPr lang="zh-CN" altLang="en-US" dirty="0" smtClean="0"/>
                        <a:t>德国</a:t>
                      </a:r>
                      <a:endParaRPr lang="zh-CN" altLang="en-US" dirty="0"/>
                    </a:p>
                  </a:txBody>
                  <a:tcPr/>
                </a:tc>
                <a:tc>
                  <a:txBody>
                    <a:bodyPr/>
                    <a:lstStyle/>
                    <a:p>
                      <a:r>
                        <a:rPr lang="en-US" altLang="zh-CN" dirty="0" smtClean="0"/>
                        <a:t>41981</a:t>
                      </a:r>
                      <a:endParaRPr lang="zh-CN" altLang="en-US" dirty="0"/>
                    </a:p>
                  </a:txBody>
                  <a:tcPr/>
                </a:tc>
                <a:tc>
                  <a:txBody>
                    <a:bodyPr/>
                    <a:lstStyle/>
                    <a:p>
                      <a:r>
                        <a:rPr lang="en-US" altLang="zh-CN" dirty="0" smtClean="0"/>
                        <a:t>20497</a:t>
                      </a:r>
                      <a:endParaRPr lang="zh-CN" altLang="en-US" dirty="0"/>
                    </a:p>
                  </a:txBody>
                  <a:tcPr/>
                </a:tc>
              </a:tr>
              <a:tr h="892800">
                <a:tc>
                  <a:txBody>
                    <a:bodyPr/>
                    <a:lstStyle/>
                    <a:p>
                      <a:r>
                        <a:rPr lang="zh-CN" altLang="en-US" dirty="0" smtClean="0"/>
                        <a:t>俄罗斯</a:t>
                      </a:r>
                      <a:endParaRPr lang="zh-CN" altLang="en-US" dirty="0"/>
                    </a:p>
                  </a:txBody>
                  <a:tcPr/>
                </a:tc>
                <a:tc>
                  <a:txBody>
                    <a:bodyPr/>
                    <a:lstStyle/>
                    <a:p>
                      <a:r>
                        <a:rPr lang="en-US" altLang="zh-CN" dirty="0" smtClean="0"/>
                        <a:t>87157</a:t>
                      </a:r>
                      <a:endParaRPr lang="zh-CN" altLang="en-US" dirty="0"/>
                    </a:p>
                  </a:txBody>
                  <a:tcPr/>
                </a:tc>
                <a:tc>
                  <a:txBody>
                    <a:bodyPr/>
                    <a:lstStyle/>
                    <a:p>
                      <a:r>
                        <a:rPr lang="en-US" altLang="zh-CN" dirty="0" smtClean="0"/>
                        <a:t>43300</a:t>
                      </a:r>
                      <a:endParaRPr lang="zh-CN" altLang="en-US" dirty="0"/>
                    </a:p>
                  </a:txBody>
                  <a:tcPr/>
                </a:tc>
              </a:tr>
              <a:tr h="892800">
                <a:tc>
                  <a:txBody>
                    <a:bodyPr/>
                    <a:lstStyle/>
                    <a:p>
                      <a:r>
                        <a:rPr lang="zh-CN" altLang="en-US" dirty="0" smtClean="0"/>
                        <a:t>澳大利亚</a:t>
                      </a:r>
                      <a:endParaRPr lang="zh-CN" altLang="en-US" dirty="0"/>
                    </a:p>
                  </a:txBody>
                  <a:tcPr/>
                </a:tc>
                <a:tc>
                  <a:txBody>
                    <a:bodyPr/>
                    <a:lstStyle/>
                    <a:p>
                      <a:r>
                        <a:rPr lang="en-US" altLang="zh-CN" dirty="0" smtClean="0"/>
                        <a:t>63974</a:t>
                      </a:r>
                      <a:endParaRPr lang="zh-CN" altLang="en-US" dirty="0"/>
                    </a:p>
                  </a:txBody>
                  <a:tcPr/>
                </a:tc>
                <a:tc>
                  <a:txBody>
                    <a:bodyPr/>
                    <a:lstStyle/>
                    <a:p>
                      <a:r>
                        <a:rPr lang="en-US" altLang="zh-CN" dirty="0" smtClean="0"/>
                        <a:t>2715</a:t>
                      </a:r>
                      <a:endParaRPr lang="zh-CN" altLang="en-US" dirty="0"/>
                    </a:p>
                  </a:txBody>
                  <a:tcPr/>
                </a:tc>
              </a:tr>
              <a:tr h="517257">
                <a:tc>
                  <a:txBody>
                    <a:bodyPr/>
                    <a:lstStyle/>
                    <a:p>
                      <a:r>
                        <a:rPr lang="zh-CN" altLang="en-US" dirty="0" smtClean="0"/>
                        <a:t>印度</a:t>
                      </a:r>
                      <a:endParaRPr lang="zh-CN" altLang="en-US" dirty="0"/>
                    </a:p>
                  </a:txBody>
                  <a:tcPr/>
                </a:tc>
                <a:tc>
                  <a:txBody>
                    <a:bodyPr/>
                    <a:lstStyle/>
                    <a:p>
                      <a:r>
                        <a:rPr lang="en-US" altLang="zh-CN" dirty="0" smtClean="0"/>
                        <a:t>63974</a:t>
                      </a:r>
                      <a:endParaRPr lang="zh-CN" altLang="en-US" dirty="0"/>
                    </a:p>
                  </a:txBody>
                  <a:tcPr/>
                </a:tc>
                <a:tc>
                  <a:txBody>
                    <a:bodyPr/>
                    <a:lstStyle/>
                    <a:p>
                      <a:r>
                        <a:rPr lang="en-US" altLang="zh-CN" dirty="0" smtClean="0"/>
                        <a:t>43300</a:t>
                      </a:r>
                      <a:endParaRPr lang="zh-CN" altLang="en-US" dirty="0"/>
                    </a:p>
                  </a:txBody>
                  <a:tcPr/>
                </a:tc>
              </a:tr>
            </a:tbl>
          </a:graphicData>
        </a:graphic>
      </p:graphicFrame>
      <p:sp>
        <p:nvSpPr>
          <p:cNvPr id="9" name="矩形 8"/>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矩形 9"/>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椭圆 1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8167" name="Group 32"/>
          <p:cNvGrpSpPr>
            <a:grpSpLocks/>
          </p:cNvGrpSpPr>
          <p:nvPr/>
        </p:nvGrpSpPr>
        <p:grpSpPr bwMode="auto">
          <a:xfrm>
            <a:off x="1087438" y="-11113"/>
            <a:ext cx="709612" cy="711201"/>
            <a:chOff x="3692576" y="1742634"/>
            <a:chExt cx="2790379" cy="2796023"/>
          </a:xfrm>
        </p:grpSpPr>
        <p:grpSp>
          <p:nvGrpSpPr>
            <p:cNvPr id="48183" name="组合 79"/>
            <p:cNvGrpSpPr>
              <a:grpSpLocks/>
            </p:cNvGrpSpPr>
            <p:nvPr/>
          </p:nvGrpSpPr>
          <p:grpSpPr bwMode="auto">
            <a:xfrm>
              <a:off x="3692576" y="1742634"/>
              <a:ext cx="2790379" cy="2796023"/>
              <a:chOff x="6379729" y="2488774"/>
              <a:chExt cx="2513016" cy="2513016"/>
            </a:xfrm>
          </p:grpSpPr>
          <p:sp>
            <p:nvSpPr>
              <p:cNvPr id="1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4"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8168"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8169"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9" name="矩形 18"/>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椭圆 1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48172" name="Group 32"/>
          <p:cNvGrpSpPr>
            <a:grpSpLocks/>
          </p:cNvGrpSpPr>
          <p:nvPr/>
        </p:nvGrpSpPr>
        <p:grpSpPr bwMode="auto">
          <a:xfrm>
            <a:off x="1087438" y="-11113"/>
            <a:ext cx="709612" cy="711201"/>
            <a:chOff x="3692576" y="1742634"/>
            <a:chExt cx="2790379" cy="2796023"/>
          </a:xfrm>
        </p:grpSpPr>
        <p:grpSp>
          <p:nvGrpSpPr>
            <p:cNvPr id="48175" name="组合 79"/>
            <p:cNvGrpSpPr>
              <a:grpSpLocks/>
            </p:cNvGrpSpPr>
            <p:nvPr/>
          </p:nvGrpSpPr>
          <p:grpSpPr bwMode="auto">
            <a:xfrm>
              <a:off x="3692576" y="1742634"/>
              <a:ext cx="2790379" cy="2796023"/>
              <a:chOff x="6379729" y="2488774"/>
              <a:chExt cx="2513016" cy="2513016"/>
            </a:xfrm>
          </p:grpSpPr>
          <p:sp>
            <p:nvSpPr>
              <p:cNvPr id="2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3"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8173" name="矩形 25"/>
          <p:cNvSpPr>
            <a:spLocks noChangeArrowheads="1"/>
          </p:cNvSpPr>
          <p:nvPr/>
        </p:nvSpPr>
        <p:spPr bwMode="auto">
          <a:xfrm>
            <a:off x="1987550" y="130175"/>
            <a:ext cx="3621088"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企业唱戏：基建狂魔之铁路</a:t>
            </a:r>
            <a:endParaRPr lang="en-US" altLang="zh-CN" sz="1600">
              <a:solidFill>
                <a:schemeClr val="bg1"/>
              </a:solidFill>
              <a:latin typeface="微软雅黑" pitchFamily="34" charset="-122"/>
              <a:ea typeface="微软雅黑" pitchFamily="34" charset="-122"/>
            </a:endParaRPr>
          </a:p>
        </p:txBody>
      </p:sp>
      <p:pic>
        <p:nvPicPr>
          <p:cNvPr id="48174"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6321425" y="5657850"/>
            <a:ext cx="5870575" cy="1200150"/>
          </a:xfrm>
          <a:prstGeom prst="rect">
            <a:avLst/>
          </a:prstGeom>
          <a:noFill/>
          <a:ln w="9525">
            <a:noFill/>
            <a:miter lim="800000"/>
            <a:headEnd/>
            <a:tailEnd/>
          </a:ln>
        </p:spPr>
        <p:txBody>
          <a:bodyPr>
            <a:spAutoFit/>
          </a:bodyPr>
          <a:lstStyle/>
          <a:p>
            <a:r>
              <a:rPr lang="en-US" altLang="zh-CN">
                <a:solidFill>
                  <a:srgbClr val="333333"/>
                </a:solidFill>
                <a:latin typeface="宋体" charset="-122"/>
              </a:rPr>
              <a:t>2018</a:t>
            </a:r>
            <a:r>
              <a:rPr lang="zh-CN" altLang="en-US">
                <a:solidFill>
                  <a:srgbClr val="333333"/>
                </a:solidFill>
                <a:latin typeface="宋体" charset="-122"/>
              </a:rPr>
              <a:t>年末，全国公路总里程达到</a:t>
            </a:r>
            <a:r>
              <a:rPr lang="en-US" altLang="zh-CN">
                <a:solidFill>
                  <a:srgbClr val="333333"/>
                </a:solidFill>
                <a:latin typeface="宋体" charset="-122"/>
              </a:rPr>
              <a:t>485</a:t>
            </a:r>
            <a:r>
              <a:rPr lang="zh-CN" altLang="en-US">
                <a:solidFill>
                  <a:srgbClr val="333333"/>
                </a:solidFill>
                <a:latin typeface="宋体" charset="-122"/>
              </a:rPr>
              <a:t>万公里，是</a:t>
            </a:r>
            <a:r>
              <a:rPr lang="en-US" altLang="zh-CN">
                <a:solidFill>
                  <a:srgbClr val="333333"/>
                </a:solidFill>
                <a:latin typeface="宋体" charset="-122"/>
              </a:rPr>
              <a:t>1949</a:t>
            </a:r>
            <a:r>
              <a:rPr lang="zh-CN" altLang="en-US">
                <a:solidFill>
                  <a:srgbClr val="333333"/>
                </a:solidFill>
                <a:latin typeface="宋体" charset="-122"/>
              </a:rPr>
              <a:t>年的</a:t>
            </a:r>
            <a:r>
              <a:rPr lang="en-US" altLang="zh-CN">
                <a:solidFill>
                  <a:srgbClr val="333333"/>
                </a:solidFill>
                <a:latin typeface="宋体" charset="-122"/>
              </a:rPr>
              <a:t>60</a:t>
            </a:r>
            <a:r>
              <a:rPr lang="zh-CN" altLang="en-US">
                <a:solidFill>
                  <a:srgbClr val="333333"/>
                </a:solidFill>
                <a:latin typeface="宋体" charset="-122"/>
              </a:rPr>
              <a:t>倍。</a:t>
            </a:r>
            <a:r>
              <a:rPr lang="en-US" altLang="zh-CN">
                <a:solidFill>
                  <a:srgbClr val="333333"/>
                </a:solidFill>
                <a:latin typeface="宋体" charset="-122"/>
              </a:rPr>
              <a:t>2018</a:t>
            </a:r>
            <a:r>
              <a:rPr lang="zh-CN" altLang="en-US">
                <a:solidFill>
                  <a:srgbClr val="333333"/>
                </a:solidFill>
                <a:latin typeface="宋体" charset="-122"/>
              </a:rPr>
              <a:t>年末，高速公路总里程</a:t>
            </a:r>
            <a:r>
              <a:rPr lang="en-US" altLang="zh-CN">
                <a:solidFill>
                  <a:srgbClr val="333333"/>
                </a:solidFill>
                <a:latin typeface="宋体" charset="-122"/>
              </a:rPr>
              <a:t>14.3</a:t>
            </a:r>
            <a:r>
              <a:rPr lang="zh-CN" altLang="en-US">
                <a:solidFill>
                  <a:srgbClr val="333333"/>
                </a:solidFill>
                <a:latin typeface="宋体" charset="-122"/>
              </a:rPr>
              <a:t>万公里，总里程居世界第一位。美国</a:t>
            </a:r>
            <a:r>
              <a:rPr lang="en-US" altLang="zh-CN">
                <a:solidFill>
                  <a:srgbClr val="333333"/>
                </a:solidFill>
                <a:latin typeface="宋体" charset="-122"/>
              </a:rPr>
              <a:t>10</a:t>
            </a:r>
            <a:r>
              <a:rPr lang="zh-CN" altLang="en-US">
                <a:solidFill>
                  <a:srgbClr val="333333"/>
                </a:solidFill>
                <a:latin typeface="宋体" charset="-122"/>
              </a:rPr>
              <a:t>万公里，加拿大</a:t>
            </a:r>
            <a:r>
              <a:rPr lang="en-US" altLang="zh-CN">
                <a:solidFill>
                  <a:srgbClr val="333333"/>
                </a:solidFill>
                <a:latin typeface="宋体" charset="-122"/>
              </a:rPr>
              <a:t>1.85</a:t>
            </a:r>
            <a:r>
              <a:rPr lang="zh-CN" altLang="en-US">
                <a:solidFill>
                  <a:srgbClr val="333333"/>
                </a:solidFill>
                <a:latin typeface="宋体" charset="-122"/>
              </a:rPr>
              <a:t>万公里，德国</a:t>
            </a:r>
            <a:r>
              <a:rPr lang="en-US" altLang="zh-CN">
                <a:solidFill>
                  <a:srgbClr val="333333"/>
                </a:solidFill>
                <a:latin typeface="宋体" charset="-122"/>
              </a:rPr>
              <a:t>1.28</a:t>
            </a:r>
            <a:r>
              <a:rPr lang="zh-CN" altLang="en-US">
                <a:solidFill>
                  <a:srgbClr val="333333"/>
                </a:solidFill>
                <a:latin typeface="宋体" charset="-122"/>
              </a:rPr>
              <a:t>万公里。</a:t>
            </a:r>
            <a:endParaRPr lang="zh-CN" altLang="en-US">
              <a:ea typeface="微软雅黑" pitchFamily="34" charset="-122"/>
            </a:endParaRPr>
          </a:p>
        </p:txBody>
      </p:sp>
      <p:pic>
        <p:nvPicPr>
          <p:cNvPr id="3" name="图片 2"/>
          <p:cNvPicPr>
            <a:picLocks noChangeAspect="1"/>
          </p:cNvPicPr>
          <p:nvPr/>
        </p:nvPicPr>
        <p:blipFill>
          <a:blip r:embed="rId2" cstate="print"/>
          <a:srcRect/>
          <a:stretch>
            <a:fillRect/>
          </a:stretch>
        </p:blipFill>
        <p:spPr bwMode="auto">
          <a:xfrm>
            <a:off x="158750" y="1276350"/>
            <a:ext cx="6072188" cy="2781300"/>
          </a:xfrm>
          <a:prstGeom prst="rect">
            <a:avLst/>
          </a:prstGeom>
          <a:noFill/>
          <a:ln w="9525">
            <a:noFill/>
            <a:miter lim="800000"/>
            <a:headEnd/>
            <a:tailEnd/>
          </a:ln>
        </p:spPr>
      </p:pic>
      <p:pic>
        <p:nvPicPr>
          <p:cNvPr id="4" name="图片 3"/>
          <p:cNvPicPr>
            <a:picLocks noChangeAspect="1"/>
          </p:cNvPicPr>
          <p:nvPr/>
        </p:nvPicPr>
        <p:blipFill>
          <a:blip r:embed="rId3" cstate="print"/>
          <a:srcRect/>
          <a:stretch>
            <a:fillRect/>
          </a:stretch>
        </p:blipFill>
        <p:spPr bwMode="auto">
          <a:xfrm>
            <a:off x="79375" y="4165600"/>
            <a:ext cx="6170613" cy="2600325"/>
          </a:xfrm>
          <a:prstGeom prst="rect">
            <a:avLst/>
          </a:prstGeom>
          <a:noFill/>
          <a:ln w="9525">
            <a:noFill/>
            <a:miter lim="800000"/>
            <a:headEnd/>
            <a:tailEnd/>
          </a:ln>
        </p:spPr>
      </p:pic>
      <p:pic>
        <p:nvPicPr>
          <p:cNvPr id="5" name="图片 4"/>
          <p:cNvPicPr>
            <a:picLocks noChangeAspect="1"/>
          </p:cNvPicPr>
          <p:nvPr/>
        </p:nvPicPr>
        <p:blipFill>
          <a:blip r:embed="rId4" cstate="print"/>
          <a:srcRect/>
          <a:stretch>
            <a:fillRect/>
          </a:stretch>
        </p:blipFill>
        <p:spPr bwMode="auto">
          <a:xfrm>
            <a:off x="6637338" y="1095375"/>
            <a:ext cx="4865687" cy="4611688"/>
          </a:xfrm>
          <a:prstGeom prst="rect">
            <a:avLst/>
          </a:prstGeom>
          <a:noFill/>
          <a:ln w="9525">
            <a:noFill/>
            <a:miter lim="800000"/>
            <a:headEnd/>
            <a:tailEnd/>
          </a:ln>
        </p:spPr>
      </p:pic>
      <p:sp>
        <p:nvSpPr>
          <p:cNvPr id="6" name="矩形 5"/>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6"/>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椭圆 7"/>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0184" name="Group 32"/>
          <p:cNvGrpSpPr>
            <a:grpSpLocks/>
          </p:cNvGrpSpPr>
          <p:nvPr/>
        </p:nvGrpSpPr>
        <p:grpSpPr bwMode="auto">
          <a:xfrm>
            <a:off x="1087438" y="-11113"/>
            <a:ext cx="709612" cy="711201"/>
            <a:chOff x="3692576" y="1742634"/>
            <a:chExt cx="2790379" cy="2796023"/>
          </a:xfrm>
        </p:grpSpPr>
        <p:grpSp>
          <p:nvGrpSpPr>
            <p:cNvPr id="50200" name="组合 79"/>
            <p:cNvGrpSpPr>
              <a:grpSpLocks/>
            </p:cNvGrpSpPr>
            <p:nvPr/>
          </p:nvGrpSpPr>
          <p:grpSpPr bwMode="auto">
            <a:xfrm>
              <a:off x="3692576" y="1742634"/>
              <a:ext cx="2790379" cy="2796023"/>
              <a:chOff x="6379729" y="2488774"/>
              <a:chExt cx="2513016" cy="2513016"/>
            </a:xfrm>
          </p:grpSpPr>
          <p:sp>
            <p:nvSpPr>
              <p:cNvPr id="12"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1"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0185"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0186"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6" name="矩形 15"/>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椭圆 16"/>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0189" name="Group 32"/>
          <p:cNvGrpSpPr>
            <a:grpSpLocks/>
          </p:cNvGrpSpPr>
          <p:nvPr/>
        </p:nvGrpSpPr>
        <p:grpSpPr bwMode="auto">
          <a:xfrm>
            <a:off x="1087438" y="-11113"/>
            <a:ext cx="709612" cy="711201"/>
            <a:chOff x="3692576" y="1742634"/>
            <a:chExt cx="2790379" cy="2796023"/>
          </a:xfrm>
        </p:grpSpPr>
        <p:grpSp>
          <p:nvGrpSpPr>
            <p:cNvPr id="50192" name="组合 79"/>
            <p:cNvGrpSpPr>
              <a:grpSpLocks/>
            </p:cNvGrpSpPr>
            <p:nvPr/>
          </p:nvGrpSpPr>
          <p:grpSpPr bwMode="auto">
            <a:xfrm>
              <a:off x="3692576" y="1742634"/>
              <a:ext cx="2790379" cy="2796023"/>
              <a:chOff x="6379729" y="2488774"/>
              <a:chExt cx="2513016" cy="2513016"/>
            </a:xfrm>
          </p:grpSpPr>
          <p:sp>
            <p:nvSpPr>
              <p:cNvPr id="21"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2"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0"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0190" name="矩形 22"/>
          <p:cNvSpPr>
            <a:spLocks noChangeArrowheads="1"/>
          </p:cNvSpPr>
          <p:nvPr/>
        </p:nvSpPr>
        <p:spPr bwMode="auto">
          <a:xfrm>
            <a:off x="1987550" y="130175"/>
            <a:ext cx="3621088"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企业唱戏：基建狂魔之公路</a:t>
            </a:r>
            <a:endParaRPr lang="en-US" altLang="zh-CN" sz="1600">
              <a:solidFill>
                <a:schemeClr val="bg1"/>
              </a:solidFill>
              <a:latin typeface="微软雅黑" pitchFamily="34" charset="-122"/>
              <a:ea typeface="微软雅黑" pitchFamily="34" charset="-122"/>
            </a:endParaRPr>
          </a:p>
        </p:txBody>
      </p:sp>
      <p:pic>
        <p:nvPicPr>
          <p:cNvPr id="50191"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5"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59263" y="4549775"/>
            <a:ext cx="7212012" cy="2032000"/>
          </a:xfrm>
          <a:prstGeom prst="rect">
            <a:avLst/>
          </a:prstGeom>
        </p:spPr>
        <p:txBody>
          <a:bodyPr>
            <a:spAutoFit/>
          </a:bodyPr>
          <a:lstStyle/>
          <a:p>
            <a:pPr fontAlgn="auto">
              <a:spcBef>
                <a:spcPts val="0"/>
              </a:spcBef>
              <a:spcAft>
                <a:spcPts val="0"/>
              </a:spcAft>
              <a:defRPr/>
            </a:pPr>
            <a:r>
              <a:rPr lang="zh-CN" altLang="en-US" dirty="0">
                <a:latin typeface="+mn-ea"/>
                <a:ea typeface="+mn-ea"/>
              </a:rPr>
              <a:t>大型港口建设加速推进。报告显示，</a:t>
            </a:r>
            <a:r>
              <a:rPr lang="en-US" altLang="zh-CN" dirty="0">
                <a:latin typeface="+mn-ea"/>
                <a:ea typeface="+mn-ea"/>
              </a:rPr>
              <a:t>2018</a:t>
            </a:r>
            <a:r>
              <a:rPr lang="zh-CN" altLang="en-US" dirty="0">
                <a:latin typeface="+mn-ea"/>
                <a:ea typeface="+mn-ea"/>
              </a:rPr>
              <a:t>年末，全国港口拥有生产用码头泊位</a:t>
            </a:r>
            <a:r>
              <a:rPr lang="en-US" altLang="zh-CN" dirty="0">
                <a:latin typeface="+mn-ea"/>
                <a:ea typeface="+mn-ea"/>
              </a:rPr>
              <a:t>23919</a:t>
            </a:r>
            <a:r>
              <a:rPr lang="zh-CN" altLang="en-US" dirty="0">
                <a:latin typeface="+mn-ea"/>
                <a:ea typeface="+mn-ea"/>
              </a:rPr>
              <a:t>个，是</a:t>
            </a:r>
            <a:r>
              <a:rPr lang="en-US" altLang="zh-CN" dirty="0">
                <a:latin typeface="+mn-ea"/>
                <a:ea typeface="+mn-ea"/>
              </a:rPr>
              <a:t>1949</a:t>
            </a:r>
            <a:r>
              <a:rPr lang="zh-CN" altLang="en-US" dirty="0">
                <a:latin typeface="+mn-ea"/>
                <a:ea typeface="+mn-ea"/>
              </a:rPr>
              <a:t>年的</a:t>
            </a:r>
            <a:r>
              <a:rPr lang="en-US" altLang="zh-CN" dirty="0">
                <a:latin typeface="+mn-ea"/>
                <a:ea typeface="+mn-ea"/>
              </a:rPr>
              <a:t>148.6</a:t>
            </a:r>
            <a:r>
              <a:rPr lang="zh-CN" altLang="en-US" dirty="0">
                <a:latin typeface="+mn-ea"/>
                <a:ea typeface="+mn-ea"/>
              </a:rPr>
              <a:t>倍。其中，万吨级及以上泊位从</a:t>
            </a:r>
            <a:r>
              <a:rPr lang="en-US" altLang="zh-CN" dirty="0">
                <a:latin typeface="+mn-ea"/>
                <a:ea typeface="+mn-ea"/>
              </a:rPr>
              <a:t>1957</a:t>
            </a:r>
            <a:r>
              <a:rPr lang="zh-CN" altLang="en-US" dirty="0">
                <a:latin typeface="+mn-ea"/>
                <a:ea typeface="+mn-ea"/>
              </a:rPr>
              <a:t>年的</a:t>
            </a:r>
            <a:r>
              <a:rPr lang="en-US" altLang="zh-CN" dirty="0">
                <a:latin typeface="+mn-ea"/>
                <a:ea typeface="+mn-ea"/>
              </a:rPr>
              <a:t>38</a:t>
            </a:r>
            <a:r>
              <a:rPr lang="zh-CN" altLang="en-US" dirty="0">
                <a:latin typeface="+mn-ea"/>
                <a:ea typeface="+mn-ea"/>
              </a:rPr>
              <a:t>个增至</a:t>
            </a:r>
            <a:r>
              <a:rPr lang="en-US" altLang="zh-CN" dirty="0">
                <a:latin typeface="+mn-ea"/>
                <a:ea typeface="+mn-ea"/>
              </a:rPr>
              <a:t>2444</a:t>
            </a:r>
            <a:r>
              <a:rPr lang="zh-CN" altLang="en-US" dirty="0">
                <a:latin typeface="+mn-ea"/>
                <a:ea typeface="+mn-ea"/>
              </a:rPr>
              <a:t>个。</a:t>
            </a:r>
            <a:r>
              <a:rPr lang="en-US" altLang="zh-CN" dirty="0">
                <a:latin typeface="+mn-ea"/>
                <a:ea typeface="+mn-ea"/>
              </a:rPr>
              <a:t>2018</a:t>
            </a:r>
            <a:r>
              <a:rPr lang="zh-CN" altLang="en-US" dirty="0">
                <a:latin typeface="+mn-ea"/>
                <a:ea typeface="+mn-ea"/>
              </a:rPr>
              <a:t>年，在全球港口集装箱吞吐量排名前十名的港口中，中国港口占有七席。上海港连续九年稳居全球第一，上海港的年吞吐量将突破</a:t>
            </a:r>
            <a:r>
              <a:rPr lang="en-US" altLang="zh-CN" dirty="0">
                <a:latin typeface="+mn-ea"/>
                <a:ea typeface="+mn-ea"/>
              </a:rPr>
              <a:t>4000</a:t>
            </a:r>
            <a:r>
              <a:rPr lang="zh-CN" altLang="en-US" dirty="0">
                <a:latin typeface="+mn-ea"/>
                <a:ea typeface="+mn-ea"/>
              </a:rPr>
              <a:t>万标准箱，将是全美国所有港口加起来的吞吐总量，也是目前全球港口年吞吐量的十分之一。</a:t>
            </a:r>
          </a:p>
          <a:p>
            <a:pPr fontAlgn="auto">
              <a:spcBef>
                <a:spcPts val="0"/>
              </a:spcBef>
              <a:spcAft>
                <a:spcPts val="0"/>
              </a:spcAft>
              <a:defRPr/>
            </a:pPr>
            <a:endParaRPr lang="zh-CN" altLang="en-US" dirty="0">
              <a:latin typeface="+mn-lt"/>
              <a:ea typeface="+mn-ea"/>
            </a:endParaRPr>
          </a:p>
        </p:txBody>
      </p:sp>
      <p:pic>
        <p:nvPicPr>
          <p:cNvPr id="4" name="Shape">
            <a:hlinkClick r:id="" action="ppaction://media"/>
          </p:cNvPr>
          <p:cNvPicPr>
            <a:picLocks noChangeAspect="1"/>
          </p:cNvPicPr>
          <p:nvPr>
            <a:videoFile r:link="rId1"/>
          </p:nvPr>
        </p:nvPicPr>
        <p:blipFill>
          <a:blip r:embed="rId3" cstate="print"/>
          <a:srcRect/>
          <a:stretch>
            <a:fillRect/>
          </a:stretch>
        </p:blipFill>
        <p:spPr bwMode="auto">
          <a:xfrm>
            <a:off x="157163" y="0"/>
            <a:ext cx="3886200" cy="6858000"/>
          </a:xfrm>
          <a:prstGeom prst="rect">
            <a:avLst/>
          </a:prstGeom>
          <a:noFill/>
          <a:ln w="9525">
            <a:noFill/>
            <a:miter lim="800000"/>
            <a:headEnd/>
            <a:tailEnd/>
          </a:ln>
        </p:spPr>
      </p:pic>
      <p:pic>
        <p:nvPicPr>
          <p:cNvPr id="6" name="图片 5"/>
          <p:cNvPicPr>
            <a:picLocks noChangeAspect="1"/>
          </p:cNvPicPr>
          <p:nvPr/>
        </p:nvPicPr>
        <p:blipFill>
          <a:blip r:embed="rId4" cstate="print"/>
          <a:srcRect/>
          <a:stretch>
            <a:fillRect/>
          </a:stretch>
        </p:blipFill>
        <p:spPr bwMode="auto">
          <a:xfrm>
            <a:off x="4124325" y="949325"/>
            <a:ext cx="7137400" cy="3449638"/>
          </a:xfrm>
          <a:prstGeom prst="rect">
            <a:avLst/>
          </a:prstGeom>
          <a:noFill/>
          <a:ln w="9525">
            <a:noFill/>
            <a:miter lim="800000"/>
            <a:headEnd/>
            <a:tailEnd/>
          </a:ln>
        </p:spPr>
      </p:pic>
      <p:sp>
        <p:nvSpPr>
          <p:cNvPr id="8" name="矩形 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矩形 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椭圆 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1207" name="Group 32"/>
          <p:cNvGrpSpPr>
            <a:grpSpLocks/>
          </p:cNvGrpSpPr>
          <p:nvPr/>
        </p:nvGrpSpPr>
        <p:grpSpPr bwMode="auto">
          <a:xfrm>
            <a:off x="1087438" y="-11113"/>
            <a:ext cx="709612" cy="711201"/>
            <a:chOff x="3692576" y="1742634"/>
            <a:chExt cx="2790379" cy="2796023"/>
          </a:xfrm>
        </p:grpSpPr>
        <p:grpSp>
          <p:nvGrpSpPr>
            <p:cNvPr id="51223" name="组合 79"/>
            <p:cNvGrpSpPr>
              <a:grpSpLocks/>
            </p:cNvGrpSpPr>
            <p:nvPr/>
          </p:nvGrpSpPr>
          <p:grpSpPr bwMode="auto">
            <a:xfrm>
              <a:off x="3692576" y="1742634"/>
              <a:ext cx="2790379" cy="2796023"/>
              <a:chOff x="6379729" y="2488774"/>
              <a:chExt cx="2513016" cy="2513016"/>
            </a:xfrm>
          </p:grpSpPr>
          <p:sp>
            <p:nvSpPr>
              <p:cNvPr id="1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1208"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1209"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8" name="矩形 1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椭圆 1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1212" name="Group 32"/>
          <p:cNvGrpSpPr>
            <a:grpSpLocks/>
          </p:cNvGrpSpPr>
          <p:nvPr/>
        </p:nvGrpSpPr>
        <p:grpSpPr bwMode="auto">
          <a:xfrm>
            <a:off x="1087438" y="-11113"/>
            <a:ext cx="709612" cy="711201"/>
            <a:chOff x="3692576" y="1742634"/>
            <a:chExt cx="2790379" cy="2796023"/>
          </a:xfrm>
        </p:grpSpPr>
        <p:grpSp>
          <p:nvGrpSpPr>
            <p:cNvPr id="51215" name="组合 79"/>
            <p:cNvGrpSpPr>
              <a:grpSpLocks/>
            </p:cNvGrpSpPr>
            <p:nvPr/>
          </p:nvGrpSpPr>
          <p:grpSpPr bwMode="auto">
            <a:xfrm>
              <a:off x="3692576" y="1742634"/>
              <a:ext cx="2790379" cy="2796023"/>
              <a:chOff x="6379729" y="2488774"/>
              <a:chExt cx="2513016" cy="2513016"/>
            </a:xfrm>
          </p:grpSpPr>
          <p:sp>
            <p:nvSpPr>
              <p:cNvPr id="2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1213" name="矩形 24"/>
          <p:cNvSpPr>
            <a:spLocks noChangeArrowheads="1"/>
          </p:cNvSpPr>
          <p:nvPr/>
        </p:nvSpPr>
        <p:spPr bwMode="auto">
          <a:xfrm>
            <a:off x="1987550" y="130175"/>
            <a:ext cx="3621088"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企业唱戏：基建狂魔之港口</a:t>
            </a:r>
            <a:endParaRPr lang="en-US" altLang="zh-CN" sz="1600">
              <a:solidFill>
                <a:schemeClr val="bg1"/>
              </a:solidFill>
              <a:latin typeface="微软雅黑" pitchFamily="34" charset="-122"/>
              <a:ea typeface="微软雅黑" pitchFamily="34" charset="-122"/>
            </a:endParaRPr>
          </a:p>
        </p:txBody>
      </p:sp>
      <p:pic>
        <p:nvPicPr>
          <p:cNvPr id="51214"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5"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1" presetClass="entr" presetSubtype="0" fill="hold" grpId="0" nodeType="clickEffect">
                                  <p:stCondLst>
                                    <p:cond delay="0"/>
                                  </p:stCondLst>
                                  <p:iterate type="lt">
                                    <p:tmPct val="10000"/>
                                  </p:iterate>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2"/>
                                        </p:tgtEl>
                                        <p:attrNameLst>
                                          <p:attrName>ppt_y</p:attrName>
                                        </p:attrNameLst>
                                      </p:cBhvr>
                                      <p:tavLst>
                                        <p:tav tm="0">
                                          <p:val>
                                            <p:strVal val="#ppt_y"/>
                                          </p:val>
                                        </p:tav>
                                        <p:tav tm="100000">
                                          <p:val>
                                            <p:strVal val="#ppt_y"/>
                                          </p:val>
                                        </p:tav>
                                      </p:tavLst>
                                    </p:anim>
                                    <p:anim calcmode="lin" valueType="num">
                                      <p:cBhvr>
                                        <p:cTn id="1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4"/>
                </p:tgtEl>
              </p:cMediaNode>
            </p:video>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631825" y="5659438"/>
            <a:ext cx="10871200" cy="646112"/>
          </a:xfrm>
          <a:prstGeom prst="rect">
            <a:avLst/>
          </a:prstGeom>
          <a:noFill/>
          <a:ln w="9525">
            <a:noFill/>
            <a:miter lim="800000"/>
            <a:headEnd/>
            <a:tailEnd/>
          </a:ln>
        </p:spPr>
        <p:txBody>
          <a:bodyPr>
            <a:spAutoFit/>
          </a:bodyPr>
          <a:lstStyle/>
          <a:p>
            <a:r>
              <a:rPr lang="zh-CN" altLang="en-US">
                <a:solidFill>
                  <a:srgbClr val="333333"/>
                </a:solidFill>
                <a:latin typeface="宋体" charset="-122"/>
              </a:rPr>
              <a:t>此外，航线网络和机场规模不断拓展。统计显示，</a:t>
            </a:r>
            <a:r>
              <a:rPr lang="en-US" altLang="zh-CN">
                <a:solidFill>
                  <a:srgbClr val="333333"/>
                </a:solidFill>
                <a:latin typeface="宋体" charset="-122"/>
              </a:rPr>
              <a:t>2018</a:t>
            </a:r>
            <a:r>
              <a:rPr lang="zh-CN" altLang="en-US">
                <a:solidFill>
                  <a:srgbClr val="333333"/>
                </a:solidFill>
                <a:latin typeface="宋体" charset="-122"/>
              </a:rPr>
              <a:t>年末，定期航班航线总条数达</a:t>
            </a:r>
            <a:r>
              <a:rPr lang="en-US" altLang="zh-CN">
                <a:solidFill>
                  <a:srgbClr val="333333"/>
                </a:solidFill>
                <a:latin typeface="宋体" charset="-122"/>
              </a:rPr>
              <a:t>4945</a:t>
            </a:r>
            <a:r>
              <a:rPr lang="zh-CN" altLang="en-US">
                <a:solidFill>
                  <a:srgbClr val="333333"/>
                </a:solidFill>
                <a:latin typeface="宋体" charset="-122"/>
              </a:rPr>
              <a:t>条，是</a:t>
            </a:r>
            <a:r>
              <a:rPr lang="en-US" altLang="zh-CN">
                <a:solidFill>
                  <a:srgbClr val="333333"/>
                </a:solidFill>
                <a:latin typeface="宋体" charset="-122"/>
              </a:rPr>
              <a:t>1950</a:t>
            </a:r>
            <a:r>
              <a:rPr lang="zh-CN" altLang="en-US">
                <a:solidFill>
                  <a:srgbClr val="333333"/>
                </a:solidFill>
                <a:latin typeface="宋体" charset="-122"/>
              </a:rPr>
              <a:t>年的</a:t>
            </a:r>
            <a:r>
              <a:rPr lang="en-US" altLang="zh-CN">
                <a:solidFill>
                  <a:srgbClr val="333333"/>
                </a:solidFill>
                <a:latin typeface="宋体" charset="-122"/>
              </a:rPr>
              <a:t>412.1</a:t>
            </a:r>
            <a:r>
              <a:rPr lang="zh-CN" altLang="en-US">
                <a:solidFill>
                  <a:srgbClr val="333333"/>
                </a:solidFill>
                <a:latin typeface="宋体" charset="-122"/>
              </a:rPr>
              <a:t>倍；国内定期航班通航城市由</a:t>
            </a:r>
            <a:r>
              <a:rPr lang="en-US" altLang="zh-CN">
                <a:solidFill>
                  <a:srgbClr val="333333"/>
                </a:solidFill>
                <a:latin typeface="宋体" charset="-122"/>
              </a:rPr>
              <a:t>1950</a:t>
            </a:r>
            <a:r>
              <a:rPr lang="zh-CN" altLang="en-US">
                <a:solidFill>
                  <a:srgbClr val="333333"/>
                </a:solidFill>
                <a:latin typeface="宋体" charset="-122"/>
              </a:rPr>
              <a:t>年的</a:t>
            </a:r>
            <a:r>
              <a:rPr lang="en-US" altLang="zh-CN">
                <a:solidFill>
                  <a:srgbClr val="333333"/>
                </a:solidFill>
                <a:latin typeface="宋体" charset="-122"/>
              </a:rPr>
              <a:t>7</a:t>
            </a:r>
            <a:r>
              <a:rPr lang="zh-CN" altLang="en-US">
                <a:solidFill>
                  <a:srgbClr val="333333"/>
                </a:solidFill>
                <a:latin typeface="宋体" charset="-122"/>
              </a:rPr>
              <a:t>个增至</a:t>
            </a:r>
            <a:r>
              <a:rPr lang="en-US" altLang="zh-CN">
                <a:solidFill>
                  <a:srgbClr val="333333"/>
                </a:solidFill>
                <a:latin typeface="宋体" charset="-122"/>
              </a:rPr>
              <a:t>2018</a:t>
            </a:r>
            <a:r>
              <a:rPr lang="zh-CN" altLang="en-US">
                <a:solidFill>
                  <a:srgbClr val="333333"/>
                </a:solidFill>
                <a:latin typeface="宋体" charset="-122"/>
              </a:rPr>
              <a:t>年的</a:t>
            </a:r>
            <a:r>
              <a:rPr lang="en-US" altLang="zh-CN">
                <a:solidFill>
                  <a:srgbClr val="333333"/>
                </a:solidFill>
                <a:latin typeface="宋体" charset="-122"/>
              </a:rPr>
              <a:t>230</a:t>
            </a:r>
            <a:r>
              <a:rPr lang="zh-CN" altLang="en-US">
                <a:solidFill>
                  <a:srgbClr val="333333"/>
                </a:solidFill>
                <a:latin typeface="宋体" charset="-122"/>
              </a:rPr>
              <a:t>个。</a:t>
            </a:r>
            <a:endParaRPr lang="zh-CN" altLang="en-US">
              <a:ea typeface="微软雅黑" pitchFamily="34" charset="-122"/>
            </a:endParaRPr>
          </a:p>
        </p:txBody>
      </p:sp>
      <p:pic>
        <p:nvPicPr>
          <p:cNvPr id="3" name="图片 2"/>
          <p:cNvPicPr>
            <a:picLocks noChangeAspect="1"/>
          </p:cNvPicPr>
          <p:nvPr/>
        </p:nvPicPr>
        <p:blipFill>
          <a:blip r:embed="rId2" cstate="print"/>
          <a:srcRect/>
          <a:stretch>
            <a:fillRect/>
          </a:stretch>
        </p:blipFill>
        <p:spPr bwMode="auto">
          <a:xfrm>
            <a:off x="631825" y="1008063"/>
            <a:ext cx="10871200" cy="4267200"/>
          </a:xfrm>
          <a:prstGeom prst="rect">
            <a:avLst/>
          </a:prstGeom>
          <a:noFill/>
          <a:ln w="9525">
            <a:noFill/>
            <a:miter lim="800000"/>
            <a:headEnd/>
            <a:tailEnd/>
          </a:ln>
        </p:spPr>
      </p:pic>
      <p:sp>
        <p:nvSpPr>
          <p:cNvPr id="4" name="矩形 3"/>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4"/>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椭圆 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2230" name="Group 32"/>
          <p:cNvGrpSpPr>
            <a:grpSpLocks/>
          </p:cNvGrpSpPr>
          <p:nvPr/>
        </p:nvGrpSpPr>
        <p:grpSpPr bwMode="auto">
          <a:xfrm>
            <a:off x="1087438" y="-11113"/>
            <a:ext cx="709612" cy="711201"/>
            <a:chOff x="3692576" y="1742634"/>
            <a:chExt cx="2790379" cy="2796023"/>
          </a:xfrm>
        </p:grpSpPr>
        <p:grpSp>
          <p:nvGrpSpPr>
            <p:cNvPr id="52246" name="组合 79"/>
            <p:cNvGrpSpPr>
              <a:grpSpLocks/>
            </p:cNvGrpSpPr>
            <p:nvPr/>
          </p:nvGrpSpPr>
          <p:grpSpPr bwMode="auto">
            <a:xfrm>
              <a:off x="3692576" y="1742634"/>
              <a:ext cx="2790379" cy="2796023"/>
              <a:chOff x="6379729" y="2488774"/>
              <a:chExt cx="2513016" cy="2513016"/>
            </a:xfrm>
          </p:grpSpPr>
          <p:sp>
            <p:nvSpPr>
              <p:cNvPr id="1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9"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2231"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2232"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4" name="矩形 1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2235" name="Group 32"/>
          <p:cNvGrpSpPr>
            <a:grpSpLocks/>
          </p:cNvGrpSpPr>
          <p:nvPr/>
        </p:nvGrpSpPr>
        <p:grpSpPr bwMode="auto">
          <a:xfrm>
            <a:off x="1087438" y="-11113"/>
            <a:ext cx="709612" cy="711201"/>
            <a:chOff x="3692576" y="1742634"/>
            <a:chExt cx="2790379" cy="2796023"/>
          </a:xfrm>
        </p:grpSpPr>
        <p:grpSp>
          <p:nvGrpSpPr>
            <p:cNvPr id="52238" name="组合 79"/>
            <p:cNvGrpSpPr>
              <a:grpSpLocks/>
            </p:cNvGrpSpPr>
            <p:nvPr/>
          </p:nvGrpSpPr>
          <p:grpSpPr bwMode="auto">
            <a:xfrm>
              <a:off x="3692576" y="1742634"/>
              <a:ext cx="2790379" cy="2796023"/>
              <a:chOff x="6379729" y="2488774"/>
              <a:chExt cx="2513016" cy="2513016"/>
            </a:xfrm>
          </p:grpSpPr>
          <p:sp>
            <p:nvSpPr>
              <p:cNvPr id="1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2236" name="矩形 20"/>
          <p:cNvSpPr>
            <a:spLocks noChangeArrowheads="1"/>
          </p:cNvSpPr>
          <p:nvPr/>
        </p:nvSpPr>
        <p:spPr bwMode="auto">
          <a:xfrm>
            <a:off x="1987550" y="130175"/>
            <a:ext cx="362108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企业唱戏：基建狂魔之航线</a:t>
            </a:r>
            <a:endParaRPr lang="en-US" altLang="zh-CN" sz="1600">
              <a:solidFill>
                <a:schemeClr val="bg1"/>
              </a:solidFill>
              <a:latin typeface="微软雅黑" pitchFamily="34" charset="-122"/>
              <a:ea typeface="微软雅黑" pitchFamily="34" charset="-122"/>
            </a:endParaRPr>
          </a:p>
        </p:txBody>
      </p:sp>
      <p:pic>
        <p:nvPicPr>
          <p:cNvPr id="52237"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 calcmode="lin" valueType="num">
                                      <p:cBhvr>
                                        <p:cTn id="15"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150813" y="2103438"/>
            <a:ext cx="5799137" cy="2671762"/>
          </a:xfrm>
          <a:prstGeom prst="rect">
            <a:avLst/>
          </a:prstGeom>
          <a:solidFill>
            <a:srgbClr val="608C95">
              <a:alpha val="88000"/>
            </a:srgb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20000"/>
              </a:lnSpc>
              <a:spcBef>
                <a:spcPts val="0"/>
              </a:spcBef>
              <a:spcAft>
                <a:spcPts val="0"/>
              </a:spcAft>
              <a:defRPr/>
            </a:pPr>
            <a:endParaRPr lang="en-US" altLang="zh-CN" dirty="0">
              <a:solidFill>
                <a:schemeClr val="tx1">
                  <a:lumMod val="50000"/>
                  <a:lumOff val="50000"/>
                </a:schemeClr>
              </a:solidFill>
            </a:endParaRPr>
          </a:p>
        </p:txBody>
      </p:sp>
      <p:sp>
        <p:nvSpPr>
          <p:cNvPr id="18" name="矩形 17"/>
          <p:cNvSpPr/>
          <p:nvPr/>
        </p:nvSpPr>
        <p:spPr>
          <a:xfrm>
            <a:off x="144463" y="2760663"/>
            <a:ext cx="5724525" cy="2233612"/>
          </a:xfrm>
          <a:prstGeom prst="rect">
            <a:avLst/>
          </a:prstGeom>
        </p:spPr>
        <p:txBody>
          <a:bodyPr>
            <a:spAutoFit/>
          </a:bodyPr>
          <a:lstStyle/>
          <a:p>
            <a:pPr fontAlgn="auto">
              <a:lnSpc>
                <a:spcPct val="120000"/>
              </a:lnSpc>
              <a:spcBef>
                <a:spcPts val="0"/>
              </a:spcBef>
              <a:spcAft>
                <a:spcPts val="0"/>
              </a:spcAft>
              <a:defRPr/>
            </a:pPr>
            <a:r>
              <a:rPr lang="en-US" altLang="zh-CN" sz="1600" dirty="0">
                <a:solidFill>
                  <a:schemeClr val="bg1"/>
                </a:solidFill>
                <a:latin typeface="+mn-lt"/>
                <a:ea typeface="+mn-ea"/>
              </a:rPr>
              <a:t>1952</a:t>
            </a:r>
            <a:r>
              <a:rPr lang="zh-CN" altLang="en-US" sz="1600" dirty="0">
                <a:solidFill>
                  <a:schemeClr val="bg1"/>
                </a:solidFill>
                <a:latin typeface="+mn-lt"/>
                <a:ea typeface="+mn-ea"/>
              </a:rPr>
              <a:t>年</a:t>
            </a:r>
            <a:r>
              <a:rPr lang="en-US" altLang="zh-CN" sz="1600" dirty="0">
                <a:solidFill>
                  <a:schemeClr val="bg1"/>
                </a:solidFill>
                <a:latin typeface="+mn-lt"/>
                <a:ea typeface="+mn-ea"/>
              </a:rPr>
              <a:t>6-9</a:t>
            </a:r>
            <a:r>
              <a:rPr lang="zh-CN" altLang="en-US" sz="1600" dirty="0">
                <a:solidFill>
                  <a:schemeClr val="bg1"/>
                </a:solidFill>
                <a:latin typeface="+mn-lt"/>
                <a:ea typeface="+mn-ea"/>
              </a:rPr>
              <a:t>月，中国政府大规模调整了全国高等学校的院系设置，重建中国教育体系，为实现国家工业化全面培养工程技术人员。院系调整加强了工程、师范和农林等方面的专业人才的培养，是专门学科尤其是工科类专门学院有了迅速的发展，为我国培养了一大批国家经济建设所急需的专门人才，对新中国的国家工业化建设起到了巨大的推动作用。</a:t>
            </a:r>
            <a:endParaRPr lang="en-US" altLang="zh-CN" sz="1600" dirty="0">
              <a:solidFill>
                <a:schemeClr val="bg1"/>
              </a:solidFill>
              <a:latin typeface="+mn-lt"/>
              <a:ea typeface="+mn-ea"/>
            </a:endParaRPr>
          </a:p>
          <a:p>
            <a:pPr fontAlgn="auto">
              <a:lnSpc>
                <a:spcPct val="120000"/>
              </a:lnSpc>
              <a:spcBef>
                <a:spcPts val="0"/>
              </a:spcBef>
              <a:spcAft>
                <a:spcPts val="0"/>
              </a:spcAft>
              <a:defRPr/>
            </a:pPr>
            <a:endParaRPr lang="en-US" altLang="zh-CN" sz="2000" dirty="0">
              <a:solidFill>
                <a:schemeClr val="tx1">
                  <a:lumMod val="50000"/>
                  <a:lumOff val="50000"/>
                </a:schemeClr>
              </a:solidFill>
              <a:latin typeface="+mn-lt"/>
              <a:ea typeface="+mn-ea"/>
            </a:endParaRPr>
          </a:p>
        </p:txBody>
      </p:sp>
      <p:sp>
        <p:nvSpPr>
          <p:cNvPr id="16" name="矩形 15"/>
          <p:cNvSpPr/>
          <p:nvPr/>
        </p:nvSpPr>
        <p:spPr>
          <a:xfrm>
            <a:off x="6115050" y="2128838"/>
            <a:ext cx="5799138" cy="2589212"/>
          </a:xfrm>
          <a:prstGeom prst="rect">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矩形 10"/>
          <p:cNvSpPr/>
          <p:nvPr/>
        </p:nvSpPr>
        <p:spPr>
          <a:xfrm>
            <a:off x="6224588" y="2273300"/>
            <a:ext cx="5722937" cy="2751138"/>
          </a:xfrm>
          <a:prstGeom prst="rect">
            <a:avLst/>
          </a:prstGeom>
        </p:spPr>
        <p:txBody>
          <a:bodyPr>
            <a:spAutoFit/>
          </a:bodyPr>
          <a:lstStyle/>
          <a:p>
            <a:pPr fontAlgn="auto">
              <a:lnSpc>
                <a:spcPct val="120000"/>
              </a:lnSpc>
              <a:spcBef>
                <a:spcPts val="0"/>
              </a:spcBef>
              <a:spcAft>
                <a:spcPts val="0"/>
              </a:spcAft>
              <a:defRPr/>
            </a:pPr>
            <a:r>
              <a:rPr lang="en-US" altLang="zh-CN" dirty="0">
                <a:solidFill>
                  <a:schemeClr val="tx1">
                    <a:lumMod val="50000"/>
                    <a:lumOff val="50000"/>
                  </a:schemeClr>
                </a:solidFill>
                <a:latin typeface="+mn-lt"/>
                <a:ea typeface="+mn-ea"/>
              </a:rPr>
              <a:t>1951-1956 </a:t>
            </a:r>
            <a:r>
              <a:rPr lang="zh-CN" altLang="en-US" dirty="0">
                <a:solidFill>
                  <a:schemeClr val="tx1">
                    <a:lumMod val="50000"/>
                    <a:lumOff val="50000"/>
                  </a:schemeClr>
                </a:solidFill>
                <a:latin typeface="+mn-lt"/>
                <a:ea typeface="+mn-ea"/>
              </a:rPr>
              <a:t>，小学毕业生从</a:t>
            </a:r>
            <a:r>
              <a:rPr lang="en-US" altLang="zh-CN" dirty="0">
                <a:solidFill>
                  <a:schemeClr val="tx1">
                    <a:lumMod val="50000"/>
                    <a:lumOff val="50000"/>
                  </a:schemeClr>
                </a:solidFill>
                <a:latin typeface="+mn-lt"/>
                <a:ea typeface="+mn-ea"/>
              </a:rPr>
              <a:t>100</a:t>
            </a:r>
            <a:r>
              <a:rPr lang="zh-CN" altLang="en-US" dirty="0">
                <a:solidFill>
                  <a:schemeClr val="tx1">
                    <a:lumMod val="50000"/>
                    <a:lumOff val="50000"/>
                  </a:schemeClr>
                </a:solidFill>
                <a:latin typeface="+mn-lt"/>
                <a:ea typeface="+mn-ea"/>
              </a:rPr>
              <a:t>万增长到</a:t>
            </a:r>
            <a:r>
              <a:rPr lang="en-US" altLang="zh-CN" dirty="0">
                <a:solidFill>
                  <a:schemeClr val="tx1">
                    <a:lumMod val="50000"/>
                    <a:lumOff val="50000"/>
                  </a:schemeClr>
                </a:solidFill>
                <a:latin typeface="+mn-lt"/>
                <a:ea typeface="+mn-ea"/>
              </a:rPr>
              <a:t>500</a:t>
            </a:r>
            <a:r>
              <a:rPr lang="zh-CN" altLang="en-US" dirty="0">
                <a:solidFill>
                  <a:schemeClr val="tx1">
                    <a:lumMod val="50000"/>
                    <a:lumOff val="50000"/>
                  </a:schemeClr>
                </a:solidFill>
                <a:latin typeface="+mn-lt"/>
                <a:ea typeface="+mn-ea"/>
              </a:rPr>
              <a:t>万；</a:t>
            </a:r>
            <a:endParaRPr lang="en-US" altLang="zh-CN" dirty="0">
              <a:solidFill>
                <a:schemeClr val="tx1">
                  <a:lumMod val="50000"/>
                  <a:lumOff val="50000"/>
                </a:schemeClr>
              </a:solidFill>
              <a:latin typeface="+mn-lt"/>
              <a:ea typeface="+mn-ea"/>
            </a:endParaRPr>
          </a:p>
          <a:p>
            <a:pPr fontAlgn="auto">
              <a:lnSpc>
                <a:spcPct val="120000"/>
              </a:lnSpc>
              <a:spcBef>
                <a:spcPts val="0"/>
              </a:spcBef>
              <a:spcAft>
                <a:spcPts val="0"/>
              </a:spcAft>
              <a:defRPr/>
            </a:pPr>
            <a:r>
              <a:rPr lang="en-US" altLang="zh-CN" dirty="0">
                <a:solidFill>
                  <a:schemeClr val="tx1">
                    <a:lumMod val="50000"/>
                    <a:lumOff val="50000"/>
                  </a:schemeClr>
                </a:solidFill>
                <a:latin typeface="+mn-lt"/>
                <a:ea typeface="+mn-ea"/>
              </a:rPr>
              <a:t>1957-1968</a:t>
            </a:r>
            <a:r>
              <a:rPr lang="zh-CN" altLang="en-US" dirty="0">
                <a:solidFill>
                  <a:schemeClr val="tx1">
                    <a:lumMod val="50000"/>
                    <a:lumOff val="50000"/>
                  </a:schemeClr>
                </a:solidFill>
                <a:latin typeface="+mn-lt"/>
                <a:ea typeface="+mn-ea"/>
              </a:rPr>
              <a:t>，初中毕业生从</a:t>
            </a:r>
            <a:r>
              <a:rPr lang="en-US" altLang="zh-CN" dirty="0">
                <a:solidFill>
                  <a:schemeClr val="tx1">
                    <a:lumMod val="50000"/>
                    <a:lumOff val="50000"/>
                  </a:schemeClr>
                </a:solidFill>
                <a:latin typeface="+mn-lt"/>
                <a:ea typeface="+mn-ea"/>
              </a:rPr>
              <a:t>100</a:t>
            </a:r>
            <a:r>
              <a:rPr lang="zh-CN" altLang="en-US" dirty="0">
                <a:solidFill>
                  <a:schemeClr val="tx1">
                    <a:lumMod val="50000"/>
                    <a:lumOff val="50000"/>
                  </a:schemeClr>
                </a:solidFill>
                <a:latin typeface="+mn-lt"/>
                <a:ea typeface="+mn-ea"/>
              </a:rPr>
              <a:t>万增长到</a:t>
            </a:r>
            <a:r>
              <a:rPr lang="en-US" altLang="zh-CN" dirty="0">
                <a:solidFill>
                  <a:schemeClr val="tx1">
                    <a:lumMod val="50000"/>
                    <a:lumOff val="50000"/>
                  </a:schemeClr>
                </a:solidFill>
                <a:latin typeface="+mn-lt"/>
                <a:ea typeface="+mn-ea"/>
              </a:rPr>
              <a:t>500</a:t>
            </a:r>
            <a:r>
              <a:rPr lang="zh-CN" altLang="en-US" dirty="0">
                <a:solidFill>
                  <a:schemeClr val="tx1">
                    <a:lumMod val="50000"/>
                    <a:lumOff val="50000"/>
                  </a:schemeClr>
                </a:solidFill>
                <a:latin typeface="+mn-lt"/>
                <a:ea typeface="+mn-ea"/>
              </a:rPr>
              <a:t>万；</a:t>
            </a:r>
            <a:endParaRPr lang="en-US" altLang="zh-CN" dirty="0">
              <a:solidFill>
                <a:schemeClr val="tx1">
                  <a:lumMod val="50000"/>
                  <a:lumOff val="50000"/>
                </a:schemeClr>
              </a:solidFill>
              <a:latin typeface="+mn-lt"/>
              <a:ea typeface="+mn-ea"/>
            </a:endParaRPr>
          </a:p>
          <a:p>
            <a:pPr fontAlgn="auto">
              <a:lnSpc>
                <a:spcPct val="120000"/>
              </a:lnSpc>
              <a:spcBef>
                <a:spcPts val="0"/>
              </a:spcBef>
              <a:spcAft>
                <a:spcPts val="0"/>
              </a:spcAft>
              <a:defRPr/>
            </a:pPr>
            <a:r>
              <a:rPr lang="en-US" altLang="zh-CN" dirty="0">
                <a:solidFill>
                  <a:schemeClr val="tx1">
                    <a:lumMod val="50000"/>
                    <a:lumOff val="50000"/>
                  </a:schemeClr>
                </a:solidFill>
                <a:latin typeface="+mn-lt"/>
                <a:ea typeface="+mn-ea"/>
              </a:rPr>
              <a:t>1971-1976</a:t>
            </a:r>
            <a:r>
              <a:rPr lang="zh-CN" altLang="en-US" dirty="0">
                <a:solidFill>
                  <a:schemeClr val="tx1">
                    <a:lumMod val="50000"/>
                    <a:lumOff val="50000"/>
                  </a:schemeClr>
                </a:solidFill>
                <a:latin typeface="+mn-lt"/>
                <a:ea typeface="+mn-ea"/>
              </a:rPr>
              <a:t>，高中毕业生从</a:t>
            </a:r>
            <a:r>
              <a:rPr lang="en-US" altLang="zh-CN" dirty="0">
                <a:solidFill>
                  <a:schemeClr val="tx1">
                    <a:lumMod val="50000"/>
                    <a:lumOff val="50000"/>
                  </a:schemeClr>
                </a:solidFill>
                <a:latin typeface="+mn-lt"/>
                <a:ea typeface="+mn-ea"/>
              </a:rPr>
              <a:t>100</a:t>
            </a:r>
            <a:r>
              <a:rPr lang="zh-CN" altLang="en-US" dirty="0">
                <a:solidFill>
                  <a:schemeClr val="tx1">
                    <a:lumMod val="50000"/>
                    <a:lumOff val="50000"/>
                  </a:schemeClr>
                </a:solidFill>
                <a:latin typeface="+mn-lt"/>
                <a:ea typeface="+mn-ea"/>
              </a:rPr>
              <a:t>万增长到</a:t>
            </a:r>
            <a:r>
              <a:rPr lang="en-US" altLang="zh-CN" dirty="0">
                <a:solidFill>
                  <a:schemeClr val="tx1">
                    <a:lumMod val="50000"/>
                    <a:lumOff val="50000"/>
                  </a:schemeClr>
                </a:solidFill>
                <a:latin typeface="+mn-lt"/>
                <a:ea typeface="+mn-ea"/>
              </a:rPr>
              <a:t>500</a:t>
            </a:r>
            <a:r>
              <a:rPr lang="zh-CN" altLang="en-US" dirty="0">
                <a:solidFill>
                  <a:schemeClr val="tx1">
                    <a:lumMod val="50000"/>
                    <a:lumOff val="50000"/>
                  </a:schemeClr>
                </a:solidFill>
                <a:latin typeface="+mn-lt"/>
                <a:ea typeface="+mn-ea"/>
              </a:rPr>
              <a:t>万；</a:t>
            </a:r>
            <a:endParaRPr lang="en-US" altLang="zh-CN" dirty="0">
              <a:solidFill>
                <a:schemeClr val="tx1">
                  <a:lumMod val="50000"/>
                  <a:lumOff val="50000"/>
                </a:schemeClr>
              </a:solidFill>
              <a:latin typeface="+mn-lt"/>
              <a:ea typeface="+mn-ea"/>
            </a:endParaRPr>
          </a:p>
          <a:p>
            <a:pPr fontAlgn="auto">
              <a:lnSpc>
                <a:spcPct val="120000"/>
              </a:lnSpc>
              <a:spcBef>
                <a:spcPts val="0"/>
              </a:spcBef>
              <a:spcAft>
                <a:spcPts val="0"/>
              </a:spcAft>
              <a:defRPr/>
            </a:pPr>
            <a:r>
              <a:rPr lang="en-US" altLang="zh-CN" dirty="0">
                <a:solidFill>
                  <a:schemeClr val="tx1">
                    <a:lumMod val="50000"/>
                    <a:lumOff val="50000"/>
                  </a:schemeClr>
                </a:solidFill>
                <a:latin typeface="+mn-lt"/>
                <a:ea typeface="+mn-ea"/>
              </a:rPr>
              <a:t> 2017</a:t>
            </a:r>
            <a:r>
              <a:rPr lang="zh-CN" altLang="en-US" dirty="0">
                <a:solidFill>
                  <a:schemeClr val="tx1">
                    <a:lumMod val="50000"/>
                    <a:lumOff val="50000"/>
                  </a:schemeClr>
                </a:solidFill>
                <a:latin typeface="+mn-lt"/>
                <a:ea typeface="+mn-ea"/>
              </a:rPr>
              <a:t>年，有</a:t>
            </a:r>
            <a:r>
              <a:rPr lang="en-US" altLang="zh-CN" dirty="0">
                <a:solidFill>
                  <a:schemeClr val="tx1">
                    <a:lumMod val="50000"/>
                    <a:lumOff val="50000"/>
                  </a:schemeClr>
                </a:solidFill>
                <a:latin typeface="+mn-lt"/>
                <a:ea typeface="+mn-ea"/>
              </a:rPr>
              <a:t>800</a:t>
            </a:r>
            <a:r>
              <a:rPr lang="zh-CN" altLang="en-US" dirty="0">
                <a:solidFill>
                  <a:schemeClr val="tx1">
                    <a:lumMod val="50000"/>
                    <a:lumOff val="50000"/>
                  </a:schemeClr>
                </a:solidFill>
                <a:latin typeface="+mn-lt"/>
                <a:ea typeface="+mn-ea"/>
              </a:rPr>
              <a:t>万大学生毕业，其中硕士</a:t>
            </a:r>
            <a:r>
              <a:rPr lang="en-US" altLang="zh-CN" dirty="0">
                <a:solidFill>
                  <a:schemeClr val="tx1">
                    <a:lumMod val="50000"/>
                    <a:lumOff val="50000"/>
                  </a:schemeClr>
                </a:solidFill>
                <a:latin typeface="+mn-lt"/>
                <a:ea typeface="+mn-ea"/>
              </a:rPr>
              <a:t>50</a:t>
            </a:r>
            <a:r>
              <a:rPr lang="zh-CN" altLang="en-US" dirty="0">
                <a:solidFill>
                  <a:schemeClr val="tx1">
                    <a:lumMod val="50000"/>
                    <a:lumOff val="50000"/>
                  </a:schemeClr>
                </a:solidFill>
                <a:latin typeface="+mn-lt"/>
                <a:ea typeface="+mn-ea"/>
              </a:rPr>
              <a:t>万</a:t>
            </a:r>
            <a:r>
              <a:rPr lang="en-US" altLang="zh-CN" dirty="0">
                <a:solidFill>
                  <a:schemeClr val="tx1">
                    <a:lumMod val="50000"/>
                    <a:lumOff val="50000"/>
                  </a:schemeClr>
                </a:solidFill>
                <a:latin typeface="+mn-lt"/>
                <a:ea typeface="+mn-ea"/>
              </a:rPr>
              <a:t>+</a:t>
            </a:r>
            <a:r>
              <a:rPr lang="zh-CN" altLang="en-US" dirty="0">
                <a:solidFill>
                  <a:schemeClr val="tx1">
                    <a:lumMod val="50000"/>
                    <a:lumOff val="50000"/>
                  </a:schemeClr>
                </a:solidFill>
                <a:latin typeface="+mn-lt"/>
                <a:ea typeface="+mn-ea"/>
              </a:rPr>
              <a:t>，博士</a:t>
            </a:r>
            <a:r>
              <a:rPr lang="en-US" altLang="zh-CN" dirty="0">
                <a:solidFill>
                  <a:schemeClr val="tx1">
                    <a:lumMod val="50000"/>
                    <a:lumOff val="50000"/>
                  </a:schemeClr>
                </a:solidFill>
                <a:latin typeface="+mn-lt"/>
                <a:ea typeface="+mn-ea"/>
              </a:rPr>
              <a:t>5</a:t>
            </a:r>
            <a:r>
              <a:rPr lang="zh-CN" altLang="en-US" dirty="0">
                <a:solidFill>
                  <a:schemeClr val="tx1">
                    <a:lumMod val="50000"/>
                    <a:lumOff val="50000"/>
                  </a:schemeClr>
                </a:solidFill>
                <a:latin typeface="+mn-lt"/>
                <a:ea typeface="+mn-ea"/>
              </a:rPr>
              <a:t>万</a:t>
            </a:r>
            <a:r>
              <a:rPr lang="en-US" altLang="zh-CN" dirty="0">
                <a:solidFill>
                  <a:schemeClr val="tx1">
                    <a:lumMod val="50000"/>
                    <a:lumOff val="50000"/>
                  </a:schemeClr>
                </a:solidFill>
                <a:latin typeface="+mn-lt"/>
                <a:ea typeface="+mn-ea"/>
              </a:rPr>
              <a:t>+</a:t>
            </a:r>
          </a:p>
          <a:p>
            <a:pPr fontAlgn="auto">
              <a:lnSpc>
                <a:spcPct val="120000"/>
              </a:lnSpc>
              <a:spcBef>
                <a:spcPts val="0"/>
              </a:spcBef>
              <a:spcAft>
                <a:spcPts val="0"/>
              </a:spcAft>
              <a:defRPr/>
            </a:pPr>
            <a:r>
              <a:rPr lang="zh-CN" altLang="en-US" dirty="0">
                <a:solidFill>
                  <a:schemeClr val="tx1">
                    <a:lumMod val="50000"/>
                    <a:lumOff val="50000"/>
                  </a:schemeClr>
                </a:solidFill>
                <a:latin typeface="+mn-lt"/>
                <a:ea typeface="+mn-ea"/>
              </a:rPr>
              <a:t>目前，我国适龄劳动力中受过大学教育的人数超过</a:t>
            </a:r>
            <a:r>
              <a:rPr lang="en-US" altLang="zh-CN" dirty="0">
                <a:solidFill>
                  <a:schemeClr val="tx1">
                    <a:lumMod val="50000"/>
                    <a:lumOff val="50000"/>
                  </a:schemeClr>
                </a:solidFill>
                <a:latin typeface="+mn-lt"/>
                <a:ea typeface="+mn-ea"/>
              </a:rPr>
              <a:t>1</a:t>
            </a:r>
            <a:r>
              <a:rPr lang="zh-CN" altLang="en-US" dirty="0">
                <a:solidFill>
                  <a:schemeClr val="tx1">
                    <a:lumMod val="50000"/>
                    <a:lumOff val="50000"/>
                  </a:schemeClr>
                </a:solidFill>
                <a:latin typeface="+mn-lt"/>
                <a:ea typeface="+mn-ea"/>
              </a:rPr>
              <a:t>个亿。</a:t>
            </a:r>
            <a:endParaRPr lang="en-US" altLang="zh-CN" dirty="0">
              <a:solidFill>
                <a:schemeClr val="tx1">
                  <a:lumMod val="50000"/>
                  <a:lumOff val="50000"/>
                </a:schemeClr>
              </a:solidFill>
              <a:latin typeface="+mn-lt"/>
              <a:ea typeface="+mn-ea"/>
            </a:endParaRPr>
          </a:p>
          <a:p>
            <a:pPr fontAlgn="auto">
              <a:lnSpc>
                <a:spcPct val="120000"/>
              </a:lnSpc>
              <a:spcBef>
                <a:spcPts val="0"/>
              </a:spcBef>
              <a:spcAft>
                <a:spcPts val="0"/>
              </a:spcAft>
              <a:defRPr/>
            </a:pPr>
            <a:endParaRPr lang="en-US" altLang="zh-CN" dirty="0">
              <a:solidFill>
                <a:schemeClr val="tx1">
                  <a:lumMod val="50000"/>
                  <a:lumOff val="50000"/>
                </a:schemeClr>
              </a:solidFill>
              <a:latin typeface="+mn-lt"/>
              <a:ea typeface="+mn-ea"/>
            </a:endParaRPr>
          </a:p>
        </p:txBody>
      </p:sp>
      <p:sp>
        <p:nvSpPr>
          <p:cNvPr id="13" name="矩形 12"/>
          <p:cNvSpPr>
            <a:spLocks noChangeArrowheads="1"/>
          </p:cNvSpPr>
          <p:nvPr/>
        </p:nvSpPr>
        <p:spPr bwMode="auto">
          <a:xfrm>
            <a:off x="161925" y="2157413"/>
            <a:ext cx="4100513" cy="428625"/>
          </a:xfrm>
          <a:prstGeom prst="rect">
            <a:avLst/>
          </a:prstGeom>
          <a:noFill/>
          <a:ln w="9525">
            <a:noFill/>
            <a:miter lim="800000"/>
            <a:headEnd/>
            <a:tailEnd/>
          </a:ln>
        </p:spPr>
        <p:txBody>
          <a:bodyPr>
            <a:spAutoFit/>
          </a:bodyPr>
          <a:lstStyle/>
          <a:p>
            <a:pPr>
              <a:lnSpc>
                <a:spcPct val="120000"/>
              </a:lnSpc>
            </a:pPr>
            <a:r>
              <a:rPr lang="zh-CN" altLang="en-US" sz="2000" b="1">
                <a:solidFill>
                  <a:schemeClr val="bg1"/>
                </a:solidFill>
                <a:ea typeface="微软雅黑" pitchFamily="34" charset="-122"/>
              </a:rPr>
              <a:t>加强工科类院校的发展</a:t>
            </a:r>
          </a:p>
        </p:txBody>
      </p:sp>
      <p:sp>
        <p:nvSpPr>
          <p:cNvPr id="15" name="Rectangle 52"/>
          <p:cNvSpPr/>
          <p:nvPr/>
        </p:nvSpPr>
        <p:spPr>
          <a:xfrm>
            <a:off x="161925" y="1066800"/>
            <a:ext cx="11785600" cy="658813"/>
          </a:xfrm>
          <a:prstGeom prst="rect">
            <a:avLst/>
          </a:prstGeom>
          <a:gradFill flip="none" rotWithShape="1">
            <a:gsLst>
              <a:gs pos="3100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dirty="0"/>
              <a:t>光有了钢筋水泥还不行，基建狂魔还有技术和人才。</a:t>
            </a:r>
          </a:p>
        </p:txBody>
      </p:sp>
      <p:graphicFrame>
        <p:nvGraphicFramePr>
          <p:cNvPr id="19" name="表格 18"/>
          <p:cNvGraphicFramePr>
            <a:graphicFrameLocks noGrp="1"/>
          </p:cNvGraphicFramePr>
          <p:nvPr/>
        </p:nvGraphicFramePr>
        <p:xfrm>
          <a:off x="225425" y="4956175"/>
          <a:ext cx="11706580" cy="1902175"/>
        </p:xfrm>
        <a:graphic>
          <a:graphicData uri="http://schemas.openxmlformats.org/drawingml/2006/table">
            <a:tbl>
              <a:tblPr firstRow="1" firstCol="1" bandRow="1">
                <a:tableStyleId>{5C22544A-7EE6-4342-B048-85BDC9FD1C3A}</a:tableStyleId>
              </a:tblPr>
              <a:tblGrid>
                <a:gridCol w="1135969"/>
                <a:gridCol w="2042051"/>
                <a:gridCol w="3849902"/>
                <a:gridCol w="4678658"/>
              </a:tblGrid>
              <a:tr h="353926">
                <a:tc>
                  <a:txBody>
                    <a:bodyPr/>
                    <a:lstStyle/>
                    <a:p>
                      <a:pPr algn="l">
                        <a:spcAft>
                          <a:spcPts val="0"/>
                        </a:spcAft>
                      </a:pPr>
                      <a:r>
                        <a:rPr lang="zh-CN" sz="1200" kern="0" dirty="0">
                          <a:effectLst/>
                        </a:rPr>
                        <a:t>排名</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solidFill>
                      <a:srgbClr val="C00000">
                        <a:alpha val="69000"/>
                      </a:srgbClr>
                    </a:solidFill>
                  </a:tcPr>
                </a:tc>
                <a:tc>
                  <a:txBody>
                    <a:bodyPr/>
                    <a:lstStyle/>
                    <a:p>
                      <a:pPr algn="l">
                        <a:spcAft>
                          <a:spcPts val="0"/>
                        </a:spcAft>
                      </a:pPr>
                      <a:r>
                        <a:rPr lang="zh-CN" sz="1200" kern="0" dirty="0">
                          <a:effectLst/>
                        </a:rPr>
                        <a:t>国家名</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solidFill>
                      <a:srgbClr val="C00000">
                        <a:alpha val="69000"/>
                      </a:srgbClr>
                    </a:solidFill>
                  </a:tcPr>
                </a:tc>
                <a:tc>
                  <a:txBody>
                    <a:bodyPr/>
                    <a:lstStyle/>
                    <a:p>
                      <a:pPr algn="l">
                        <a:spcAft>
                          <a:spcPts val="0"/>
                        </a:spcAft>
                      </a:pPr>
                      <a:r>
                        <a:rPr lang="en-US" sz="1200" kern="0" dirty="0">
                          <a:effectLst/>
                        </a:rPr>
                        <a:t>2017</a:t>
                      </a:r>
                      <a:r>
                        <a:rPr lang="zh-CN" sz="1200" kern="0" dirty="0">
                          <a:effectLst/>
                        </a:rPr>
                        <a:t>专利数量</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solidFill>
                      <a:srgbClr val="C00000">
                        <a:alpha val="69000"/>
                      </a:srgbClr>
                    </a:solidFill>
                  </a:tcPr>
                </a:tc>
                <a:tc>
                  <a:txBody>
                    <a:bodyPr/>
                    <a:lstStyle/>
                    <a:p>
                      <a:pPr algn="l">
                        <a:spcAft>
                          <a:spcPts val="0"/>
                        </a:spcAft>
                      </a:pPr>
                      <a:r>
                        <a:rPr lang="en-US" sz="1200" kern="0" dirty="0">
                          <a:effectLst/>
                        </a:rPr>
                        <a:t>2018</a:t>
                      </a:r>
                      <a:r>
                        <a:rPr lang="zh-CN" sz="1200" kern="0" dirty="0">
                          <a:effectLst/>
                        </a:rPr>
                        <a:t>专利数量</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solidFill>
                      <a:srgbClr val="C00000">
                        <a:alpha val="69000"/>
                      </a:srgbClr>
                    </a:solidFill>
                  </a:tcPr>
                </a:tc>
              </a:tr>
              <a:tr h="328250">
                <a:tc>
                  <a:txBody>
                    <a:bodyPr/>
                    <a:lstStyle/>
                    <a:p>
                      <a:pPr algn="l">
                        <a:spcAft>
                          <a:spcPts val="0"/>
                        </a:spcAft>
                      </a:pPr>
                      <a:r>
                        <a:rPr lang="en-US" sz="1200" kern="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zh-CN" sz="1200" kern="0" dirty="0">
                          <a:effectLst/>
                        </a:rPr>
                        <a:t>美国</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56,676</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a:effectLst/>
                        </a:rPr>
                        <a:t>56,142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r>
              <a:tr h="235249">
                <a:tc>
                  <a:txBody>
                    <a:bodyPr/>
                    <a:lstStyle/>
                    <a:p>
                      <a:pPr algn="l">
                        <a:spcAft>
                          <a:spcPts val="0"/>
                        </a:spcAft>
                      </a:pPr>
                      <a:r>
                        <a:rPr lang="en-US" sz="1200" kern="0">
                          <a:effectLst/>
                        </a:rPr>
                        <a:t>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zh-CN" sz="1200" kern="0" dirty="0">
                          <a:effectLst/>
                        </a:rPr>
                        <a:t>中国</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48,905</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53,345</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r>
              <a:tr h="328250">
                <a:tc>
                  <a:txBody>
                    <a:bodyPr/>
                    <a:lstStyle/>
                    <a:p>
                      <a:pPr algn="l">
                        <a:spcAft>
                          <a:spcPts val="0"/>
                        </a:spcAft>
                      </a:pPr>
                      <a:r>
                        <a:rPr lang="en-US" sz="1200" kern="0">
                          <a:effectLst/>
                        </a:rPr>
                        <a:t>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zh-CN" sz="1200" kern="0">
                          <a:effectLst/>
                        </a:rPr>
                        <a:t>日本</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48,205</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a:effectLst/>
                        </a:rPr>
                        <a:t>49,702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r>
              <a:tr h="328250">
                <a:tc>
                  <a:txBody>
                    <a:bodyPr/>
                    <a:lstStyle/>
                    <a:p>
                      <a:pPr algn="l">
                        <a:spcAft>
                          <a:spcPts val="0"/>
                        </a:spcAft>
                      </a:pPr>
                      <a:r>
                        <a:rPr lang="en-US" sz="1200" kern="0">
                          <a:effectLst/>
                        </a:rPr>
                        <a:t>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zh-CN" sz="1200" kern="0">
                          <a:effectLst/>
                        </a:rPr>
                        <a:t>德国</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18,951</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19,883</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r>
              <a:tr h="328250">
                <a:tc>
                  <a:txBody>
                    <a:bodyPr/>
                    <a:lstStyle/>
                    <a:p>
                      <a:pPr algn="l">
                        <a:spcAft>
                          <a:spcPts val="0"/>
                        </a:spcAft>
                      </a:pPr>
                      <a:r>
                        <a:rPr lang="en-US" sz="1200" kern="0" dirty="0">
                          <a:effectLst/>
                        </a:rPr>
                        <a:t>5</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zh-CN" sz="1200" kern="0" dirty="0">
                          <a:effectLst/>
                        </a:rPr>
                        <a:t>韩国</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15,751</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c>
                  <a:txBody>
                    <a:bodyPr/>
                    <a:lstStyle/>
                    <a:p>
                      <a:pPr algn="l">
                        <a:spcAft>
                          <a:spcPts val="0"/>
                        </a:spcAft>
                      </a:pPr>
                      <a:r>
                        <a:rPr lang="en-US" sz="1200" kern="0" dirty="0">
                          <a:effectLst/>
                        </a:rPr>
                        <a:t>17,014</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95250" marR="95250" marT="0" marB="0" anchor="ctr"/>
                </a:tc>
              </a:tr>
            </a:tbl>
          </a:graphicData>
        </a:graphic>
      </p:graphicFrame>
      <p:sp>
        <p:nvSpPr>
          <p:cNvPr id="21" name="矩形 20"/>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矩形 21"/>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椭圆 22"/>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3295" name="Group 32"/>
          <p:cNvGrpSpPr>
            <a:grpSpLocks/>
          </p:cNvGrpSpPr>
          <p:nvPr/>
        </p:nvGrpSpPr>
        <p:grpSpPr bwMode="auto">
          <a:xfrm>
            <a:off x="1087438" y="-11113"/>
            <a:ext cx="709612" cy="711201"/>
            <a:chOff x="3692576" y="1742634"/>
            <a:chExt cx="2790379" cy="2796023"/>
          </a:xfrm>
        </p:grpSpPr>
        <p:grpSp>
          <p:nvGrpSpPr>
            <p:cNvPr id="53311" name="组合 79"/>
            <p:cNvGrpSpPr>
              <a:grpSpLocks/>
            </p:cNvGrpSpPr>
            <p:nvPr/>
          </p:nvGrpSpPr>
          <p:grpSpPr bwMode="auto">
            <a:xfrm>
              <a:off x="3692576" y="1742634"/>
              <a:ext cx="2790379" cy="2796023"/>
              <a:chOff x="6379729" y="2488774"/>
              <a:chExt cx="2513016" cy="2513016"/>
            </a:xfrm>
          </p:grpSpPr>
          <p:sp>
            <p:nvSpPr>
              <p:cNvPr id="2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6"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3296"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3297"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31" name="矩形 30"/>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椭圆 31"/>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3300" name="Group 32"/>
          <p:cNvGrpSpPr>
            <a:grpSpLocks/>
          </p:cNvGrpSpPr>
          <p:nvPr/>
        </p:nvGrpSpPr>
        <p:grpSpPr bwMode="auto">
          <a:xfrm>
            <a:off x="1087438" y="-11113"/>
            <a:ext cx="709612" cy="711201"/>
            <a:chOff x="3692576" y="1742634"/>
            <a:chExt cx="2790379" cy="2796023"/>
          </a:xfrm>
        </p:grpSpPr>
        <p:grpSp>
          <p:nvGrpSpPr>
            <p:cNvPr id="53303" name="组合 79"/>
            <p:cNvGrpSpPr>
              <a:grpSpLocks/>
            </p:cNvGrpSpPr>
            <p:nvPr/>
          </p:nvGrpSpPr>
          <p:grpSpPr bwMode="auto">
            <a:xfrm>
              <a:off x="3692576" y="1742634"/>
              <a:ext cx="2790379" cy="2796023"/>
              <a:chOff x="6379729" y="2488774"/>
              <a:chExt cx="2513016" cy="2513016"/>
            </a:xfrm>
          </p:grpSpPr>
          <p:sp>
            <p:nvSpPr>
              <p:cNvPr id="36"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7"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5"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3301" name="矩形 37"/>
          <p:cNvSpPr>
            <a:spLocks noChangeArrowheads="1"/>
          </p:cNvSpPr>
          <p:nvPr/>
        </p:nvSpPr>
        <p:spPr bwMode="auto">
          <a:xfrm>
            <a:off x="1987550" y="130175"/>
            <a:ext cx="320992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政府搭台</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企业唱戏：人才和技术</a:t>
            </a:r>
            <a:endParaRPr lang="en-US" altLang="zh-CN" sz="1600">
              <a:solidFill>
                <a:schemeClr val="bg1"/>
              </a:solidFill>
              <a:latin typeface="微软雅黑" pitchFamily="34" charset="-122"/>
              <a:ea typeface="微软雅黑" pitchFamily="34" charset="-122"/>
            </a:endParaRPr>
          </a:p>
        </p:txBody>
      </p:sp>
      <p:pic>
        <p:nvPicPr>
          <p:cNvPr id="5330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right)">
                                      <p:cBhvr>
                                        <p:cTn id="13" dur="500"/>
                                        <p:tgtEl>
                                          <p:spTgt spid="16"/>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bldLvl="0" animBg="1"/>
      <p:bldP spid="11" grpId="0"/>
      <p:bldP spid="13" grpId="0"/>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4"/>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椭圆 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5300" name="Group 32"/>
          <p:cNvGrpSpPr>
            <a:grpSpLocks/>
          </p:cNvGrpSpPr>
          <p:nvPr/>
        </p:nvGrpSpPr>
        <p:grpSpPr bwMode="auto">
          <a:xfrm>
            <a:off x="1087438" y="-11113"/>
            <a:ext cx="709612" cy="711201"/>
            <a:chOff x="3692576" y="1742634"/>
            <a:chExt cx="2790379" cy="2796023"/>
          </a:xfrm>
        </p:grpSpPr>
        <p:grpSp>
          <p:nvGrpSpPr>
            <p:cNvPr id="55366" name="组合 79"/>
            <p:cNvGrpSpPr>
              <a:grpSpLocks/>
            </p:cNvGrpSpPr>
            <p:nvPr/>
          </p:nvGrpSpPr>
          <p:grpSpPr bwMode="auto">
            <a:xfrm>
              <a:off x="3692576" y="1742634"/>
              <a:ext cx="2790379" cy="2796023"/>
              <a:chOff x="6379729" y="2488774"/>
              <a:chExt cx="2513016" cy="2513016"/>
            </a:xfrm>
          </p:grpSpPr>
          <p:sp>
            <p:nvSpPr>
              <p:cNvPr id="1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9"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5301"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5302"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4" name="矩形 1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5305" name="Group 32"/>
          <p:cNvGrpSpPr>
            <a:grpSpLocks/>
          </p:cNvGrpSpPr>
          <p:nvPr/>
        </p:nvGrpSpPr>
        <p:grpSpPr bwMode="auto">
          <a:xfrm>
            <a:off x="1087438" y="-11113"/>
            <a:ext cx="709612" cy="711201"/>
            <a:chOff x="3692576" y="1742634"/>
            <a:chExt cx="2790379" cy="2796023"/>
          </a:xfrm>
        </p:grpSpPr>
        <p:grpSp>
          <p:nvGrpSpPr>
            <p:cNvPr id="55358" name="组合 79"/>
            <p:cNvGrpSpPr>
              <a:grpSpLocks/>
            </p:cNvGrpSpPr>
            <p:nvPr/>
          </p:nvGrpSpPr>
          <p:grpSpPr bwMode="auto">
            <a:xfrm>
              <a:off x="3692576" y="1742634"/>
              <a:ext cx="2790379" cy="2796023"/>
              <a:chOff x="6379729" y="2488774"/>
              <a:chExt cx="2513016" cy="2513016"/>
            </a:xfrm>
          </p:grpSpPr>
          <p:sp>
            <p:nvSpPr>
              <p:cNvPr id="1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5306" name="矩形 20"/>
          <p:cNvSpPr>
            <a:spLocks noChangeArrowheads="1"/>
          </p:cNvSpPr>
          <p:nvPr/>
        </p:nvSpPr>
        <p:spPr bwMode="auto">
          <a:xfrm>
            <a:off x="1987550" y="130175"/>
            <a:ext cx="285273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基建狂魔的支撑来源于工业化</a:t>
            </a:r>
            <a:endParaRPr lang="en-US" altLang="zh-CN" sz="1600">
              <a:solidFill>
                <a:schemeClr val="bg1"/>
              </a:solidFill>
              <a:latin typeface="微软雅黑" pitchFamily="34" charset="-122"/>
              <a:ea typeface="微软雅黑" pitchFamily="34" charset="-122"/>
            </a:endParaRPr>
          </a:p>
        </p:txBody>
      </p:sp>
      <p:grpSp>
        <p:nvGrpSpPr>
          <p:cNvPr id="23" name="组合 22"/>
          <p:cNvGrpSpPr>
            <a:grpSpLocks/>
          </p:cNvGrpSpPr>
          <p:nvPr/>
        </p:nvGrpSpPr>
        <p:grpSpPr bwMode="auto">
          <a:xfrm>
            <a:off x="6724650" y="1089025"/>
            <a:ext cx="898525" cy="1284288"/>
            <a:chOff x="1" y="3414"/>
            <a:chExt cx="898762" cy="1283946"/>
          </a:xfrm>
        </p:grpSpPr>
        <p:sp>
          <p:nvSpPr>
            <p:cNvPr id="24" name="燕尾形 23"/>
            <p:cNvSpPr/>
            <p:nvPr/>
          </p:nvSpPr>
          <p:spPr>
            <a:xfrm rot="5400000">
              <a:off x="-192590" y="196006"/>
              <a:ext cx="1283946" cy="898762"/>
            </a:xfrm>
            <a:prstGeom prst="chevron">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5" name="燕尾形 4"/>
            <p:cNvSpPr/>
            <p:nvPr/>
          </p:nvSpPr>
          <p:spPr>
            <a:xfrm>
              <a:off x="1" y="452557"/>
              <a:ext cx="898762" cy="385659"/>
            </a:xfrm>
            <a:prstGeom prst="rect">
              <a:avLst/>
            </a:prstGeom>
          </p:spPr>
          <p:style>
            <a:lnRef idx="0">
              <a:scrgbClr r="0" g="0" b="0"/>
            </a:lnRef>
            <a:fillRef idx="0">
              <a:scrgbClr r="0" g="0" b="0"/>
            </a:fillRef>
            <a:effectRef idx="0">
              <a:scrgbClr r="0" g="0" b="0"/>
            </a:effectRef>
            <a:fontRef idx="minor">
              <a:schemeClr val="lt1"/>
            </a:fontRef>
          </p:style>
          <p:txBody>
            <a:bodyPr lIns="16510" tIns="16510" rIns="16510" bIns="16510" spcCol="1270" anchor="ctr"/>
            <a:lstStyle/>
            <a:p>
              <a:pPr algn="ctr" defTabSz="1155700" fontAlgn="auto">
                <a:lnSpc>
                  <a:spcPct val="90000"/>
                </a:lnSpc>
                <a:spcAft>
                  <a:spcPct val="35000"/>
                </a:spcAft>
                <a:defRPr/>
              </a:pPr>
              <a:endParaRPr lang="zh-CN" altLang="en-US" sz="2600" dirty="0"/>
            </a:p>
          </p:txBody>
        </p:sp>
      </p:grpSp>
      <p:grpSp>
        <p:nvGrpSpPr>
          <p:cNvPr id="26" name="组合 25"/>
          <p:cNvGrpSpPr>
            <a:grpSpLocks/>
          </p:cNvGrpSpPr>
          <p:nvPr/>
        </p:nvGrpSpPr>
        <p:grpSpPr bwMode="auto">
          <a:xfrm>
            <a:off x="7623175" y="1089025"/>
            <a:ext cx="4568825" cy="835025"/>
            <a:chOff x="898763" y="0"/>
            <a:chExt cx="4634770" cy="834565"/>
          </a:xfrm>
        </p:grpSpPr>
        <p:sp>
          <p:nvSpPr>
            <p:cNvPr id="27" name="同侧圆角矩形 26"/>
            <p:cNvSpPr/>
            <p:nvPr/>
          </p:nvSpPr>
          <p:spPr>
            <a:xfrm rot="5400000">
              <a:off x="2798866" y="-1900103"/>
              <a:ext cx="834565" cy="4634770"/>
            </a:xfrm>
            <a:prstGeom prst="round2Same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同侧圆角矩形 4"/>
            <p:cNvSpPr/>
            <p:nvPr/>
          </p:nvSpPr>
          <p:spPr>
            <a:xfrm>
              <a:off x="898763" y="41252"/>
              <a:ext cx="4594510" cy="7520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2240" tIns="12700" rIns="12700" bIns="12700" spcCol="1270" anchor="ctr"/>
            <a:lstStyle/>
            <a:p>
              <a:pPr marL="228600" lvl="1" indent="-228600" defTabSz="889000" fontAlgn="auto">
                <a:lnSpc>
                  <a:spcPct val="90000"/>
                </a:lnSpc>
                <a:spcAft>
                  <a:spcPct val="15000"/>
                </a:spcAft>
                <a:buFontTx/>
                <a:buChar char="••"/>
                <a:defRPr/>
              </a:pPr>
              <a:r>
                <a:rPr lang="zh-CN" altLang="en-US" sz="2000" dirty="0"/>
                <a:t>给企业提供发展所需的基础设施</a:t>
              </a:r>
            </a:p>
          </p:txBody>
        </p:sp>
      </p:grpSp>
      <p:grpSp>
        <p:nvGrpSpPr>
          <p:cNvPr id="29" name="组合 28"/>
          <p:cNvGrpSpPr>
            <a:grpSpLocks/>
          </p:cNvGrpSpPr>
          <p:nvPr/>
        </p:nvGrpSpPr>
        <p:grpSpPr bwMode="auto">
          <a:xfrm>
            <a:off x="6724650" y="2189163"/>
            <a:ext cx="898525" cy="1282700"/>
            <a:chOff x="1" y="1141148"/>
            <a:chExt cx="898762" cy="1283946"/>
          </a:xfrm>
        </p:grpSpPr>
        <p:sp>
          <p:nvSpPr>
            <p:cNvPr id="30" name="燕尾形 29"/>
            <p:cNvSpPr/>
            <p:nvPr/>
          </p:nvSpPr>
          <p:spPr>
            <a:xfrm rot="5400000">
              <a:off x="-192590" y="1333739"/>
              <a:ext cx="1283946" cy="898762"/>
            </a:xfrm>
            <a:prstGeom prst="chevron">
              <a:avLst/>
            </a:prstGeom>
          </p:spPr>
          <p:style>
            <a:lnRef idx="2">
              <a:schemeClr val="accent2">
                <a:hueOff val="-4200146"/>
                <a:satOff val="-11997"/>
                <a:lumOff val="7778"/>
                <a:alphaOff val="0"/>
              </a:schemeClr>
            </a:lnRef>
            <a:fillRef idx="1">
              <a:schemeClr val="accent2">
                <a:hueOff val="-4200146"/>
                <a:satOff val="-11997"/>
                <a:lumOff val="7778"/>
                <a:alphaOff val="0"/>
              </a:schemeClr>
            </a:fillRef>
            <a:effectRef idx="0">
              <a:schemeClr val="accent2">
                <a:hueOff val="-4200146"/>
                <a:satOff val="-11997"/>
                <a:lumOff val="7778"/>
                <a:alphaOff val="0"/>
              </a:schemeClr>
            </a:effectRef>
            <a:fontRef idx="minor">
              <a:schemeClr val="lt1"/>
            </a:fontRef>
          </p:style>
        </p:sp>
        <p:sp>
          <p:nvSpPr>
            <p:cNvPr id="31" name="燕尾形 4"/>
            <p:cNvSpPr/>
            <p:nvPr/>
          </p:nvSpPr>
          <p:spPr>
            <a:xfrm>
              <a:off x="1" y="1590846"/>
              <a:ext cx="898762" cy="384548"/>
            </a:xfrm>
            <a:prstGeom prst="rect">
              <a:avLst/>
            </a:prstGeom>
          </p:spPr>
          <p:style>
            <a:lnRef idx="0">
              <a:scrgbClr r="0" g="0" b="0"/>
            </a:lnRef>
            <a:fillRef idx="0">
              <a:scrgbClr r="0" g="0" b="0"/>
            </a:fillRef>
            <a:effectRef idx="0">
              <a:scrgbClr r="0" g="0" b="0"/>
            </a:effectRef>
            <a:fontRef idx="minor">
              <a:schemeClr val="lt1"/>
            </a:fontRef>
          </p:style>
          <p:txBody>
            <a:bodyPr lIns="16510" tIns="16510" rIns="16510" bIns="16510" spcCol="1270" anchor="ctr"/>
            <a:lstStyle/>
            <a:p>
              <a:pPr algn="ctr" defTabSz="1155700" fontAlgn="auto">
                <a:lnSpc>
                  <a:spcPct val="90000"/>
                </a:lnSpc>
                <a:spcAft>
                  <a:spcPct val="35000"/>
                </a:spcAft>
                <a:defRPr/>
              </a:pPr>
              <a:endParaRPr lang="zh-CN" altLang="en-US" sz="2600" dirty="0"/>
            </a:p>
          </p:txBody>
        </p:sp>
      </p:grpSp>
      <p:grpSp>
        <p:nvGrpSpPr>
          <p:cNvPr id="32" name="组合 31"/>
          <p:cNvGrpSpPr>
            <a:grpSpLocks/>
          </p:cNvGrpSpPr>
          <p:nvPr/>
        </p:nvGrpSpPr>
        <p:grpSpPr bwMode="auto">
          <a:xfrm>
            <a:off x="7623175" y="2189163"/>
            <a:ext cx="4568825" cy="833437"/>
            <a:chOff x="898763" y="1141148"/>
            <a:chExt cx="4634770" cy="834565"/>
          </a:xfrm>
        </p:grpSpPr>
        <p:sp>
          <p:nvSpPr>
            <p:cNvPr id="33" name="同侧圆角矩形 32"/>
            <p:cNvSpPr/>
            <p:nvPr/>
          </p:nvSpPr>
          <p:spPr>
            <a:xfrm rot="5400000">
              <a:off x="2798866" y="-758955"/>
              <a:ext cx="834565" cy="4634770"/>
            </a:xfrm>
            <a:prstGeom prst="round2SameRect">
              <a:avLst/>
            </a:prstGeom>
          </p:spPr>
          <p:style>
            <a:lnRef idx="2">
              <a:schemeClr val="accent2">
                <a:hueOff val="-4200146"/>
                <a:satOff val="-11997"/>
                <a:lumOff val="77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同侧圆角矩形 4"/>
            <p:cNvSpPr/>
            <p:nvPr/>
          </p:nvSpPr>
          <p:spPr>
            <a:xfrm>
              <a:off x="898763" y="1182479"/>
              <a:ext cx="4594510" cy="7519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2240" tIns="12700" rIns="12700" bIns="12700" spcCol="1270" anchor="ctr"/>
            <a:lstStyle/>
            <a:p>
              <a:pPr marL="228600" lvl="1" indent="-228600" defTabSz="889000" fontAlgn="auto">
                <a:lnSpc>
                  <a:spcPct val="90000"/>
                </a:lnSpc>
                <a:spcAft>
                  <a:spcPct val="15000"/>
                </a:spcAft>
                <a:buFontTx/>
                <a:buChar char="••"/>
                <a:defRPr/>
              </a:pPr>
              <a:r>
                <a:rPr lang="zh-CN" altLang="en-US" sz="2000" dirty="0"/>
                <a:t>通过基础设施完善培育潜在消费市场</a:t>
              </a:r>
            </a:p>
          </p:txBody>
        </p:sp>
      </p:grpSp>
      <p:grpSp>
        <p:nvGrpSpPr>
          <p:cNvPr id="35" name="组合 34"/>
          <p:cNvGrpSpPr>
            <a:grpSpLocks/>
          </p:cNvGrpSpPr>
          <p:nvPr/>
        </p:nvGrpSpPr>
        <p:grpSpPr bwMode="auto">
          <a:xfrm>
            <a:off x="6724650" y="3295650"/>
            <a:ext cx="898525" cy="1284288"/>
            <a:chOff x="1" y="2278881"/>
            <a:chExt cx="898762" cy="1283946"/>
          </a:xfrm>
        </p:grpSpPr>
        <p:sp>
          <p:nvSpPr>
            <p:cNvPr id="36" name="燕尾形 35"/>
            <p:cNvSpPr/>
            <p:nvPr/>
          </p:nvSpPr>
          <p:spPr>
            <a:xfrm rot="5400000">
              <a:off x="-192590" y="2471473"/>
              <a:ext cx="1283946" cy="898762"/>
            </a:xfrm>
            <a:prstGeom prst="chevron">
              <a:avLst/>
            </a:prstGeom>
          </p:spPr>
          <p:style>
            <a:lnRef idx="2">
              <a:schemeClr val="accent2">
                <a:hueOff val="-8400293"/>
                <a:satOff val="-23994"/>
                <a:lumOff val="15555"/>
                <a:alphaOff val="0"/>
              </a:schemeClr>
            </a:lnRef>
            <a:fillRef idx="1">
              <a:schemeClr val="accent2">
                <a:hueOff val="-8400293"/>
                <a:satOff val="-23994"/>
                <a:lumOff val="15555"/>
                <a:alphaOff val="0"/>
              </a:schemeClr>
            </a:fillRef>
            <a:effectRef idx="0">
              <a:schemeClr val="accent2">
                <a:hueOff val="-8400293"/>
                <a:satOff val="-23994"/>
                <a:lumOff val="15555"/>
                <a:alphaOff val="0"/>
              </a:schemeClr>
            </a:effectRef>
            <a:fontRef idx="minor">
              <a:schemeClr val="lt1"/>
            </a:fontRef>
          </p:style>
        </p:sp>
        <p:sp>
          <p:nvSpPr>
            <p:cNvPr id="37" name="燕尾形 4"/>
            <p:cNvSpPr/>
            <p:nvPr/>
          </p:nvSpPr>
          <p:spPr>
            <a:xfrm>
              <a:off x="1" y="2728024"/>
              <a:ext cx="898762" cy="385659"/>
            </a:xfrm>
            <a:prstGeom prst="rect">
              <a:avLst/>
            </a:prstGeom>
          </p:spPr>
          <p:style>
            <a:lnRef idx="0">
              <a:scrgbClr r="0" g="0" b="0"/>
            </a:lnRef>
            <a:fillRef idx="0">
              <a:scrgbClr r="0" g="0" b="0"/>
            </a:fillRef>
            <a:effectRef idx="0">
              <a:scrgbClr r="0" g="0" b="0"/>
            </a:effectRef>
            <a:fontRef idx="minor">
              <a:schemeClr val="lt1"/>
            </a:fontRef>
          </p:style>
          <p:txBody>
            <a:bodyPr lIns="16510" tIns="16510" rIns="16510" bIns="16510" spcCol="1270" anchor="ctr"/>
            <a:lstStyle/>
            <a:p>
              <a:pPr algn="ctr" defTabSz="1155700" fontAlgn="auto">
                <a:lnSpc>
                  <a:spcPct val="90000"/>
                </a:lnSpc>
                <a:spcAft>
                  <a:spcPct val="35000"/>
                </a:spcAft>
                <a:defRPr/>
              </a:pPr>
              <a:endParaRPr lang="zh-CN" altLang="en-US" sz="2600" dirty="0"/>
            </a:p>
          </p:txBody>
        </p:sp>
      </p:grpSp>
      <p:grpSp>
        <p:nvGrpSpPr>
          <p:cNvPr id="38" name="组合 37"/>
          <p:cNvGrpSpPr>
            <a:grpSpLocks/>
          </p:cNvGrpSpPr>
          <p:nvPr/>
        </p:nvGrpSpPr>
        <p:grpSpPr bwMode="auto">
          <a:xfrm>
            <a:off x="7623175" y="3279775"/>
            <a:ext cx="4568825" cy="835025"/>
            <a:chOff x="898763" y="2278880"/>
            <a:chExt cx="4634770" cy="834565"/>
          </a:xfrm>
        </p:grpSpPr>
        <p:sp>
          <p:nvSpPr>
            <p:cNvPr id="39" name="同侧圆角矩形 38"/>
            <p:cNvSpPr/>
            <p:nvPr/>
          </p:nvSpPr>
          <p:spPr>
            <a:xfrm rot="5400000">
              <a:off x="2798866" y="378778"/>
              <a:ext cx="834565" cy="4634770"/>
            </a:xfrm>
            <a:prstGeom prst="round2SameRect">
              <a:avLst/>
            </a:prstGeom>
          </p:spPr>
          <p:style>
            <a:lnRef idx="2">
              <a:schemeClr val="accent2">
                <a:hueOff val="-8400293"/>
                <a:satOff val="-23994"/>
                <a:lumOff val="1555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0" name="同侧圆角矩形 4"/>
            <p:cNvSpPr/>
            <p:nvPr/>
          </p:nvSpPr>
          <p:spPr>
            <a:xfrm>
              <a:off x="898763" y="2320132"/>
              <a:ext cx="4594510" cy="7520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2240" tIns="12700" rIns="12700" bIns="12700" spcCol="1270" anchor="ctr"/>
            <a:lstStyle/>
            <a:p>
              <a:pPr marL="228600" lvl="1" indent="-228600" defTabSz="889000" fontAlgn="auto">
                <a:lnSpc>
                  <a:spcPct val="90000"/>
                </a:lnSpc>
                <a:spcAft>
                  <a:spcPct val="15000"/>
                </a:spcAft>
                <a:buFontTx/>
                <a:buChar char="••"/>
                <a:defRPr/>
              </a:pPr>
              <a:r>
                <a:rPr lang="zh-CN" altLang="en-US" sz="2000" dirty="0"/>
                <a:t>人才科技助力创新工业升级</a:t>
              </a:r>
            </a:p>
          </p:txBody>
        </p:sp>
      </p:grpSp>
      <p:grpSp>
        <p:nvGrpSpPr>
          <p:cNvPr id="41" name="组合 40"/>
          <p:cNvGrpSpPr>
            <a:grpSpLocks/>
          </p:cNvGrpSpPr>
          <p:nvPr/>
        </p:nvGrpSpPr>
        <p:grpSpPr bwMode="auto">
          <a:xfrm>
            <a:off x="6724650" y="4403725"/>
            <a:ext cx="898525" cy="1284288"/>
            <a:chOff x="1" y="3416614"/>
            <a:chExt cx="898762" cy="1283946"/>
          </a:xfrm>
        </p:grpSpPr>
        <p:sp>
          <p:nvSpPr>
            <p:cNvPr id="42" name="燕尾形 41"/>
            <p:cNvSpPr/>
            <p:nvPr/>
          </p:nvSpPr>
          <p:spPr>
            <a:xfrm rot="5400000">
              <a:off x="-192590" y="3609206"/>
              <a:ext cx="1283946" cy="898762"/>
            </a:xfrm>
            <a:prstGeom prst="chevron">
              <a:avLst/>
            </a:prstGeom>
          </p:spPr>
          <p:style>
            <a:lnRef idx="2">
              <a:schemeClr val="accent2">
                <a:hueOff val="-12600439"/>
                <a:satOff val="-35991"/>
                <a:lumOff val="23333"/>
                <a:alphaOff val="0"/>
              </a:schemeClr>
            </a:lnRef>
            <a:fillRef idx="1">
              <a:schemeClr val="accent2">
                <a:hueOff val="-12600439"/>
                <a:satOff val="-35991"/>
                <a:lumOff val="23333"/>
                <a:alphaOff val="0"/>
              </a:schemeClr>
            </a:fillRef>
            <a:effectRef idx="0">
              <a:schemeClr val="accent2">
                <a:hueOff val="-12600439"/>
                <a:satOff val="-35991"/>
                <a:lumOff val="23333"/>
                <a:alphaOff val="0"/>
              </a:schemeClr>
            </a:effectRef>
            <a:fontRef idx="minor">
              <a:schemeClr val="lt1"/>
            </a:fontRef>
          </p:style>
        </p:sp>
        <p:sp>
          <p:nvSpPr>
            <p:cNvPr id="43" name="燕尾形 4"/>
            <p:cNvSpPr/>
            <p:nvPr/>
          </p:nvSpPr>
          <p:spPr>
            <a:xfrm>
              <a:off x="1" y="3865757"/>
              <a:ext cx="898762" cy="385659"/>
            </a:xfrm>
            <a:prstGeom prst="rect">
              <a:avLst/>
            </a:prstGeom>
          </p:spPr>
          <p:style>
            <a:lnRef idx="0">
              <a:scrgbClr r="0" g="0" b="0"/>
            </a:lnRef>
            <a:fillRef idx="0">
              <a:scrgbClr r="0" g="0" b="0"/>
            </a:fillRef>
            <a:effectRef idx="0">
              <a:scrgbClr r="0" g="0" b="0"/>
            </a:effectRef>
            <a:fontRef idx="minor">
              <a:schemeClr val="lt1"/>
            </a:fontRef>
          </p:style>
          <p:txBody>
            <a:bodyPr lIns="16510" tIns="16510" rIns="16510" bIns="16510" spcCol="1270" anchor="ctr"/>
            <a:lstStyle/>
            <a:p>
              <a:pPr algn="ctr" defTabSz="1155700" fontAlgn="auto">
                <a:lnSpc>
                  <a:spcPct val="90000"/>
                </a:lnSpc>
                <a:spcAft>
                  <a:spcPct val="35000"/>
                </a:spcAft>
                <a:defRPr/>
              </a:pPr>
              <a:endParaRPr lang="zh-CN" altLang="en-US" sz="2600"/>
            </a:p>
          </p:txBody>
        </p:sp>
      </p:grpSp>
      <p:grpSp>
        <p:nvGrpSpPr>
          <p:cNvPr id="44" name="组合 43"/>
          <p:cNvGrpSpPr>
            <a:grpSpLocks/>
          </p:cNvGrpSpPr>
          <p:nvPr/>
        </p:nvGrpSpPr>
        <p:grpSpPr bwMode="auto">
          <a:xfrm>
            <a:off x="7623175" y="4379913"/>
            <a:ext cx="4568825" cy="835025"/>
            <a:chOff x="898763" y="3416613"/>
            <a:chExt cx="4634770" cy="834565"/>
          </a:xfrm>
        </p:grpSpPr>
        <p:sp>
          <p:nvSpPr>
            <p:cNvPr id="45" name="同侧圆角矩形 44"/>
            <p:cNvSpPr/>
            <p:nvPr/>
          </p:nvSpPr>
          <p:spPr>
            <a:xfrm rot="5400000">
              <a:off x="2798866" y="1516511"/>
              <a:ext cx="834565" cy="4634770"/>
            </a:xfrm>
            <a:prstGeom prst="round2SameRect">
              <a:avLst/>
            </a:prstGeom>
          </p:spPr>
          <p:style>
            <a:lnRef idx="2">
              <a:schemeClr val="accent2">
                <a:hueOff val="-12600439"/>
                <a:satOff val="-35991"/>
                <a:lumOff val="2333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6" name="同侧圆角矩形 4"/>
            <p:cNvSpPr/>
            <p:nvPr/>
          </p:nvSpPr>
          <p:spPr>
            <a:xfrm>
              <a:off x="898763" y="3457865"/>
              <a:ext cx="4594510" cy="75206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2240" tIns="12700" rIns="12700" bIns="12700" spcCol="1270" anchor="ctr"/>
            <a:lstStyle/>
            <a:p>
              <a:pPr marL="228600" lvl="1" indent="-228600" defTabSz="889000" fontAlgn="auto">
                <a:lnSpc>
                  <a:spcPct val="90000"/>
                </a:lnSpc>
                <a:spcAft>
                  <a:spcPct val="15000"/>
                </a:spcAft>
                <a:buFontTx/>
                <a:buChar char="••"/>
                <a:defRPr/>
              </a:pPr>
              <a:r>
                <a:rPr lang="zh-CN" altLang="en-US" sz="2000" dirty="0"/>
                <a:t>通过走出去成就中国制造的世界名牌</a:t>
              </a:r>
            </a:p>
          </p:txBody>
        </p:sp>
      </p:grpSp>
      <p:grpSp>
        <p:nvGrpSpPr>
          <p:cNvPr id="50" name="组合 49"/>
          <p:cNvGrpSpPr>
            <a:grpSpLocks/>
          </p:cNvGrpSpPr>
          <p:nvPr/>
        </p:nvGrpSpPr>
        <p:grpSpPr bwMode="auto">
          <a:xfrm>
            <a:off x="261938" y="1277938"/>
            <a:ext cx="2012950" cy="874712"/>
            <a:chOff x="164445" y="0"/>
            <a:chExt cx="1890613" cy="874924"/>
          </a:xfrm>
        </p:grpSpPr>
        <p:sp>
          <p:nvSpPr>
            <p:cNvPr id="51" name="圆角矩形 50"/>
            <p:cNvSpPr/>
            <p:nvPr/>
          </p:nvSpPr>
          <p:spPr>
            <a:xfrm>
              <a:off x="225576" y="0"/>
              <a:ext cx="1829482" cy="874924"/>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sp>
        <p:sp>
          <p:nvSpPr>
            <p:cNvPr id="52" name="圆角矩形 4"/>
            <p:cNvSpPr/>
            <p:nvPr/>
          </p:nvSpPr>
          <p:spPr>
            <a:xfrm>
              <a:off x="164445" y="42872"/>
              <a:ext cx="1847373" cy="789179"/>
            </a:xfrm>
            <a:prstGeom prst="rect">
              <a:avLst/>
            </a:prstGeom>
          </p:spPr>
          <p:style>
            <a:lnRef idx="0">
              <a:scrgbClr r="0" g="0" b="0"/>
            </a:lnRef>
            <a:fillRef idx="0">
              <a:scrgbClr r="0" g="0" b="0"/>
            </a:fillRef>
            <a:effectRef idx="0">
              <a:scrgbClr r="0" g="0" b="0"/>
            </a:effectRef>
            <a:fontRef idx="minor">
              <a:schemeClr val="lt1"/>
            </a:fontRef>
          </p:style>
          <p:txBody>
            <a:bodyPr lIns="121920" tIns="60960" rIns="121920" bIns="60960" spcCol="1270" anchor="ctr"/>
            <a:lstStyle/>
            <a:p>
              <a:pPr algn="ctr" defTabSz="1422400" fontAlgn="auto">
                <a:lnSpc>
                  <a:spcPct val="90000"/>
                </a:lnSpc>
                <a:spcAft>
                  <a:spcPct val="35000"/>
                </a:spcAft>
                <a:defRPr/>
              </a:pPr>
              <a:r>
                <a:rPr lang="zh-CN" altLang="en-US" sz="3200" dirty="0"/>
                <a:t>发电量</a:t>
              </a:r>
            </a:p>
          </p:txBody>
        </p:sp>
      </p:grpSp>
      <p:grpSp>
        <p:nvGrpSpPr>
          <p:cNvPr id="53" name="组合 52"/>
          <p:cNvGrpSpPr>
            <a:grpSpLocks/>
          </p:cNvGrpSpPr>
          <p:nvPr/>
        </p:nvGrpSpPr>
        <p:grpSpPr bwMode="auto">
          <a:xfrm>
            <a:off x="2274888" y="1257300"/>
            <a:ext cx="3449637" cy="874713"/>
            <a:chOff x="2064474" y="0"/>
            <a:chExt cx="3448953" cy="874924"/>
          </a:xfrm>
        </p:grpSpPr>
        <p:sp>
          <p:nvSpPr>
            <p:cNvPr id="54" name="右箭头 53"/>
            <p:cNvSpPr/>
            <p:nvPr/>
          </p:nvSpPr>
          <p:spPr>
            <a:xfrm>
              <a:off x="2064474" y="0"/>
              <a:ext cx="3448953" cy="874924"/>
            </a:xfrm>
            <a:prstGeom prst="rightArrow">
              <a:avLst>
                <a:gd name="adj1" fmla="val 75000"/>
                <a:gd name="adj2" fmla="val 50000"/>
              </a:avLst>
            </a:prstGeom>
          </p:spPr>
          <p:style>
            <a:lnRef idx="2">
              <a:schemeClr val="lt1">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55" name="右箭头 4"/>
            <p:cNvSpPr/>
            <p:nvPr/>
          </p:nvSpPr>
          <p:spPr>
            <a:xfrm>
              <a:off x="2064474" y="109564"/>
              <a:ext cx="3120406" cy="6557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6350" tIns="6350" rIns="6350" bIns="6350" spcCol="1270"/>
            <a:lstStyle/>
            <a:p>
              <a:pPr marL="57150" lvl="1" indent="-57150" defTabSz="444500" fontAlgn="auto">
                <a:lnSpc>
                  <a:spcPct val="90000"/>
                </a:lnSpc>
                <a:spcAft>
                  <a:spcPct val="15000"/>
                </a:spcAft>
                <a:buFontTx/>
                <a:buChar char="••"/>
                <a:defRPr/>
              </a:pPr>
              <a:r>
                <a:rPr lang="en-US" altLang="zh-CN" sz="1000" dirty="0"/>
                <a:t>2017</a:t>
              </a:r>
              <a:r>
                <a:rPr lang="zh-CN" altLang="en-US" sz="1000" dirty="0"/>
                <a:t>年发电量全球第一</a:t>
              </a:r>
            </a:p>
            <a:p>
              <a:pPr marL="57150" lvl="1" indent="-57150" defTabSz="444500" fontAlgn="auto">
                <a:lnSpc>
                  <a:spcPct val="90000"/>
                </a:lnSpc>
                <a:spcAft>
                  <a:spcPct val="15000"/>
                </a:spcAft>
                <a:buFontTx/>
                <a:buChar char="••"/>
                <a:defRPr/>
              </a:pPr>
              <a:r>
                <a:rPr lang="zh-CN" altLang="en-US" sz="1000" dirty="0"/>
                <a:t>占全球发电量的四分之一，美国、俄罗斯、日本三发电量之和</a:t>
              </a:r>
            </a:p>
          </p:txBody>
        </p:sp>
      </p:grpSp>
      <p:grpSp>
        <p:nvGrpSpPr>
          <p:cNvPr id="56" name="组合 55"/>
          <p:cNvGrpSpPr>
            <a:grpSpLocks/>
          </p:cNvGrpSpPr>
          <p:nvPr/>
        </p:nvGrpSpPr>
        <p:grpSpPr bwMode="auto">
          <a:xfrm>
            <a:off x="369888" y="2362200"/>
            <a:ext cx="1905000" cy="874713"/>
            <a:chOff x="197130" y="962417"/>
            <a:chExt cx="1905041" cy="874924"/>
          </a:xfrm>
        </p:grpSpPr>
        <p:sp>
          <p:nvSpPr>
            <p:cNvPr id="57" name="圆角矩形 56"/>
            <p:cNvSpPr/>
            <p:nvPr/>
          </p:nvSpPr>
          <p:spPr>
            <a:xfrm>
              <a:off x="197130" y="962417"/>
              <a:ext cx="1905041" cy="874924"/>
            </a:xfrm>
            <a:prstGeom prst="roundRect">
              <a:avLst/>
            </a:prstGeom>
          </p:spPr>
          <p:style>
            <a:lnRef idx="2">
              <a:schemeClr val="lt1">
                <a:hueOff val="0"/>
                <a:satOff val="0"/>
                <a:lumOff val="0"/>
                <a:alphaOff val="0"/>
              </a:schemeClr>
            </a:lnRef>
            <a:fillRef idx="1">
              <a:schemeClr val="accent2">
                <a:shade val="80000"/>
                <a:hueOff val="174557"/>
                <a:satOff val="-17457"/>
                <a:lumOff val="20926"/>
                <a:alphaOff val="0"/>
              </a:schemeClr>
            </a:fillRef>
            <a:effectRef idx="0">
              <a:schemeClr val="accent2">
                <a:shade val="80000"/>
                <a:hueOff val="174557"/>
                <a:satOff val="-17457"/>
                <a:lumOff val="20926"/>
                <a:alphaOff val="0"/>
              </a:schemeClr>
            </a:effectRef>
            <a:fontRef idx="minor">
              <a:schemeClr val="lt1"/>
            </a:fontRef>
          </p:style>
        </p:sp>
        <p:sp>
          <p:nvSpPr>
            <p:cNvPr id="58" name="圆角矩形 4"/>
            <p:cNvSpPr/>
            <p:nvPr/>
          </p:nvSpPr>
          <p:spPr>
            <a:xfrm>
              <a:off x="239993" y="1005290"/>
              <a:ext cx="1819314" cy="789177"/>
            </a:xfrm>
            <a:prstGeom prst="rect">
              <a:avLst/>
            </a:prstGeom>
          </p:spPr>
          <p:style>
            <a:lnRef idx="0">
              <a:scrgbClr r="0" g="0" b="0"/>
            </a:lnRef>
            <a:fillRef idx="0">
              <a:scrgbClr r="0" g="0" b="0"/>
            </a:fillRef>
            <a:effectRef idx="0">
              <a:scrgbClr r="0" g="0" b="0"/>
            </a:effectRef>
            <a:fontRef idx="minor">
              <a:schemeClr val="lt1"/>
            </a:fontRef>
          </p:style>
          <p:txBody>
            <a:bodyPr lIns="121920" tIns="60960" rIns="121920" bIns="60960" spcCol="1270" anchor="ctr"/>
            <a:lstStyle/>
            <a:p>
              <a:pPr algn="ctr" defTabSz="1422400" fontAlgn="auto">
                <a:lnSpc>
                  <a:spcPct val="90000"/>
                </a:lnSpc>
                <a:spcAft>
                  <a:spcPct val="35000"/>
                </a:spcAft>
                <a:defRPr/>
              </a:pPr>
              <a:r>
                <a:rPr lang="zh-CN" altLang="en-US" sz="3200" dirty="0"/>
                <a:t>水泥</a:t>
              </a:r>
            </a:p>
          </p:txBody>
        </p:sp>
      </p:grpSp>
      <p:grpSp>
        <p:nvGrpSpPr>
          <p:cNvPr id="59" name="组合 58"/>
          <p:cNvGrpSpPr>
            <a:grpSpLocks/>
          </p:cNvGrpSpPr>
          <p:nvPr/>
        </p:nvGrpSpPr>
        <p:grpSpPr bwMode="auto">
          <a:xfrm>
            <a:off x="2274888" y="2373313"/>
            <a:ext cx="3449637" cy="874712"/>
            <a:chOff x="2102171" y="962417"/>
            <a:chExt cx="3448953" cy="874924"/>
          </a:xfrm>
        </p:grpSpPr>
        <p:sp>
          <p:nvSpPr>
            <p:cNvPr id="60" name="右箭头 59"/>
            <p:cNvSpPr/>
            <p:nvPr/>
          </p:nvSpPr>
          <p:spPr>
            <a:xfrm>
              <a:off x="2102171" y="962417"/>
              <a:ext cx="3448953" cy="874924"/>
            </a:xfrm>
            <a:prstGeom prst="rightArrow">
              <a:avLst>
                <a:gd name="adj1" fmla="val 75000"/>
                <a:gd name="adj2" fmla="val 50000"/>
              </a:avLst>
            </a:prstGeom>
          </p:spPr>
          <p:style>
            <a:lnRef idx="2">
              <a:schemeClr val="lt1">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61" name="右箭头 4"/>
            <p:cNvSpPr/>
            <p:nvPr/>
          </p:nvSpPr>
          <p:spPr>
            <a:xfrm>
              <a:off x="2102171" y="1071981"/>
              <a:ext cx="3120406" cy="6557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6350" tIns="6350" rIns="6350" bIns="6350"/>
            <a:lstStyle/>
            <a:p>
              <a:pPr marL="0" lvl="1">
                <a:buFontTx/>
                <a:buChar char="•"/>
              </a:pPr>
              <a:r>
                <a:rPr lang="en-US" altLang="en-US" sz="1000">
                  <a:solidFill>
                    <a:srgbClr val="000000"/>
                  </a:solidFill>
                </a:rPr>
                <a:t>2018</a:t>
              </a:r>
              <a:r>
                <a:rPr lang="zh-CN" altLang="en-US" sz="1000">
                  <a:solidFill>
                    <a:srgbClr val="000000"/>
                  </a:solidFill>
                </a:rPr>
                <a:t>年中国水泥产量为</a:t>
              </a:r>
              <a:r>
                <a:rPr lang="en-US" altLang="en-US" sz="1000">
                  <a:solidFill>
                    <a:srgbClr val="000000"/>
                  </a:solidFill>
                </a:rPr>
                <a:t>21.84</a:t>
              </a:r>
              <a:r>
                <a:rPr lang="zh-CN" altLang="en-US" sz="1000">
                  <a:solidFill>
                    <a:srgbClr val="000000"/>
                  </a:solidFill>
                </a:rPr>
                <a:t>亿吨，排名世界第一，是</a:t>
              </a:r>
              <a:r>
                <a:rPr lang="en-US" altLang="en-US" sz="1000">
                  <a:solidFill>
                    <a:srgbClr val="000000"/>
                  </a:solidFill>
                </a:rPr>
                <a:t>1978</a:t>
              </a:r>
              <a:r>
                <a:rPr lang="zh-CN" altLang="en-US" sz="1000">
                  <a:solidFill>
                    <a:srgbClr val="000000"/>
                  </a:solidFill>
                </a:rPr>
                <a:t>年</a:t>
              </a:r>
              <a:r>
                <a:rPr lang="en-US" altLang="en-US" sz="1000">
                  <a:solidFill>
                    <a:srgbClr val="000000"/>
                  </a:solidFill>
                </a:rPr>
                <a:t>6524</a:t>
              </a:r>
              <a:r>
                <a:rPr lang="zh-CN" altLang="en-US" sz="1000">
                  <a:solidFill>
                    <a:srgbClr val="000000"/>
                  </a:solidFill>
                </a:rPr>
                <a:t>万吨的</a:t>
              </a:r>
              <a:r>
                <a:rPr lang="en-US" altLang="en-US" sz="1000">
                  <a:solidFill>
                    <a:srgbClr val="000000"/>
                  </a:solidFill>
                </a:rPr>
                <a:t>33.5</a:t>
              </a:r>
              <a:r>
                <a:rPr lang="zh-CN" altLang="en-US" sz="1000">
                  <a:solidFill>
                    <a:srgbClr val="000000"/>
                  </a:solidFill>
                </a:rPr>
                <a:t>倍！</a:t>
              </a:r>
            </a:p>
            <a:p>
              <a:pPr marL="0" lvl="1">
                <a:lnSpc>
                  <a:spcPct val="90000"/>
                </a:lnSpc>
                <a:spcAft>
                  <a:spcPct val="15000"/>
                </a:spcAft>
                <a:buFontTx/>
                <a:buChar char="•"/>
              </a:pPr>
              <a:r>
                <a:rPr lang="zh-CN" altLang="en-US" sz="1000">
                  <a:solidFill>
                    <a:srgbClr val="000000"/>
                  </a:solidFill>
                </a:rPr>
                <a:t>产量占世界总产量的</a:t>
              </a:r>
              <a:r>
                <a:rPr lang="en-US" altLang="en-US" sz="1000">
                  <a:solidFill>
                    <a:srgbClr val="000000"/>
                  </a:solidFill>
                </a:rPr>
                <a:t>60%</a:t>
              </a:r>
              <a:r>
                <a:rPr lang="zh-CN" altLang="en-US" sz="1000">
                  <a:solidFill>
                    <a:srgbClr val="000000"/>
                  </a:solidFill>
                </a:rPr>
                <a:t>以上；</a:t>
              </a:r>
            </a:p>
          </p:txBody>
        </p:sp>
      </p:grpSp>
      <p:grpSp>
        <p:nvGrpSpPr>
          <p:cNvPr id="62" name="组合 61"/>
          <p:cNvGrpSpPr>
            <a:grpSpLocks/>
          </p:cNvGrpSpPr>
          <p:nvPr/>
        </p:nvGrpSpPr>
        <p:grpSpPr bwMode="auto">
          <a:xfrm>
            <a:off x="342900" y="3446463"/>
            <a:ext cx="1960563" cy="874712"/>
            <a:chOff x="168849" y="1924835"/>
            <a:chExt cx="1961603" cy="874924"/>
          </a:xfrm>
        </p:grpSpPr>
        <p:sp>
          <p:nvSpPr>
            <p:cNvPr id="63" name="圆角矩形 62"/>
            <p:cNvSpPr/>
            <p:nvPr/>
          </p:nvSpPr>
          <p:spPr>
            <a:xfrm>
              <a:off x="168849" y="1924835"/>
              <a:ext cx="1961603" cy="874924"/>
            </a:xfrm>
            <a:prstGeom prst="roundRect">
              <a:avLst/>
            </a:prstGeom>
          </p:spPr>
          <p:style>
            <a:lnRef idx="2">
              <a:schemeClr val="lt1">
                <a:hueOff val="0"/>
                <a:satOff val="0"/>
                <a:lumOff val="0"/>
                <a:alphaOff val="0"/>
              </a:schemeClr>
            </a:lnRef>
            <a:fillRef idx="1">
              <a:schemeClr val="accent2">
                <a:shade val="80000"/>
                <a:hueOff val="349113"/>
                <a:satOff val="-34914"/>
                <a:lumOff val="41852"/>
                <a:alphaOff val="0"/>
              </a:schemeClr>
            </a:fillRef>
            <a:effectRef idx="0">
              <a:schemeClr val="accent2">
                <a:shade val="80000"/>
                <a:hueOff val="349113"/>
                <a:satOff val="-34914"/>
                <a:lumOff val="41852"/>
                <a:alphaOff val="0"/>
              </a:schemeClr>
            </a:effectRef>
            <a:fontRef idx="minor">
              <a:schemeClr val="lt1"/>
            </a:fontRef>
          </p:style>
        </p:sp>
        <p:sp>
          <p:nvSpPr>
            <p:cNvPr id="64" name="圆角矩形 4"/>
            <p:cNvSpPr/>
            <p:nvPr/>
          </p:nvSpPr>
          <p:spPr>
            <a:xfrm>
              <a:off x="211735" y="1967707"/>
              <a:ext cx="1875832" cy="789179"/>
            </a:xfrm>
            <a:prstGeom prst="rect">
              <a:avLst/>
            </a:prstGeom>
          </p:spPr>
          <p:style>
            <a:lnRef idx="0">
              <a:scrgbClr r="0" g="0" b="0"/>
            </a:lnRef>
            <a:fillRef idx="0">
              <a:scrgbClr r="0" g="0" b="0"/>
            </a:fillRef>
            <a:effectRef idx="0">
              <a:scrgbClr r="0" g="0" b="0"/>
            </a:effectRef>
            <a:fontRef idx="minor">
              <a:schemeClr val="lt1"/>
            </a:fontRef>
          </p:style>
          <p:txBody>
            <a:bodyPr lIns="121920" tIns="60960" rIns="121920" bIns="60960" spcCol="1270" anchor="ctr"/>
            <a:lstStyle/>
            <a:p>
              <a:pPr algn="ctr" defTabSz="1422400" fontAlgn="auto">
                <a:lnSpc>
                  <a:spcPct val="90000"/>
                </a:lnSpc>
                <a:spcAft>
                  <a:spcPct val="35000"/>
                </a:spcAft>
                <a:defRPr/>
              </a:pPr>
              <a:r>
                <a:rPr lang="zh-CN" altLang="en-US" sz="3200" dirty="0"/>
                <a:t>钢铁</a:t>
              </a:r>
            </a:p>
          </p:txBody>
        </p:sp>
      </p:grpSp>
      <p:grpSp>
        <p:nvGrpSpPr>
          <p:cNvPr id="65" name="组合 64"/>
          <p:cNvGrpSpPr>
            <a:grpSpLocks/>
          </p:cNvGrpSpPr>
          <p:nvPr/>
        </p:nvGrpSpPr>
        <p:grpSpPr bwMode="auto">
          <a:xfrm>
            <a:off x="2303463" y="3467100"/>
            <a:ext cx="3449637" cy="874713"/>
            <a:chOff x="2130453" y="1924835"/>
            <a:chExt cx="3448953" cy="874924"/>
          </a:xfrm>
        </p:grpSpPr>
        <p:sp>
          <p:nvSpPr>
            <p:cNvPr id="66" name="右箭头 65"/>
            <p:cNvSpPr/>
            <p:nvPr/>
          </p:nvSpPr>
          <p:spPr>
            <a:xfrm>
              <a:off x="2130453" y="1924835"/>
              <a:ext cx="3448953" cy="874924"/>
            </a:xfrm>
            <a:prstGeom prst="rightArrow">
              <a:avLst>
                <a:gd name="adj1" fmla="val 75000"/>
                <a:gd name="adj2" fmla="val 50000"/>
              </a:avLst>
            </a:prstGeom>
          </p:spPr>
          <p:style>
            <a:lnRef idx="2">
              <a:schemeClr val="lt1">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67" name="右箭头 4"/>
            <p:cNvSpPr/>
            <p:nvPr/>
          </p:nvSpPr>
          <p:spPr>
            <a:xfrm>
              <a:off x="2130453" y="2034399"/>
              <a:ext cx="3120406" cy="6557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6350" tIns="6350" rIns="6350" bIns="6350" spcCol="1270"/>
            <a:lstStyle/>
            <a:p>
              <a:pPr marL="57150" lvl="1" indent="-57150" defTabSz="444500" fontAlgn="auto">
                <a:lnSpc>
                  <a:spcPct val="90000"/>
                </a:lnSpc>
                <a:spcAft>
                  <a:spcPct val="15000"/>
                </a:spcAft>
                <a:buFontTx/>
                <a:buChar char="••"/>
                <a:defRPr/>
              </a:pPr>
              <a:r>
                <a:rPr lang="en-US" altLang="zh-CN" sz="1000" dirty="0"/>
                <a:t>2019</a:t>
              </a:r>
              <a:r>
                <a:rPr lang="zh-CN" altLang="en-US" sz="1000" dirty="0"/>
                <a:t>年上半年中国粗钢产量</a:t>
              </a:r>
              <a:r>
                <a:rPr lang="en-US" altLang="en-US" sz="1000" dirty="0"/>
                <a:t>4.92</a:t>
              </a:r>
              <a:r>
                <a:rPr lang="zh-CN" altLang="en-US" sz="1000" dirty="0"/>
                <a:t>亿吨，同比增加</a:t>
              </a:r>
              <a:r>
                <a:rPr lang="en-US" altLang="en-US" sz="1000" dirty="0"/>
                <a:t>9.9%</a:t>
              </a:r>
              <a:r>
                <a:rPr lang="zh-CN" altLang="en-US" sz="1000" dirty="0"/>
                <a:t>，</a:t>
              </a:r>
            </a:p>
            <a:p>
              <a:pPr marL="57150" lvl="1" indent="-57150" defTabSz="444500" fontAlgn="auto">
                <a:lnSpc>
                  <a:spcPct val="90000"/>
                </a:lnSpc>
                <a:spcAft>
                  <a:spcPct val="15000"/>
                </a:spcAft>
                <a:buFontTx/>
                <a:buChar char="••"/>
                <a:defRPr/>
              </a:pPr>
              <a:r>
                <a:rPr lang="zh-CN" altLang="en-US" sz="1000" dirty="0"/>
                <a:t>占全球粗钢产量的比例提高至</a:t>
              </a:r>
              <a:r>
                <a:rPr lang="en-US" altLang="en-US" sz="1000" dirty="0"/>
                <a:t>53.2%</a:t>
              </a:r>
              <a:r>
                <a:rPr lang="zh-CN" altLang="en-US" sz="1000" dirty="0"/>
                <a:t>。</a:t>
              </a:r>
            </a:p>
          </p:txBody>
        </p:sp>
      </p:grpSp>
      <p:grpSp>
        <p:nvGrpSpPr>
          <p:cNvPr id="68" name="组合 67"/>
          <p:cNvGrpSpPr>
            <a:grpSpLocks/>
          </p:cNvGrpSpPr>
          <p:nvPr/>
        </p:nvGrpSpPr>
        <p:grpSpPr bwMode="auto">
          <a:xfrm>
            <a:off x="20638" y="4745038"/>
            <a:ext cx="2143125" cy="857250"/>
            <a:chOff x="1759" y="339616"/>
            <a:chExt cx="2143340" cy="857336"/>
          </a:xfrm>
        </p:grpSpPr>
        <p:sp>
          <p:nvSpPr>
            <p:cNvPr id="69" name="燕尾形 68"/>
            <p:cNvSpPr/>
            <p:nvPr/>
          </p:nvSpPr>
          <p:spPr>
            <a:xfrm>
              <a:off x="1759" y="339616"/>
              <a:ext cx="2143340" cy="857336"/>
            </a:xfrm>
            <a:prstGeom prst="chevron">
              <a:avLst/>
            </a:prstGeom>
            <a:solidFill>
              <a:srgbClr val="C00000">
                <a:alpha val="79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0" name="燕尾形 4"/>
            <p:cNvSpPr/>
            <p:nvPr/>
          </p:nvSpPr>
          <p:spPr>
            <a:xfrm>
              <a:off x="430427" y="339616"/>
              <a:ext cx="1286004" cy="857336"/>
            </a:xfrm>
            <a:prstGeom prst="rect">
              <a:avLst/>
            </a:prstGeom>
          </p:spPr>
          <p:style>
            <a:lnRef idx="0">
              <a:scrgbClr r="0" g="0" b="0"/>
            </a:lnRef>
            <a:fillRef idx="0">
              <a:scrgbClr r="0" g="0" b="0"/>
            </a:fillRef>
            <a:effectRef idx="0">
              <a:scrgbClr r="0" g="0" b="0"/>
            </a:effectRef>
            <a:fontRef idx="minor">
              <a:schemeClr val="lt1"/>
            </a:fontRef>
          </p:style>
          <p:txBody>
            <a:bodyPr lIns="88011" tIns="29337" rIns="29337" bIns="29337" spcCol="1270" anchor="ctr"/>
            <a:lstStyle/>
            <a:p>
              <a:pPr algn="ctr" defTabSz="977900" fontAlgn="auto">
                <a:lnSpc>
                  <a:spcPct val="90000"/>
                </a:lnSpc>
                <a:spcAft>
                  <a:spcPct val="35000"/>
                </a:spcAft>
                <a:defRPr/>
              </a:pPr>
              <a:r>
                <a:rPr lang="zh-CN" altLang="en-US" sz="2200" dirty="0"/>
                <a:t>制造业</a:t>
              </a:r>
            </a:p>
          </p:txBody>
        </p:sp>
      </p:grpSp>
      <p:grpSp>
        <p:nvGrpSpPr>
          <p:cNvPr id="71" name="组合 70"/>
          <p:cNvGrpSpPr>
            <a:grpSpLocks/>
          </p:cNvGrpSpPr>
          <p:nvPr/>
        </p:nvGrpSpPr>
        <p:grpSpPr bwMode="auto">
          <a:xfrm>
            <a:off x="1987550" y="4710113"/>
            <a:ext cx="2144713" cy="857250"/>
            <a:chOff x="1930766" y="339616"/>
            <a:chExt cx="2143340" cy="857336"/>
          </a:xfrm>
        </p:grpSpPr>
        <p:sp>
          <p:nvSpPr>
            <p:cNvPr id="72" name="燕尾形 71"/>
            <p:cNvSpPr/>
            <p:nvPr/>
          </p:nvSpPr>
          <p:spPr>
            <a:xfrm>
              <a:off x="1930766" y="339616"/>
              <a:ext cx="2143340" cy="857336"/>
            </a:xfrm>
            <a:prstGeom prst="chevron">
              <a:avLst/>
            </a:prstGeom>
            <a:solidFill>
              <a:srgbClr val="C00000">
                <a:alpha val="70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燕尾形 4"/>
            <p:cNvSpPr/>
            <p:nvPr/>
          </p:nvSpPr>
          <p:spPr>
            <a:xfrm>
              <a:off x="2359117" y="339616"/>
              <a:ext cx="1286639" cy="857336"/>
            </a:xfrm>
            <a:prstGeom prst="rect">
              <a:avLst/>
            </a:prstGeom>
          </p:spPr>
          <p:style>
            <a:lnRef idx="0">
              <a:scrgbClr r="0" g="0" b="0"/>
            </a:lnRef>
            <a:fillRef idx="0">
              <a:scrgbClr r="0" g="0" b="0"/>
            </a:fillRef>
            <a:effectRef idx="0">
              <a:scrgbClr r="0" g="0" b="0"/>
            </a:effectRef>
            <a:fontRef idx="minor">
              <a:schemeClr val="lt1"/>
            </a:fontRef>
          </p:style>
          <p:txBody>
            <a:bodyPr lIns="88011" tIns="29337" rIns="29337" bIns="29337" spcCol="1270" anchor="ctr"/>
            <a:lstStyle/>
            <a:p>
              <a:pPr algn="ctr" defTabSz="977900" fontAlgn="auto">
                <a:lnSpc>
                  <a:spcPct val="90000"/>
                </a:lnSpc>
                <a:spcAft>
                  <a:spcPct val="35000"/>
                </a:spcAft>
                <a:defRPr/>
              </a:pPr>
              <a:r>
                <a:rPr lang="zh-CN" altLang="en-US" sz="2200" dirty="0"/>
                <a:t>人才科技</a:t>
              </a:r>
            </a:p>
          </p:txBody>
        </p:sp>
      </p:grpSp>
      <p:grpSp>
        <p:nvGrpSpPr>
          <p:cNvPr id="74" name="组合 73"/>
          <p:cNvGrpSpPr>
            <a:grpSpLocks/>
          </p:cNvGrpSpPr>
          <p:nvPr/>
        </p:nvGrpSpPr>
        <p:grpSpPr bwMode="auto">
          <a:xfrm>
            <a:off x="3956050" y="4716463"/>
            <a:ext cx="2143125" cy="857250"/>
            <a:chOff x="3859772" y="339616"/>
            <a:chExt cx="2143340" cy="857336"/>
          </a:xfrm>
        </p:grpSpPr>
        <p:sp>
          <p:nvSpPr>
            <p:cNvPr id="75" name="燕尾形 74"/>
            <p:cNvSpPr/>
            <p:nvPr/>
          </p:nvSpPr>
          <p:spPr>
            <a:xfrm>
              <a:off x="3859772" y="339616"/>
              <a:ext cx="2143340" cy="857336"/>
            </a:xfrm>
            <a:prstGeom prst="chevron">
              <a:avLst/>
            </a:prstGeom>
            <a:solidFill>
              <a:srgbClr val="C00000">
                <a:alpha val="70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燕尾形 4"/>
            <p:cNvSpPr/>
            <p:nvPr/>
          </p:nvSpPr>
          <p:spPr>
            <a:xfrm>
              <a:off x="4288440" y="339616"/>
              <a:ext cx="1286004" cy="857336"/>
            </a:xfrm>
            <a:prstGeom prst="rect">
              <a:avLst/>
            </a:prstGeom>
          </p:spPr>
          <p:style>
            <a:lnRef idx="0">
              <a:scrgbClr r="0" g="0" b="0"/>
            </a:lnRef>
            <a:fillRef idx="0">
              <a:scrgbClr r="0" g="0" b="0"/>
            </a:fillRef>
            <a:effectRef idx="0">
              <a:scrgbClr r="0" g="0" b="0"/>
            </a:effectRef>
            <a:fontRef idx="minor">
              <a:schemeClr val="lt1"/>
            </a:fontRef>
          </p:style>
          <p:txBody>
            <a:bodyPr lIns="88011" tIns="29337" rIns="29337" bIns="29337" spcCol="1270" anchor="ctr"/>
            <a:lstStyle/>
            <a:p>
              <a:pPr algn="ctr" defTabSz="977900" fontAlgn="auto">
                <a:lnSpc>
                  <a:spcPct val="90000"/>
                </a:lnSpc>
                <a:spcAft>
                  <a:spcPct val="35000"/>
                </a:spcAft>
                <a:defRPr/>
              </a:pPr>
              <a:r>
                <a:rPr lang="zh-CN" altLang="en-US" sz="2200" dirty="0"/>
                <a:t>大国重器</a:t>
              </a:r>
            </a:p>
          </p:txBody>
        </p:sp>
      </p:grpSp>
      <p:pic>
        <p:nvPicPr>
          <p:cNvPr id="77"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1000"/>
                                        <p:tgtEl>
                                          <p:spTgt spid="32"/>
                                        </p:tgtEl>
                                      </p:cBhvr>
                                    </p:animEffect>
                                    <p:anim calcmode="lin" valueType="num">
                                      <p:cBhvr>
                                        <p:cTn id="27" dur="1000" fill="hold"/>
                                        <p:tgtEl>
                                          <p:spTgt spid="32"/>
                                        </p:tgtEl>
                                        <p:attrNameLst>
                                          <p:attrName>ppt_x</p:attrName>
                                        </p:attrNameLst>
                                      </p:cBhvr>
                                      <p:tavLst>
                                        <p:tav tm="0">
                                          <p:val>
                                            <p:strVal val="#ppt_x"/>
                                          </p:val>
                                        </p:tav>
                                        <p:tav tm="100000">
                                          <p:val>
                                            <p:strVal val="#ppt_x"/>
                                          </p:val>
                                        </p:tav>
                                      </p:tavLst>
                                    </p:anim>
                                    <p:anim calcmode="lin" valueType="num">
                                      <p:cBhvr>
                                        <p:cTn id="2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anim calcmode="lin" valueType="num">
                                      <p:cBhvr additive="base">
                                        <p:cTn id="33" dur="500" fill="hold"/>
                                        <p:tgtEl>
                                          <p:spTgt spid="35"/>
                                        </p:tgtEl>
                                        <p:attrNameLst>
                                          <p:attrName>ppt_x</p:attrName>
                                        </p:attrNameLst>
                                      </p:cBhvr>
                                      <p:tavLst>
                                        <p:tav tm="0">
                                          <p:val>
                                            <p:strVal val="#ppt_x"/>
                                          </p:val>
                                        </p:tav>
                                        <p:tav tm="100000">
                                          <p:val>
                                            <p:strVal val="#ppt_x"/>
                                          </p:val>
                                        </p:tav>
                                      </p:tavLst>
                                    </p:anim>
                                    <p:anim calcmode="lin" valueType="num">
                                      <p:cBhvr additive="base">
                                        <p:cTn id="3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anim calcmode="lin" valueType="num">
                                      <p:cBhvr>
                                        <p:cTn id="40" dur="1000" fill="hold"/>
                                        <p:tgtEl>
                                          <p:spTgt spid="38"/>
                                        </p:tgtEl>
                                        <p:attrNameLst>
                                          <p:attrName>ppt_x</p:attrName>
                                        </p:attrNameLst>
                                      </p:cBhvr>
                                      <p:tavLst>
                                        <p:tav tm="0">
                                          <p:val>
                                            <p:strVal val="#ppt_x"/>
                                          </p:val>
                                        </p:tav>
                                        <p:tav tm="100000">
                                          <p:val>
                                            <p:strVal val="#ppt_x"/>
                                          </p:val>
                                        </p:tav>
                                      </p:tavLst>
                                    </p:anim>
                                    <p:anim calcmode="lin" valueType="num">
                                      <p:cBhvr>
                                        <p:cTn id="4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500" fill="hold"/>
                                        <p:tgtEl>
                                          <p:spTgt spid="41"/>
                                        </p:tgtEl>
                                        <p:attrNameLst>
                                          <p:attrName>ppt_x</p:attrName>
                                        </p:attrNameLst>
                                      </p:cBhvr>
                                      <p:tavLst>
                                        <p:tav tm="0">
                                          <p:val>
                                            <p:strVal val="#ppt_x"/>
                                          </p:val>
                                        </p:tav>
                                        <p:tav tm="100000">
                                          <p:val>
                                            <p:strVal val="#ppt_x"/>
                                          </p:val>
                                        </p:tav>
                                      </p:tavLst>
                                    </p:anim>
                                    <p:anim calcmode="lin" valueType="num">
                                      <p:cBhvr additive="base">
                                        <p:cTn id="47"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1000"/>
                                        <p:tgtEl>
                                          <p:spTgt spid="44"/>
                                        </p:tgtEl>
                                      </p:cBhvr>
                                    </p:animEffect>
                                    <p:anim calcmode="lin" valueType="num">
                                      <p:cBhvr>
                                        <p:cTn id="53" dur="1000" fill="hold"/>
                                        <p:tgtEl>
                                          <p:spTgt spid="44"/>
                                        </p:tgtEl>
                                        <p:attrNameLst>
                                          <p:attrName>ppt_x</p:attrName>
                                        </p:attrNameLst>
                                      </p:cBhvr>
                                      <p:tavLst>
                                        <p:tav tm="0">
                                          <p:val>
                                            <p:strVal val="#ppt_x"/>
                                          </p:val>
                                        </p:tav>
                                        <p:tav tm="100000">
                                          <p:val>
                                            <p:strVal val="#ppt_x"/>
                                          </p:val>
                                        </p:tav>
                                      </p:tavLst>
                                    </p:anim>
                                    <p:anim calcmode="lin" valueType="num">
                                      <p:cBhvr>
                                        <p:cTn id="5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additive="base">
                                        <p:cTn id="59" dur="500" fill="hold"/>
                                        <p:tgtEl>
                                          <p:spTgt spid="50"/>
                                        </p:tgtEl>
                                        <p:attrNameLst>
                                          <p:attrName>ppt_x</p:attrName>
                                        </p:attrNameLst>
                                      </p:cBhvr>
                                      <p:tavLst>
                                        <p:tav tm="0">
                                          <p:val>
                                            <p:strVal val="#ppt_x"/>
                                          </p:val>
                                        </p:tav>
                                        <p:tav tm="100000">
                                          <p:val>
                                            <p:strVal val="#ppt_x"/>
                                          </p:val>
                                        </p:tav>
                                      </p:tavLst>
                                    </p:anim>
                                    <p:anim calcmode="lin" valueType="num">
                                      <p:cBhvr additive="base">
                                        <p:cTn id="6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1000"/>
                                        <p:tgtEl>
                                          <p:spTgt spid="53"/>
                                        </p:tgtEl>
                                      </p:cBhvr>
                                    </p:animEffect>
                                    <p:anim calcmode="lin" valueType="num">
                                      <p:cBhvr>
                                        <p:cTn id="66" dur="1000" fill="hold"/>
                                        <p:tgtEl>
                                          <p:spTgt spid="53"/>
                                        </p:tgtEl>
                                        <p:attrNameLst>
                                          <p:attrName>ppt_x</p:attrName>
                                        </p:attrNameLst>
                                      </p:cBhvr>
                                      <p:tavLst>
                                        <p:tav tm="0">
                                          <p:val>
                                            <p:strVal val="#ppt_x"/>
                                          </p:val>
                                        </p:tav>
                                        <p:tav tm="100000">
                                          <p:val>
                                            <p:strVal val="#ppt_x"/>
                                          </p:val>
                                        </p:tav>
                                      </p:tavLst>
                                    </p:anim>
                                    <p:anim calcmode="lin" valueType="num">
                                      <p:cBhvr>
                                        <p:cTn id="67"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56"/>
                                        </p:tgtEl>
                                        <p:attrNameLst>
                                          <p:attrName>style.visibility</p:attrName>
                                        </p:attrNameLst>
                                      </p:cBhvr>
                                      <p:to>
                                        <p:strVal val="visible"/>
                                      </p:to>
                                    </p:set>
                                    <p:anim calcmode="lin" valueType="num">
                                      <p:cBhvr additive="base">
                                        <p:cTn id="72" dur="500" fill="hold"/>
                                        <p:tgtEl>
                                          <p:spTgt spid="56"/>
                                        </p:tgtEl>
                                        <p:attrNameLst>
                                          <p:attrName>ppt_x</p:attrName>
                                        </p:attrNameLst>
                                      </p:cBhvr>
                                      <p:tavLst>
                                        <p:tav tm="0">
                                          <p:val>
                                            <p:strVal val="#ppt_x"/>
                                          </p:val>
                                        </p:tav>
                                        <p:tav tm="100000">
                                          <p:val>
                                            <p:strVal val="#ppt_x"/>
                                          </p:val>
                                        </p:tav>
                                      </p:tavLst>
                                    </p:anim>
                                    <p:anim calcmode="lin" valueType="num">
                                      <p:cBhvr additive="base">
                                        <p:cTn id="73"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fade">
                                      <p:cBhvr>
                                        <p:cTn id="78" dur="1000"/>
                                        <p:tgtEl>
                                          <p:spTgt spid="59"/>
                                        </p:tgtEl>
                                      </p:cBhvr>
                                    </p:animEffect>
                                    <p:anim calcmode="lin" valueType="num">
                                      <p:cBhvr>
                                        <p:cTn id="79" dur="1000" fill="hold"/>
                                        <p:tgtEl>
                                          <p:spTgt spid="59"/>
                                        </p:tgtEl>
                                        <p:attrNameLst>
                                          <p:attrName>ppt_x</p:attrName>
                                        </p:attrNameLst>
                                      </p:cBhvr>
                                      <p:tavLst>
                                        <p:tav tm="0">
                                          <p:val>
                                            <p:strVal val="#ppt_x"/>
                                          </p:val>
                                        </p:tav>
                                        <p:tav tm="100000">
                                          <p:val>
                                            <p:strVal val="#ppt_x"/>
                                          </p:val>
                                        </p:tav>
                                      </p:tavLst>
                                    </p:anim>
                                    <p:anim calcmode="lin" valueType="num">
                                      <p:cBhvr>
                                        <p:cTn id="80"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additive="base">
                                        <p:cTn id="85" dur="500" fill="hold"/>
                                        <p:tgtEl>
                                          <p:spTgt spid="62"/>
                                        </p:tgtEl>
                                        <p:attrNameLst>
                                          <p:attrName>ppt_x</p:attrName>
                                        </p:attrNameLst>
                                      </p:cBhvr>
                                      <p:tavLst>
                                        <p:tav tm="0">
                                          <p:val>
                                            <p:strVal val="#ppt_x"/>
                                          </p:val>
                                        </p:tav>
                                        <p:tav tm="100000">
                                          <p:val>
                                            <p:strVal val="#ppt_x"/>
                                          </p:val>
                                        </p:tav>
                                      </p:tavLst>
                                    </p:anim>
                                    <p:anim calcmode="lin" valueType="num">
                                      <p:cBhvr additive="base">
                                        <p:cTn id="8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65"/>
                                        </p:tgtEl>
                                        <p:attrNameLst>
                                          <p:attrName>style.visibility</p:attrName>
                                        </p:attrNameLst>
                                      </p:cBhvr>
                                      <p:to>
                                        <p:strVal val="visible"/>
                                      </p:to>
                                    </p:set>
                                    <p:animEffect transition="in" filter="fade">
                                      <p:cBhvr>
                                        <p:cTn id="91" dur="1000"/>
                                        <p:tgtEl>
                                          <p:spTgt spid="65"/>
                                        </p:tgtEl>
                                      </p:cBhvr>
                                    </p:animEffect>
                                    <p:anim calcmode="lin" valueType="num">
                                      <p:cBhvr>
                                        <p:cTn id="92" dur="1000" fill="hold"/>
                                        <p:tgtEl>
                                          <p:spTgt spid="65"/>
                                        </p:tgtEl>
                                        <p:attrNameLst>
                                          <p:attrName>ppt_x</p:attrName>
                                        </p:attrNameLst>
                                      </p:cBhvr>
                                      <p:tavLst>
                                        <p:tav tm="0">
                                          <p:val>
                                            <p:strVal val="#ppt_x"/>
                                          </p:val>
                                        </p:tav>
                                        <p:tav tm="100000">
                                          <p:val>
                                            <p:strVal val="#ppt_x"/>
                                          </p:val>
                                        </p:tav>
                                      </p:tavLst>
                                    </p:anim>
                                    <p:anim calcmode="lin" valueType="num">
                                      <p:cBhvr>
                                        <p:cTn id="93"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4" presetClass="entr" presetSubtype="10" fill="hold" nodeType="clickEffect">
                                  <p:stCondLst>
                                    <p:cond delay="0"/>
                                  </p:stCondLst>
                                  <p:childTnLst>
                                    <p:set>
                                      <p:cBhvr>
                                        <p:cTn id="97" dur="1" fill="hold">
                                          <p:stCondLst>
                                            <p:cond delay="0"/>
                                          </p:stCondLst>
                                        </p:cTn>
                                        <p:tgtEl>
                                          <p:spTgt spid="68"/>
                                        </p:tgtEl>
                                        <p:attrNameLst>
                                          <p:attrName>style.visibility</p:attrName>
                                        </p:attrNameLst>
                                      </p:cBhvr>
                                      <p:to>
                                        <p:strVal val="visible"/>
                                      </p:to>
                                    </p:set>
                                    <p:animEffect transition="in" filter="randombar(horizontal)">
                                      <p:cBhvr>
                                        <p:cTn id="98" dur="500"/>
                                        <p:tgtEl>
                                          <p:spTgt spid="68"/>
                                        </p:tgtEl>
                                      </p:cBhvr>
                                    </p:animEffect>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nodeType="clickEffect">
                                  <p:stCondLst>
                                    <p:cond delay="0"/>
                                  </p:stCondLst>
                                  <p:childTnLst>
                                    <p:set>
                                      <p:cBhvr>
                                        <p:cTn id="102" dur="1" fill="hold">
                                          <p:stCondLst>
                                            <p:cond delay="0"/>
                                          </p:stCondLst>
                                        </p:cTn>
                                        <p:tgtEl>
                                          <p:spTgt spid="71"/>
                                        </p:tgtEl>
                                        <p:attrNameLst>
                                          <p:attrName>style.visibility</p:attrName>
                                        </p:attrNameLst>
                                      </p:cBhvr>
                                      <p:to>
                                        <p:strVal val="visible"/>
                                      </p:to>
                                    </p:set>
                                    <p:animEffect transition="in" filter="randombar(horizontal)">
                                      <p:cBhvr>
                                        <p:cTn id="103" dur="500"/>
                                        <p:tgtEl>
                                          <p:spTgt spid="71"/>
                                        </p:tgtEl>
                                      </p:cBhvr>
                                    </p:animEffect>
                                  </p:childTnLst>
                                </p:cTn>
                              </p:par>
                            </p:childTnLst>
                          </p:cTn>
                        </p:par>
                      </p:childTnLst>
                    </p:cTn>
                  </p:par>
                  <p:par>
                    <p:cTn id="104" fill="hold">
                      <p:stCondLst>
                        <p:cond delay="indefinite"/>
                      </p:stCondLst>
                      <p:childTnLst>
                        <p:par>
                          <p:cTn id="105" fill="hold">
                            <p:stCondLst>
                              <p:cond delay="0"/>
                            </p:stCondLst>
                            <p:childTnLst>
                              <p:par>
                                <p:cTn id="106" presetID="45" presetClass="entr" presetSubtype="0" fill="hold" nodeType="clickEffect">
                                  <p:stCondLst>
                                    <p:cond delay="0"/>
                                  </p:stCondLst>
                                  <p:childTnLst>
                                    <p:set>
                                      <p:cBhvr>
                                        <p:cTn id="107" dur="1" fill="hold">
                                          <p:stCondLst>
                                            <p:cond delay="0"/>
                                          </p:stCondLst>
                                        </p:cTn>
                                        <p:tgtEl>
                                          <p:spTgt spid="74"/>
                                        </p:tgtEl>
                                        <p:attrNameLst>
                                          <p:attrName>style.visibility</p:attrName>
                                        </p:attrNameLst>
                                      </p:cBhvr>
                                      <p:to>
                                        <p:strVal val="visible"/>
                                      </p:to>
                                    </p:set>
                                    <p:animEffect transition="in" filter="fade">
                                      <p:cBhvr>
                                        <p:cTn id="108" dur="2000"/>
                                        <p:tgtEl>
                                          <p:spTgt spid="74"/>
                                        </p:tgtEl>
                                      </p:cBhvr>
                                    </p:animEffect>
                                    <p:anim calcmode="lin" valueType="num">
                                      <p:cBhvr>
                                        <p:cTn id="109" dur="2000" fill="hold"/>
                                        <p:tgtEl>
                                          <p:spTgt spid="74"/>
                                        </p:tgtEl>
                                        <p:attrNameLst>
                                          <p:attrName>ppt_w</p:attrName>
                                        </p:attrNameLst>
                                      </p:cBhvr>
                                      <p:tavLst>
                                        <p:tav tm="0" fmla="#ppt_w*sin(2.5*pi*$)">
                                          <p:val>
                                            <p:fltVal val="0"/>
                                          </p:val>
                                        </p:tav>
                                        <p:tav tm="100000">
                                          <p:val>
                                            <p:fltVal val="1"/>
                                          </p:val>
                                        </p:tav>
                                      </p:tavLst>
                                    </p:anim>
                                    <p:anim calcmode="lin" valueType="num">
                                      <p:cBhvr>
                                        <p:cTn id="110" dur="2000" fill="hold"/>
                                        <p:tgtEl>
                                          <p:spTgt spid="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组合 54"/>
          <p:cNvGrpSpPr>
            <a:grpSpLocks/>
          </p:cNvGrpSpPr>
          <p:nvPr/>
        </p:nvGrpSpPr>
        <p:grpSpPr bwMode="auto">
          <a:xfrm>
            <a:off x="2732088" y="4560888"/>
            <a:ext cx="5924550" cy="717550"/>
            <a:chOff x="1769756" y="3268062"/>
            <a:chExt cx="5924835" cy="717379"/>
          </a:xfrm>
        </p:grpSpPr>
        <p:sp>
          <p:nvSpPr>
            <p:cNvPr id="56" name="圆角矩形 55"/>
            <p:cNvSpPr/>
            <p:nvPr/>
          </p:nvSpPr>
          <p:spPr>
            <a:xfrm>
              <a:off x="1769756" y="3268062"/>
              <a:ext cx="5924835" cy="717379"/>
            </a:xfrm>
            <a:prstGeom prst="roundRect">
              <a:avLst>
                <a:gd name="adj" fmla="val 10000"/>
              </a:avLst>
            </a:prstGeom>
          </p:spPr>
          <p:style>
            <a:lnRef idx="2">
              <a:schemeClr val="lt1">
                <a:hueOff val="0"/>
                <a:satOff val="0"/>
                <a:lumOff val="0"/>
                <a:alphaOff val="0"/>
              </a:schemeClr>
            </a:lnRef>
            <a:fillRef idx="1">
              <a:schemeClr val="accent3">
                <a:hueOff val="12600439"/>
                <a:satOff val="35991"/>
                <a:lumOff val="-23333"/>
                <a:alphaOff val="0"/>
              </a:schemeClr>
            </a:fillRef>
            <a:effectRef idx="0">
              <a:schemeClr val="accent3">
                <a:hueOff val="12600439"/>
                <a:satOff val="35991"/>
                <a:lumOff val="-23333"/>
                <a:alphaOff val="0"/>
              </a:schemeClr>
            </a:effectRef>
            <a:fontRef idx="minor">
              <a:schemeClr val="lt1"/>
            </a:fontRef>
          </p:style>
        </p:sp>
        <p:sp>
          <p:nvSpPr>
            <p:cNvPr id="57" name="圆角矩形 4"/>
            <p:cNvSpPr/>
            <p:nvPr/>
          </p:nvSpPr>
          <p:spPr>
            <a:xfrm>
              <a:off x="1790394" y="3288694"/>
              <a:ext cx="4973877" cy="67611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fontAlgn="auto">
                <a:lnSpc>
                  <a:spcPct val="90000"/>
                </a:lnSpc>
                <a:spcAft>
                  <a:spcPct val="35000"/>
                </a:spcAft>
                <a:defRPr/>
              </a:pPr>
              <a:r>
                <a:rPr lang="zh-CN" altLang="en-US" sz="2100" dirty="0"/>
                <a:t>进军全球消费市场</a:t>
              </a:r>
            </a:p>
          </p:txBody>
        </p:sp>
      </p:grpSp>
      <p:grpSp>
        <p:nvGrpSpPr>
          <p:cNvPr id="52" name="组合 51"/>
          <p:cNvGrpSpPr>
            <a:grpSpLocks/>
          </p:cNvGrpSpPr>
          <p:nvPr/>
        </p:nvGrpSpPr>
        <p:grpSpPr bwMode="auto">
          <a:xfrm>
            <a:off x="1851025" y="3676650"/>
            <a:ext cx="5924550" cy="717550"/>
            <a:chOff x="1327317" y="2451046"/>
            <a:chExt cx="5924835" cy="717379"/>
          </a:xfrm>
        </p:grpSpPr>
        <p:sp>
          <p:nvSpPr>
            <p:cNvPr id="53" name="圆角矩形 52"/>
            <p:cNvSpPr/>
            <p:nvPr/>
          </p:nvSpPr>
          <p:spPr>
            <a:xfrm>
              <a:off x="1327317" y="2451046"/>
              <a:ext cx="5924835" cy="717379"/>
            </a:xfrm>
            <a:prstGeom prst="roundRect">
              <a:avLst>
                <a:gd name="adj" fmla="val 10000"/>
              </a:avLst>
            </a:prstGeom>
          </p:spPr>
          <p:style>
            <a:lnRef idx="2">
              <a:schemeClr val="lt1">
                <a:hueOff val="0"/>
                <a:satOff val="0"/>
                <a:lumOff val="0"/>
                <a:alphaOff val="0"/>
              </a:schemeClr>
            </a:lnRef>
            <a:fillRef idx="1">
              <a:schemeClr val="accent3">
                <a:hueOff val="9450330"/>
                <a:satOff val="26993"/>
                <a:lumOff val="-17500"/>
                <a:alphaOff val="0"/>
              </a:schemeClr>
            </a:fillRef>
            <a:effectRef idx="0">
              <a:schemeClr val="accent3">
                <a:hueOff val="9450330"/>
                <a:satOff val="26993"/>
                <a:lumOff val="-17500"/>
                <a:alphaOff val="0"/>
              </a:schemeClr>
            </a:effectRef>
            <a:fontRef idx="minor">
              <a:schemeClr val="lt1"/>
            </a:fontRef>
          </p:style>
        </p:sp>
        <p:sp>
          <p:nvSpPr>
            <p:cNvPr id="54" name="圆角矩形 4"/>
            <p:cNvSpPr/>
            <p:nvPr/>
          </p:nvSpPr>
          <p:spPr>
            <a:xfrm>
              <a:off x="1347956" y="2471679"/>
              <a:ext cx="4973876" cy="67611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fontAlgn="auto">
                <a:lnSpc>
                  <a:spcPct val="90000"/>
                </a:lnSpc>
                <a:spcAft>
                  <a:spcPct val="35000"/>
                </a:spcAft>
                <a:defRPr/>
              </a:pPr>
              <a:r>
                <a:rPr lang="zh-CN" altLang="en-US" sz="2100" dirty="0"/>
                <a:t>拓展各行业产业链，打通上下游</a:t>
              </a:r>
            </a:p>
          </p:txBody>
        </p:sp>
      </p:grpSp>
      <p:grpSp>
        <p:nvGrpSpPr>
          <p:cNvPr id="46" name="组合 45"/>
          <p:cNvGrpSpPr>
            <a:grpSpLocks/>
          </p:cNvGrpSpPr>
          <p:nvPr/>
        </p:nvGrpSpPr>
        <p:grpSpPr bwMode="auto">
          <a:xfrm>
            <a:off x="1387475" y="2770188"/>
            <a:ext cx="5924550" cy="717550"/>
            <a:chOff x="884878" y="1634031"/>
            <a:chExt cx="5924835" cy="717379"/>
          </a:xfrm>
        </p:grpSpPr>
        <p:sp>
          <p:nvSpPr>
            <p:cNvPr id="47" name="圆角矩形 46"/>
            <p:cNvSpPr/>
            <p:nvPr/>
          </p:nvSpPr>
          <p:spPr>
            <a:xfrm>
              <a:off x="884878" y="1634031"/>
              <a:ext cx="5924835" cy="717379"/>
            </a:xfrm>
            <a:prstGeom prst="roundRect">
              <a:avLst>
                <a:gd name="adj" fmla="val 10000"/>
              </a:avLst>
            </a:prstGeom>
          </p:spPr>
          <p:style>
            <a:lnRef idx="2">
              <a:schemeClr val="lt1">
                <a:hueOff val="0"/>
                <a:satOff val="0"/>
                <a:lumOff val="0"/>
                <a:alphaOff val="0"/>
              </a:schemeClr>
            </a:lnRef>
            <a:fillRef idx="1">
              <a:schemeClr val="accent3">
                <a:hueOff val="6300220"/>
                <a:satOff val="17995"/>
                <a:lumOff val="-11666"/>
                <a:alphaOff val="0"/>
              </a:schemeClr>
            </a:fillRef>
            <a:effectRef idx="0">
              <a:schemeClr val="accent3">
                <a:hueOff val="6300220"/>
                <a:satOff val="17995"/>
                <a:lumOff val="-11666"/>
                <a:alphaOff val="0"/>
              </a:schemeClr>
            </a:effectRef>
            <a:fontRef idx="minor">
              <a:schemeClr val="lt1"/>
            </a:fontRef>
          </p:style>
        </p:sp>
        <p:sp>
          <p:nvSpPr>
            <p:cNvPr id="48" name="圆角矩形 4"/>
            <p:cNvSpPr/>
            <p:nvPr/>
          </p:nvSpPr>
          <p:spPr>
            <a:xfrm>
              <a:off x="905517" y="1654663"/>
              <a:ext cx="4973876" cy="67611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fontAlgn="auto">
                <a:lnSpc>
                  <a:spcPct val="90000"/>
                </a:lnSpc>
                <a:spcAft>
                  <a:spcPct val="35000"/>
                </a:spcAft>
                <a:defRPr/>
              </a:pPr>
              <a:r>
                <a:rPr lang="zh-CN" altLang="en-US" sz="2100" dirty="0"/>
                <a:t>吸引外资：外国技术</a:t>
              </a:r>
              <a:r>
                <a:rPr lang="en-US" altLang="zh-CN" sz="2100" dirty="0"/>
                <a:t>+</a:t>
              </a:r>
              <a:r>
                <a:rPr lang="zh-CN" altLang="en-US" sz="2100" dirty="0"/>
                <a:t>中国的劳动和土地</a:t>
              </a:r>
            </a:p>
          </p:txBody>
        </p:sp>
      </p:grpSp>
      <p:grpSp>
        <p:nvGrpSpPr>
          <p:cNvPr id="40" name="组合 39"/>
          <p:cNvGrpSpPr>
            <a:grpSpLocks/>
          </p:cNvGrpSpPr>
          <p:nvPr/>
        </p:nvGrpSpPr>
        <p:grpSpPr bwMode="auto">
          <a:xfrm>
            <a:off x="727075" y="1919288"/>
            <a:ext cx="5926138" cy="717550"/>
            <a:chOff x="442439" y="817015"/>
            <a:chExt cx="5924835" cy="717379"/>
          </a:xfrm>
        </p:grpSpPr>
        <p:sp>
          <p:nvSpPr>
            <p:cNvPr id="41" name="圆角矩形 40"/>
            <p:cNvSpPr/>
            <p:nvPr/>
          </p:nvSpPr>
          <p:spPr>
            <a:xfrm>
              <a:off x="442439" y="817015"/>
              <a:ext cx="5924835" cy="717379"/>
            </a:xfrm>
            <a:prstGeom prst="roundRect">
              <a:avLst>
                <a:gd name="adj" fmla="val 10000"/>
              </a:avLst>
            </a:prstGeom>
          </p:spPr>
          <p:style>
            <a:lnRef idx="2">
              <a:schemeClr val="lt1">
                <a:hueOff val="0"/>
                <a:satOff val="0"/>
                <a:lumOff val="0"/>
                <a:alphaOff val="0"/>
              </a:schemeClr>
            </a:lnRef>
            <a:fillRef idx="1">
              <a:schemeClr val="accent3">
                <a:hueOff val="3150110"/>
                <a:satOff val="8998"/>
                <a:lumOff val="-5833"/>
                <a:alphaOff val="0"/>
              </a:schemeClr>
            </a:fillRef>
            <a:effectRef idx="0">
              <a:schemeClr val="accent3">
                <a:hueOff val="3150110"/>
                <a:satOff val="8998"/>
                <a:lumOff val="-5833"/>
                <a:alphaOff val="0"/>
              </a:schemeClr>
            </a:effectRef>
            <a:fontRef idx="minor">
              <a:schemeClr val="lt1"/>
            </a:fontRef>
          </p:style>
        </p:sp>
        <p:sp>
          <p:nvSpPr>
            <p:cNvPr id="42" name="圆角矩形 4"/>
            <p:cNvSpPr/>
            <p:nvPr/>
          </p:nvSpPr>
          <p:spPr>
            <a:xfrm>
              <a:off x="463072" y="837647"/>
              <a:ext cx="4974131" cy="67611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fontAlgn="auto">
                <a:lnSpc>
                  <a:spcPct val="90000"/>
                </a:lnSpc>
                <a:spcAft>
                  <a:spcPct val="35000"/>
                </a:spcAft>
                <a:defRPr/>
              </a:pPr>
              <a:r>
                <a:rPr lang="zh-CN" altLang="en-US" sz="2100" dirty="0"/>
                <a:t>基建狂魔：铁公机配套基础设施构建</a:t>
              </a:r>
            </a:p>
          </p:txBody>
        </p:sp>
      </p:grpSp>
      <p:sp>
        <p:nvSpPr>
          <p:cNvPr id="8" name="矩形 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矩形 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椭圆 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6328" name="Group 32"/>
          <p:cNvGrpSpPr>
            <a:grpSpLocks/>
          </p:cNvGrpSpPr>
          <p:nvPr/>
        </p:nvGrpSpPr>
        <p:grpSpPr bwMode="auto">
          <a:xfrm>
            <a:off x="1087438" y="-11113"/>
            <a:ext cx="709612" cy="711201"/>
            <a:chOff x="3692576" y="1742634"/>
            <a:chExt cx="2790379" cy="2796023"/>
          </a:xfrm>
        </p:grpSpPr>
        <p:grpSp>
          <p:nvGrpSpPr>
            <p:cNvPr id="56362" name="组合 79"/>
            <p:cNvGrpSpPr>
              <a:grpSpLocks/>
            </p:cNvGrpSpPr>
            <p:nvPr/>
          </p:nvGrpSpPr>
          <p:grpSpPr bwMode="auto">
            <a:xfrm>
              <a:off x="3692576" y="1742634"/>
              <a:ext cx="2790379" cy="2796023"/>
              <a:chOff x="6379729" y="2488774"/>
              <a:chExt cx="2513016" cy="2513016"/>
            </a:xfrm>
          </p:grpSpPr>
          <p:sp>
            <p:nvSpPr>
              <p:cNvPr id="1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6329"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6330"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8" name="矩形 1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椭圆 1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6333" name="Group 32"/>
          <p:cNvGrpSpPr>
            <a:grpSpLocks/>
          </p:cNvGrpSpPr>
          <p:nvPr/>
        </p:nvGrpSpPr>
        <p:grpSpPr bwMode="auto">
          <a:xfrm>
            <a:off x="1087438" y="-11113"/>
            <a:ext cx="709612" cy="711201"/>
            <a:chOff x="3692576" y="1742634"/>
            <a:chExt cx="2790379" cy="2796023"/>
          </a:xfrm>
        </p:grpSpPr>
        <p:grpSp>
          <p:nvGrpSpPr>
            <p:cNvPr id="56354" name="组合 79"/>
            <p:cNvGrpSpPr>
              <a:grpSpLocks/>
            </p:cNvGrpSpPr>
            <p:nvPr/>
          </p:nvGrpSpPr>
          <p:grpSpPr bwMode="auto">
            <a:xfrm>
              <a:off x="3692576" y="1742634"/>
              <a:ext cx="2790379" cy="2796023"/>
              <a:chOff x="6379729" y="2488774"/>
              <a:chExt cx="2513016" cy="2513016"/>
            </a:xfrm>
          </p:grpSpPr>
          <p:sp>
            <p:nvSpPr>
              <p:cNvPr id="2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6334" name="矩形 24"/>
          <p:cNvSpPr>
            <a:spLocks noChangeArrowheads="1"/>
          </p:cNvSpPr>
          <p:nvPr/>
        </p:nvSpPr>
        <p:spPr bwMode="auto">
          <a:xfrm>
            <a:off x="1987550" y="130175"/>
            <a:ext cx="300513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技术推动</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转型升级：招商引资</a:t>
            </a:r>
            <a:endParaRPr lang="en-US" altLang="zh-CN" sz="1600">
              <a:solidFill>
                <a:schemeClr val="bg1"/>
              </a:solidFill>
              <a:latin typeface="微软雅黑" pitchFamily="34" charset="-122"/>
              <a:ea typeface="微软雅黑" pitchFamily="34" charset="-122"/>
            </a:endParaRPr>
          </a:p>
        </p:txBody>
      </p:sp>
      <p:pic>
        <p:nvPicPr>
          <p:cNvPr id="56335"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
        <p:nvSpPr>
          <p:cNvPr id="29" name="下弧形箭头 28"/>
          <p:cNvSpPr/>
          <p:nvPr/>
        </p:nvSpPr>
        <p:spPr>
          <a:xfrm rot="20253744">
            <a:off x="1671638" y="2543175"/>
            <a:ext cx="10385425" cy="2941638"/>
          </a:xfrm>
          <a:prstGeom prst="curved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30" name="上箭头 29"/>
          <p:cNvSpPr/>
          <p:nvPr/>
        </p:nvSpPr>
        <p:spPr>
          <a:xfrm>
            <a:off x="9780588" y="3436938"/>
            <a:ext cx="822325" cy="3101975"/>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全球化产业分工潮趋势</a:t>
            </a:r>
          </a:p>
        </p:txBody>
      </p:sp>
      <p:sp>
        <p:nvSpPr>
          <p:cNvPr id="31" name="上箭头 30"/>
          <p:cNvSpPr/>
          <p:nvPr/>
        </p:nvSpPr>
        <p:spPr>
          <a:xfrm>
            <a:off x="10661650" y="2581275"/>
            <a:ext cx="822325" cy="3925888"/>
          </a:xfrm>
          <a:prstGeom prst="upArrow">
            <a:avLst/>
          </a:prstGeom>
          <a:solidFill>
            <a:srgbClr val="45707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日本金融泡沫下的产业转移</a:t>
            </a:r>
          </a:p>
        </p:txBody>
      </p:sp>
      <p:grpSp>
        <p:nvGrpSpPr>
          <p:cNvPr id="34" name="组合 33"/>
          <p:cNvGrpSpPr>
            <a:grpSpLocks/>
          </p:cNvGrpSpPr>
          <p:nvPr/>
        </p:nvGrpSpPr>
        <p:grpSpPr bwMode="auto">
          <a:xfrm>
            <a:off x="336550" y="1016000"/>
            <a:ext cx="5924550" cy="717550"/>
            <a:chOff x="0" y="0"/>
            <a:chExt cx="5924835" cy="717379"/>
          </a:xfrm>
        </p:grpSpPr>
        <p:sp>
          <p:nvSpPr>
            <p:cNvPr id="35" name="圆角矩形 34"/>
            <p:cNvSpPr/>
            <p:nvPr/>
          </p:nvSpPr>
          <p:spPr>
            <a:xfrm>
              <a:off x="0" y="0"/>
              <a:ext cx="5924835" cy="717379"/>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6" name="圆角矩形 4"/>
            <p:cNvSpPr/>
            <p:nvPr/>
          </p:nvSpPr>
          <p:spPr>
            <a:xfrm>
              <a:off x="20639" y="20633"/>
              <a:ext cx="5067544" cy="67611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defTabSz="933450" fontAlgn="auto">
                <a:lnSpc>
                  <a:spcPct val="90000"/>
                </a:lnSpc>
                <a:spcAft>
                  <a:spcPct val="35000"/>
                </a:spcAft>
                <a:defRPr/>
              </a:pPr>
              <a:r>
                <a:rPr lang="en-US" altLang="zh-CN" sz="2100" dirty="0"/>
                <a:t>156+43</a:t>
              </a:r>
              <a:r>
                <a:rPr lang="zh-CN" altLang="en-US" sz="2100" dirty="0"/>
                <a:t>：工业基础构建</a:t>
              </a:r>
            </a:p>
          </p:txBody>
        </p:sp>
      </p:grpSp>
      <p:grpSp>
        <p:nvGrpSpPr>
          <p:cNvPr id="37" name="组合 36"/>
          <p:cNvGrpSpPr>
            <a:grpSpLocks/>
          </p:cNvGrpSpPr>
          <p:nvPr/>
        </p:nvGrpSpPr>
        <p:grpSpPr bwMode="auto">
          <a:xfrm>
            <a:off x="5730875" y="1549400"/>
            <a:ext cx="465138" cy="465138"/>
            <a:chOff x="5458539" y="524085"/>
            <a:chExt cx="466296" cy="466296"/>
          </a:xfrm>
        </p:grpSpPr>
        <p:sp>
          <p:nvSpPr>
            <p:cNvPr id="38" name="下箭头 37"/>
            <p:cNvSpPr/>
            <p:nvPr/>
          </p:nvSpPr>
          <p:spPr>
            <a:xfrm>
              <a:off x="5458539" y="524085"/>
              <a:ext cx="466296" cy="466296"/>
            </a:xfrm>
            <a:prstGeom prst="downArrow">
              <a:avLst>
                <a:gd name="adj1" fmla="val 55000"/>
                <a:gd name="adj2" fmla="val 45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39" name="下箭头 4"/>
            <p:cNvSpPr/>
            <p:nvPr/>
          </p:nvSpPr>
          <p:spPr>
            <a:xfrm>
              <a:off x="5563575" y="524085"/>
              <a:ext cx="256224" cy="3501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7940" tIns="27940" rIns="27940" bIns="27940" spcCol="1270" anchor="ctr"/>
            <a:lstStyle/>
            <a:p>
              <a:pPr algn="ctr" defTabSz="977900" fontAlgn="auto">
                <a:lnSpc>
                  <a:spcPct val="90000"/>
                </a:lnSpc>
                <a:spcAft>
                  <a:spcPct val="35000"/>
                </a:spcAft>
                <a:defRPr/>
              </a:pPr>
              <a:endParaRPr lang="zh-CN" altLang="en-US" sz="2200"/>
            </a:p>
          </p:txBody>
        </p:sp>
      </p:grpSp>
      <p:grpSp>
        <p:nvGrpSpPr>
          <p:cNvPr id="43" name="组合 42"/>
          <p:cNvGrpSpPr>
            <a:grpSpLocks/>
          </p:cNvGrpSpPr>
          <p:nvPr/>
        </p:nvGrpSpPr>
        <p:grpSpPr bwMode="auto">
          <a:xfrm>
            <a:off x="5980113" y="2470150"/>
            <a:ext cx="465137" cy="466725"/>
            <a:chOff x="5900978" y="1341101"/>
            <a:chExt cx="466296" cy="466296"/>
          </a:xfrm>
        </p:grpSpPr>
        <p:sp>
          <p:nvSpPr>
            <p:cNvPr id="44" name="下箭头 43"/>
            <p:cNvSpPr/>
            <p:nvPr/>
          </p:nvSpPr>
          <p:spPr>
            <a:xfrm>
              <a:off x="5900978" y="1341101"/>
              <a:ext cx="466296" cy="466296"/>
            </a:xfrm>
            <a:prstGeom prst="downArrow">
              <a:avLst>
                <a:gd name="adj1" fmla="val 55000"/>
                <a:gd name="adj2" fmla="val 45000"/>
              </a:avLst>
            </a:prstGeom>
          </p:spPr>
          <p:style>
            <a:lnRef idx="2">
              <a:schemeClr val="accent3">
                <a:tint val="40000"/>
                <a:alpha val="90000"/>
                <a:hueOff val="4323561"/>
                <a:satOff val="778"/>
                <a:lumOff val="-956"/>
                <a:alphaOff val="0"/>
              </a:schemeClr>
            </a:lnRef>
            <a:fillRef idx="1">
              <a:schemeClr val="accent3">
                <a:tint val="40000"/>
                <a:alpha val="90000"/>
                <a:hueOff val="4323561"/>
                <a:satOff val="778"/>
                <a:lumOff val="-956"/>
                <a:alphaOff val="0"/>
              </a:schemeClr>
            </a:fillRef>
            <a:effectRef idx="0">
              <a:schemeClr val="accent3">
                <a:tint val="40000"/>
                <a:alpha val="90000"/>
                <a:hueOff val="4323561"/>
                <a:satOff val="778"/>
                <a:lumOff val="-956"/>
                <a:alphaOff val="0"/>
              </a:schemeClr>
            </a:effectRef>
            <a:fontRef idx="minor">
              <a:schemeClr val="dk1">
                <a:hueOff val="0"/>
                <a:satOff val="0"/>
                <a:lumOff val="0"/>
                <a:alphaOff val="0"/>
              </a:schemeClr>
            </a:fontRef>
          </p:style>
        </p:sp>
        <p:sp>
          <p:nvSpPr>
            <p:cNvPr id="45" name="下箭头 4"/>
            <p:cNvSpPr/>
            <p:nvPr/>
          </p:nvSpPr>
          <p:spPr>
            <a:xfrm>
              <a:off x="6006014" y="1341101"/>
              <a:ext cx="256224" cy="3505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7940" tIns="27940" rIns="27940" bIns="27940" spcCol="1270" anchor="ctr"/>
            <a:lstStyle/>
            <a:p>
              <a:pPr algn="ctr" defTabSz="977900" fontAlgn="auto">
                <a:lnSpc>
                  <a:spcPct val="90000"/>
                </a:lnSpc>
                <a:spcAft>
                  <a:spcPct val="35000"/>
                </a:spcAft>
                <a:defRPr/>
              </a:pPr>
              <a:endParaRPr lang="zh-CN" altLang="en-US" sz="2200"/>
            </a:p>
          </p:txBody>
        </p:sp>
      </p:grpSp>
      <p:grpSp>
        <p:nvGrpSpPr>
          <p:cNvPr id="49" name="组合 48"/>
          <p:cNvGrpSpPr>
            <a:grpSpLocks/>
          </p:cNvGrpSpPr>
          <p:nvPr/>
        </p:nvGrpSpPr>
        <p:grpSpPr bwMode="auto">
          <a:xfrm>
            <a:off x="6934200" y="4244975"/>
            <a:ext cx="466725" cy="465138"/>
            <a:chOff x="6343417" y="2146160"/>
            <a:chExt cx="466296" cy="466296"/>
          </a:xfrm>
        </p:grpSpPr>
        <p:sp>
          <p:nvSpPr>
            <p:cNvPr id="50" name="下箭头 49"/>
            <p:cNvSpPr/>
            <p:nvPr/>
          </p:nvSpPr>
          <p:spPr>
            <a:xfrm>
              <a:off x="6343417" y="2146160"/>
              <a:ext cx="466296" cy="466296"/>
            </a:xfrm>
            <a:prstGeom prst="downArrow">
              <a:avLst>
                <a:gd name="adj1" fmla="val 55000"/>
                <a:gd name="adj2" fmla="val 45000"/>
              </a:avLst>
            </a:prstGeom>
          </p:spPr>
          <p:style>
            <a:lnRef idx="2">
              <a:schemeClr val="accent3">
                <a:tint val="40000"/>
                <a:alpha val="90000"/>
                <a:hueOff val="8647123"/>
                <a:satOff val="1555"/>
                <a:lumOff val="-1911"/>
                <a:alphaOff val="0"/>
              </a:schemeClr>
            </a:lnRef>
            <a:fillRef idx="1">
              <a:schemeClr val="accent3">
                <a:tint val="40000"/>
                <a:alpha val="90000"/>
                <a:hueOff val="8647123"/>
                <a:satOff val="1555"/>
                <a:lumOff val="-1911"/>
                <a:alphaOff val="0"/>
              </a:schemeClr>
            </a:fillRef>
            <a:effectRef idx="0">
              <a:schemeClr val="accent3">
                <a:tint val="40000"/>
                <a:alpha val="90000"/>
                <a:hueOff val="8647123"/>
                <a:satOff val="1555"/>
                <a:lumOff val="-1911"/>
                <a:alphaOff val="0"/>
              </a:schemeClr>
            </a:effectRef>
            <a:fontRef idx="minor">
              <a:schemeClr val="dk1">
                <a:hueOff val="0"/>
                <a:satOff val="0"/>
                <a:lumOff val="0"/>
                <a:alphaOff val="0"/>
              </a:schemeClr>
            </a:fontRef>
          </p:style>
        </p:sp>
        <p:sp>
          <p:nvSpPr>
            <p:cNvPr id="51" name="下箭头 4"/>
            <p:cNvSpPr/>
            <p:nvPr/>
          </p:nvSpPr>
          <p:spPr>
            <a:xfrm>
              <a:off x="6448096" y="2146160"/>
              <a:ext cx="256939" cy="3501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7940" tIns="27940" rIns="27940" bIns="27940" spcCol="1270" anchor="ctr"/>
            <a:lstStyle/>
            <a:p>
              <a:pPr algn="ctr" defTabSz="977900" fontAlgn="auto">
                <a:lnSpc>
                  <a:spcPct val="90000"/>
                </a:lnSpc>
                <a:spcAft>
                  <a:spcPct val="35000"/>
                </a:spcAft>
                <a:defRPr/>
              </a:pPr>
              <a:endParaRPr lang="zh-CN" altLang="en-US" sz="2200"/>
            </a:p>
          </p:txBody>
        </p:sp>
      </p:grpSp>
      <p:grpSp>
        <p:nvGrpSpPr>
          <p:cNvPr id="58" name="组合 57"/>
          <p:cNvGrpSpPr>
            <a:grpSpLocks/>
          </p:cNvGrpSpPr>
          <p:nvPr/>
        </p:nvGrpSpPr>
        <p:grpSpPr bwMode="auto">
          <a:xfrm>
            <a:off x="6418263" y="3370263"/>
            <a:ext cx="465137" cy="466725"/>
            <a:chOff x="6785856" y="2971147"/>
            <a:chExt cx="466296" cy="466296"/>
          </a:xfrm>
        </p:grpSpPr>
        <p:sp>
          <p:nvSpPr>
            <p:cNvPr id="59" name="下箭头 58"/>
            <p:cNvSpPr/>
            <p:nvPr/>
          </p:nvSpPr>
          <p:spPr>
            <a:xfrm>
              <a:off x="6785856" y="2971147"/>
              <a:ext cx="466296" cy="466296"/>
            </a:xfrm>
            <a:prstGeom prst="downArrow">
              <a:avLst>
                <a:gd name="adj1" fmla="val 55000"/>
                <a:gd name="adj2" fmla="val 45000"/>
              </a:avLst>
            </a:prstGeom>
          </p:spPr>
          <p:style>
            <a:lnRef idx="2">
              <a:schemeClr val="accent3">
                <a:tint val="40000"/>
                <a:alpha val="90000"/>
                <a:hueOff val="12970684"/>
                <a:satOff val="2333"/>
                <a:lumOff val="-2867"/>
                <a:alphaOff val="0"/>
              </a:schemeClr>
            </a:lnRef>
            <a:fillRef idx="1">
              <a:schemeClr val="accent3">
                <a:tint val="40000"/>
                <a:alpha val="90000"/>
                <a:hueOff val="12970684"/>
                <a:satOff val="2333"/>
                <a:lumOff val="-2867"/>
                <a:alphaOff val="0"/>
              </a:schemeClr>
            </a:fillRef>
            <a:effectRef idx="0">
              <a:schemeClr val="accent3">
                <a:tint val="40000"/>
                <a:alpha val="90000"/>
                <a:hueOff val="12970684"/>
                <a:satOff val="2333"/>
                <a:lumOff val="-2867"/>
                <a:alphaOff val="0"/>
              </a:schemeClr>
            </a:effectRef>
            <a:fontRef idx="minor">
              <a:schemeClr val="dk1">
                <a:hueOff val="0"/>
                <a:satOff val="0"/>
                <a:lumOff val="0"/>
                <a:alphaOff val="0"/>
              </a:schemeClr>
            </a:fontRef>
          </p:style>
        </p:sp>
        <p:sp>
          <p:nvSpPr>
            <p:cNvPr id="60" name="下箭头 4"/>
            <p:cNvSpPr/>
            <p:nvPr/>
          </p:nvSpPr>
          <p:spPr>
            <a:xfrm>
              <a:off x="6890892" y="2971147"/>
              <a:ext cx="256224" cy="3505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27940" tIns="27940" rIns="27940" bIns="27940" spcCol="1270" anchor="ctr"/>
            <a:lstStyle/>
            <a:p>
              <a:pPr algn="ctr" defTabSz="977900" fontAlgn="auto">
                <a:lnSpc>
                  <a:spcPct val="90000"/>
                </a:lnSpc>
                <a:spcAft>
                  <a:spcPct val="35000"/>
                </a:spcAft>
                <a:defRPr/>
              </a:pPr>
              <a:endParaRPr lang="zh-CN" altLang="en-US" sz="2200"/>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500" fill="hold"/>
                                        <p:tgtEl>
                                          <p:spTgt spid="37"/>
                                        </p:tgtEl>
                                        <p:attrNameLst>
                                          <p:attrName>ppt_x</p:attrName>
                                        </p:attrNameLst>
                                      </p:cBhvr>
                                      <p:tavLst>
                                        <p:tav tm="0">
                                          <p:val>
                                            <p:strVal val="#ppt_x"/>
                                          </p:val>
                                        </p:tav>
                                        <p:tav tm="100000">
                                          <p:val>
                                            <p:strVal val="#ppt_x"/>
                                          </p:val>
                                        </p:tav>
                                      </p:tavLst>
                                    </p:anim>
                                    <p:anim calcmode="lin" valueType="num">
                                      <p:cBhvr additive="base">
                                        <p:cTn id="1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1000"/>
                                        <p:tgtEl>
                                          <p:spTgt spid="40"/>
                                        </p:tgtEl>
                                      </p:cBhvr>
                                    </p:animEffect>
                                    <p:anim calcmode="lin" valueType="num">
                                      <p:cBhvr>
                                        <p:cTn id="21" dur="1000" fill="hold"/>
                                        <p:tgtEl>
                                          <p:spTgt spid="40"/>
                                        </p:tgtEl>
                                        <p:attrNameLst>
                                          <p:attrName>ppt_x</p:attrName>
                                        </p:attrNameLst>
                                      </p:cBhvr>
                                      <p:tavLst>
                                        <p:tav tm="0">
                                          <p:val>
                                            <p:strVal val="#ppt_x"/>
                                          </p:val>
                                        </p:tav>
                                        <p:tav tm="100000">
                                          <p:val>
                                            <p:strVal val="#ppt_x"/>
                                          </p:val>
                                        </p:tav>
                                      </p:tavLst>
                                    </p:anim>
                                    <p:anim calcmode="lin" valueType="num">
                                      <p:cBhvr>
                                        <p:cTn id="2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ppt_x"/>
                                          </p:val>
                                        </p:tav>
                                        <p:tav tm="100000">
                                          <p:val>
                                            <p:strVal val="#ppt_x"/>
                                          </p:val>
                                        </p:tav>
                                      </p:tavLst>
                                    </p:anim>
                                    <p:anim calcmode="lin" valueType="num">
                                      <p:cBhvr additive="base">
                                        <p:cTn id="2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1000"/>
                                        <p:tgtEl>
                                          <p:spTgt spid="46"/>
                                        </p:tgtEl>
                                      </p:cBhvr>
                                    </p:animEffect>
                                    <p:anim calcmode="lin" valueType="num">
                                      <p:cBhvr>
                                        <p:cTn id="34" dur="1000" fill="hold"/>
                                        <p:tgtEl>
                                          <p:spTgt spid="46"/>
                                        </p:tgtEl>
                                        <p:attrNameLst>
                                          <p:attrName>ppt_x</p:attrName>
                                        </p:attrNameLst>
                                      </p:cBhvr>
                                      <p:tavLst>
                                        <p:tav tm="0">
                                          <p:val>
                                            <p:strVal val="#ppt_x"/>
                                          </p:val>
                                        </p:tav>
                                        <p:tav tm="100000">
                                          <p:val>
                                            <p:strVal val="#ppt_x"/>
                                          </p:val>
                                        </p:tav>
                                      </p:tavLst>
                                    </p:anim>
                                    <p:anim calcmode="lin" valueType="num">
                                      <p:cBhvr>
                                        <p:cTn id="3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58"/>
                                        </p:tgtEl>
                                        <p:attrNameLst>
                                          <p:attrName>style.visibility</p:attrName>
                                        </p:attrNameLst>
                                      </p:cBhvr>
                                      <p:to>
                                        <p:strVal val="visible"/>
                                      </p:to>
                                    </p:set>
                                    <p:anim calcmode="lin" valueType="num">
                                      <p:cBhvr additive="base">
                                        <p:cTn id="40" dur="500" fill="hold"/>
                                        <p:tgtEl>
                                          <p:spTgt spid="58"/>
                                        </p:tgtEl>
                                        <p:attrNameLst>
                                          <p:attrName>ppt_x</p:attrName>
                                        </p:attrNameLst>
                                      </p:cBhvr>
                                      <p:tavLst>
                                        <p:tav tm="0">
                                          <p:val>
                                            <p:strVal val="#ppt_x"/>
                                          </p:val>
                                        </p:tav>
                                        <p:tav tm="100000">
                                          <p:val>
                                            <p:strVal val="#ppt_x"/>
                                          </p:val>
                                        </p:tav>
                                      </p:tavLst>
                                    </p:anim>
                                    <p:anim calcmode="lin" valueType="num">
                                      <p:cBhvr additive="base">
                                        <p:cTn id="41"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1000"/>
                                        <p:tgtEl>
                                          <p:spTgt spid="52"/>
                                        </p:tgtEl>
                                      </p:cBhvr>
                                    </p:animEffect>
                                    <p:anim calcmode="lin" valueType="num">
                                      <p:cBhvr>
                                        <p:cTn id="47" dur="1000" fill="hold"/>
                                        <p:tgtEl>
                                          <p:spTgt spid="52"/>
                                        </p:tgtEl>
                                        <p:attrNameLst>
                                          <p:attrName>ppt_x</p:attrName>
                                        </p:attrNameLst>
                                      </p:cBhvr>
                                      <p:tavLst>
                                        <p:tav tm="0">
                                          <p:val>
                                            <p:strVal val="#ppt_x"/>
                                          </p:val>
                                        </p:tav>
                                        <p:tav tm="100000">
                                          <p:val>
                                            <p:strVal val="#ppt_x"/>
                                          </p:val>
                                        </p:tav>
                                      </p:tavLst>
                                    </p:anim>
                                    <p:anim calcmode="lin" valueType="num">
                                      <p:cBhvr>
                                        <p:cTn id="48"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9"/>
                                        </p:tgtEl>
                                        <p:attrNameLst>
                                          <p:attrName>style.visibility</p:attrName>
                                        </p:attrNameLst>
                                      </p:cBhvr>
                                      <p:to>
                                        <p:strVal val="visible"/>
                                      </p:to>
                                    </p:set>
                                    <p:anim calcmode="lin" valueType="num">
                                      <p:cBhvr additive="base">
                                        <p:cTn id="53" dur="500" fill="hold"/>
                                        <p:tgtEl>
                                          <p:spTgt spid="49"/>
                                        </p:tgtEl>
                                        <p:attrNameLst>
                                          <p:attrName>ppt_x</p:attrName>
                                        </p:attrNameLst>
                                      </p:cBhvr>
                                      <p:tavLst>
                                        <p:tav tm="0">
                                          <p:val>
                                            <p:strVal val="#ppt_x"/>
                                          </p:val>
                                        </p:tav>
                                        <p:tav tm="100000">
                                          <p:val>
                                            <p:strVal val="#ppt_x"/>
                                          </p:val>
                                        </p:tav>
                                      </p:tavLst>
                                    </p:anim>
                                    <p:anim calcmode="lin" valueType="num">
                                      <p:cBhvr additive="base">
                                        <p:cTn id="5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fade">
                                      <p:cBhvr>
                                        <p:cTn id="59" dur="1000"/>
                                        <p:tgtEl>
                                          <p:spTgt spid="55"/>
                                        </p:tgtEl>
                                      </p:cBhvr>
                                    </p:animEffect>
                                    <p:anim calcmode="lin" valueType="num">
                                      <p:cBhvr>
                                        <p:cTn id="60" dur="1000" fill="hold"/>
                                        <p:tgtEl>
                                          <p:spTgt spid="55"/>
                                        </p:tgtEl>
                                        <p:attrNameLst>
                                          <p:attrName>ppt_x</p:attrName>
                                        </p:attrNameLst>
                                      </p:cBhvr>
                                      <p:tavLst>
                                        <p:tav tm="0">
                                          <p:val>
                                            <p:strVal val="#ppt_x"/>
                                          </p:val>
                                        </p:tav>
                                        <p:tav tm="100000">
                                          <p:val>
                                            <p:strVal val="#ppt_x"/>
                                          </p:val>
                                        </p:tav>
                                      </p:tavLst>
                                    </p:anim>
                                    <p:anim calcmode="lin" valueType="num">
                                      <p:cBhvr>
                                        <p:cTn id="61"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1000"/>
                                        <p:tgtEl>
                                          <p:spTgt spid="30"/>
                                        </p:tgtEl>
                                      </p:cBhvr>
                                    </p:animEffect>
                                    <p:anim calcmode="lin" valueType="num">
                                      <p:cBhvr>
                                        <p:cTn id="67" dur="1000" fill="hold"/>
                                        <p:tgtEl>
                                          <p:spTgt spid="30"/>
                                        </p:tgtEl>
                                        <p:attrNameLst>
                                          <p:attrName>ppt_x</p:attrName>
                                        </p:attrNameLst>
                                      </p:cBhvr>
                                      <p:tavLst>
                                        <p:tav tm="0">
                                          <p:val>
                                            <p:strVal val="#ppt_x"/>
                                          </p:val>
                                        </p:tav>
                                        <p:tav tm="100000">
                                          <p:val>
                                            <p:strVal val="#ppt_x"/>
                                          </p:val>
                                        </p:tav>
                                      </p:tavLst>
                                    </p:anim>
                                    <p:anim calcmode="lin" valueType="num">
                                      <p:cBhvr>
                                        <p:cTn id="6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1000"/>
                                        <p:tgtEl>
                                          <p:spTgt spid="31"/>
                                        </p:tgtEl>
                                      </p:cBhvr>
                                    </p:animEffect>
                                    <p:anim calcmode="lin" valueType="num">
                                      <p:cBhvr>
                                        <p:cTn id="74" dur="1000" fill="hold"/>
                                        <p:tgtEl>
                                          <p:spTgt spid="31"/>
                                        </p:tgtEl>
                                        <p:attrNameLst>
                                          <p:attrName>ppt_x</p:attrName>
                                        </p:attrNameLst>
                                      </p:cBhvr>
                                      <p:tavLst>
                                        <p:tav tm="0">
                                          <p:val>
                                            <p:strVal val="#ppt_x"/>
                                          </p:val>
                                        </p:tav>
                                        <p:tav tm="100000">
                                          <p:val>
                                            <p:strVal val="#ppt_x"/>
                                          </p:val>
                                        </p:tav>
                                      </p:tavLst>
                                    </p:anim>
                                    <p:anim calcmode="lin" valueType="num">
                                      <p:cBhvr>
                                        <p:cTn id="7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grpId="0" nodeType="click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randombar(horizontal)">
                                      <p:cBhvr>
                                        <p:cTn id="8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a:spLocks noChangeArrowheads="1"/>
          </p:cNvSpPr>
          <p:nvPr/>
        </p:nvSpPr>
        <p:spPr bwMode="auto">
          <a:xfrm>
            <a:off x="1192213" y="4183063"/>
            <a:ext cx="2803525" cy="428625"/>
          </a:xfrm>
          <a:prstGeom prst="rect">
            <a:avLst/>
          </a:prstGeom>
          <a:noFill/>
          <a:ln w="9525">
            <a:noFill/>
            <a:miter lim="800000"/>
            <a:headEnd/>
            <a:tailEnd/>
          </a:ln>
        </p:spPr>
        <p:txBody>
          <a:bodyPr>
            <a:spAutoFit/>
          </a:bodyPr>
          <a:lstStyle/>
          <a:p>
            <a:pPr algn="just">
              <a:lnSpc>
                <a:spcPct val="120000"/>
              </a:lnSpc>
            </a:pPr>
            <a:r>
              <a:rPr lang="zh-CN" altLang="en-US" sz="2000" b="1">
                <a:solidFill>
                  <a:schemeClr val="bg1"/>
                </a:solidFill>
                <a:ea typeface="微软雅黑" pitchFamily="34" charset="-122"/>
              </a:rPr>
              <a:t>国企</a:t>
            </a:r>
          </a:p>
        </p:txBody>
      </p:sp>
      <p:sp>
        <p:nvSpPr>
          <p:cNvPr id="8" name="矩形 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矩形 12"/>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7349" name="Group 32"/>
          <p:cNvGrpSpPr>
            <a:grpSpLocks/>
          </p:cNvGrpSpPr>
          <p:nvPr/>
        </p:nvGrpSpPr>
        <p:grpSpPr bwMode="auto">
          <a:xfrm>
            <a:off x="1087438" y="-11113"/>
            <a:ext cx="709612" cy="711201"/>
            <a:chOff x="3692576" y="1742634"/>
            <a:chExt cx="2790379" cy="2796023"/>
          </a:xfrm>
        </p:grpSpPr>
        <p:grpSp>
          <p:nvGrpSpPr>
            <p:cNvPr id="57397" name="组合 79"/>
            <p:cNvGrpSpPr>
              <a:grpSpLocks/>
            </p:cNvGrpSpPr>
            <p:nvPr/>
          </p:nvGrpSpPr>
          <p:grpSpPr bwMode="auto">
            <a:xfrm>
              <a:off x="3692576" y="1742634"/>
              <a:ext cx="2790379" cy="2796023"/>
              <a:chOff x="6379729" y="2488774"/>
              <a:chExt cx="2513016" cy="2513016"/>
            </a:xfrm>
          </p:grpSpPr>
          <p:sp>
            <p:nvSpPr>
              <p:cNvPr id="2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735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735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4" name="矩形 2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7354" name="Group 32"/>
          <p:cNvGrpSpPr>
            <a:grpSpLocks/>
          </p:cNvGrpSpPr>
          <p:nvPr/>
        </p:nvGrpSpPr>
        <p:grpSpPr bwMode="auto">
          <a:xfrm>
            <a:off x="1087438" y="-11113"/>
            <a:ext cx="709612" cy="711201"/>
            <a:chOff x="3692576" y="1742634"/>
            <a:chExt cx="2790379" cy="2796023"/>
          </a:xfrm>
        </p:grpSpPr>
        <p:grpSp>
          <p:nvGrpSpPr>
            <p:cNvPr id="57389" name="组合 79"/>
            <p:cNvGrpSpPr>
              <a:grpSpLocks/>
            </p:cNvGrpSpPr>
            <p:nvPr/>
          </p:nvGrpSpPr>
          <p:grpSpPr bwMode="auto">
            <a:xfrm>
              <a:off x="3692576" y="1742634"/>
              <a:ext cx="2790379" cy="2796023"/>
              <a:chOff x="6379729" y="2488774"/>
              <a:chExt cx="2513016" cy="2513016"/>
            </a:xfrm>
          </p:grpSpPr>
          <p:sp>
            <p:nvSpPr>
              <p:cNvPr id="2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7355" name="矩形 30"/>
          <p:cNvSpPr>
            <a:spLocks noChangeArrowheads="1"/>
          </p:cNvSpPr>
          <p:nvPr/>
        </p:nvSpPr>
        <p:spPr bwMode="auto">
          <a:xfrm>
            <a:off x="1987550" y="130175"/>
            <a:ext cx="403066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国企冲锋</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民企跟进：双核驱动之国企威武</a:t>
            </a:r>
            <a:endParaRPr lang="en-US" altLang="zh-CN" sz="1600">
              <a:solidFill>
                <a:schemeClr val="bg1"/>
              </a:solidFill>
              <a:latin typeface="微软雅黑" pitchFamily="34" charset="-122"/>
              <a:ea typeface="微软雅黑" pitchFamily="34" charset="-122"/>
            </a:endParaRPr>
          </a:p>
        </p:txBody>
      </p:sp>
      <p:pic>
        <p:nvPicPr>
          <p:cNvPr id="5735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grpSp>
        <p:nvGrpSpPr>
          <p:cNvPr id="36" name="组合 35"/>
          <p:cNvGrpSpPr>
            <a:grpSpLocks/>
          </p:cNvGrpSpPr>
          <p:nvPr/>
        </p:nvGrpSpPr>
        <p:grpSpPr bwMode="auto">
          <a:xfrm>
            <a:off x="115888" y="1292225"/>
            <a:ext cx="6491287" cy="1441450"/>
            <a:chOff x="0" y="17528"/>
            <a:chExt cx="6491884" cy="1440337"/>
          </a:xfrm>
        </p:grpSpPr>
        <p:sp>
          <p:nvSpPr>
            <p:cNvPr id="37" name="矩形 36"/>
            <p:cNvSpPr/>
            <p:nvPr/>
          </p:nvSpPr>
          <p:spPr>
            <a:xfrm>
              <a:off x="0" y="17528"/>
              <a:ext cx="6491884" cy="1440337"/>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8" name="矩形 37"/>
            <p:cNvSpPr/>
            <p:nvPr/>
          </p:nvSpPr>
          <p:spPr>
            <a:xfrm>
              <a:off x="0" y="17528"/>
              <a:ext cx="6491884" cy="14403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503842" tIns="645668" rIns="503842" bIns="113792" spcCol="1270"/>
            <a:lstStyle/>
            <a:p>
              <a:pPr marL="171450" lvl="1" indent="-171450" defTabSz="711200" fontAlgn="auto">
                <a:lnSpc>
                  <a:spcPct val="90000"/>
                </a:lnSpc>
                <a:spcAft>
                  <a:spcPct val="15000"/>
                </a:spcAft>
                <a:buFontTx/>
                <a:buChar char="••"/>
                <a:defRPr/>
              </a:pPr>
              <a:r>
                <a:rPr lang="zh-CN" altLang="en-US" sz="1600" dirty="0">
                  <a:solidFill>
                    <a:schemeClr val="tx1"/>
                  </a:solidFill>
                </a:rPr>
                <a:t>国企服从全国一盘棋的大局在经济下行期间逆周期扩张。</a:t>
              </a:r>
            </a:p>
            <a:p>
              <a:pPr marL="171450" lvl="1" indent="-171450" defTabSz="711200" fontAlgn="auto">
                <a:lnSpc>
                  <a:spcPct val="90000"/>
                </a:lnSpc>
                <a:spcAft>
                  <a:spcPct val="15000"/>
                </a:spcAft>
                <a:buFontTx/>
                <a:buChar char="••"/>
                <a:defRPr/>
              </a:pPr>
              <a:r>
                <a:rPr lang="zh-CN" altLang="en-US" sz="1600" dirty="0">
                  <a:solidFill>
                    <a:schemeClr val="tx1"/>
                  </a:solidFill>
                </a:rPr>
                <a:t>中石油</a:t>
              </a:r>
            </a:p>
          </p:txBody>
        </p:sp>
      </p:grpSp>
      <p:grpSp>
        <p:nvGrpSpPr>
          <p:cNvPr id="39" name="组合 38"/>
          <p:cNvGrpSpPr>
            <a:grpSpLocks/>
          </p:cNvGrpSpPr>
          <p:nvPr/>
        </p:nvGrpSpPr>
        <p:grpSpPr bwMode="auto">
          <a:xfrm>
            <a:off x="612775" y="1389063"/>
            <a:ext cx="4554538" cy="488950"/>
            <a:chOff x="324594" y="31643"/>
            <a:chExt cx="4554634" cy="488600"/>
          </a:xfrm>
        </p:grpSpPr>
        <p:sp>
          <p:nvSpPr>
            <p:cNvPr id="40" name="圆角矩形 39"/>
            <p:cNvSpPr/>
            <p:nvPr/>
          </p:nvSpPr>
          <p:spPr>
            <a:xfrm>
              <a:off x="324594" y="31643"/>
              <a:ext cx="4554634" cy="48860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圆角矩形 4"/>
            <p:cNvSpPr/>
            <p:nvPr/>
          </p:nvSpPr>
          <p:spPr>
            <a:xfrm>
              <a:off x="348408" y="55438"/>
              <a:ext cx="4507007" cy="441009"/>
            </a:xfrm>
            <a:prstGeom prst="rect">
              <a:avLst/>
            </a:prstGeom>
          </p:spPr>
          <p:style>
            <a:lnRef idx="0">
              <a:scrgbClr r="0" g="0" b="0"/>
            </a:lnRef>
            <a:fillRef idx="0">
              <a:scrgbClr r="0" g="0" b="0"/>
            </a:fillRef>
            <a:effectRef idx="0">
              <a:scrgbClr r="0" g="0" b="0"/>
            </a:effectRef>
            <a:fontRef idx="minor">
              <a:schemeClr val="lt1"/>
            </a:fontRef>
          </p:style>
          <p:txBody>
            <a:bodyPr lIns="171764" tIns="0" rIns="171764" bIns="0" spcCol="1270" anchor="ctr"/>
            <a:lstStyle/>
            <a:p>
              <a:pPr defTabSz="1422400" fontAlgn="auto">
                <a:lnSpc>
                  <a:spcPct val="90000"/>
                </a:lnSpc>
                <a:spcAft>
                  <a:spcPct val="35000"/>
                </a:spcAft>
                <a:defRPr/>
              </a:pPr>
              <a:r>
                <a:rPr lang="zh-CN" altLang="en-US" sz="3200" dirty="0"/>
                <a:t>服从全国一盘棋</a:t>
              </a:r>
            </a:p>
          </p:txBody>
        </p:sp>
      </p:grpSp>
      <p:sp>
        <p:nvSpPr>
          <p:cNvPr id="48" name="圆角矩形 4"/>
          <p:cNvSpPr/>
          <p:nvPr/>
        </p:nvSpPr>
        <p:spPr>
          <a:xfrm>
            <a:off x="3841750" y="3208338"/>
            <a:ext cx="4508500" cy="441325"/>
          </a:xfrm>
          <a:prstGeom prst="rect">
            <a:avLst/>
          </a:prstGeom>
        </p:spPr>
        <p:style>
          <a:lnRef idx="0">
            <a:scrgbClr r="0" g="0" b="0"/>
          </a:lnRef>
          <a:fillRef idx="0">
            <a:scrgbClr r="0" g="0" b="0"/>
          </a:fillRef>
          <a:effectRef idx="0">
            <a:scrgbClr r="0" g="0" b="0"/>
          </a:effectRef>
          <a:fontRef idx="minor">
            <a:schemeClr val="lt1"/>
          </a:fontRef>
        </p:style>
        <p:txBody>
          <a:bodyPr lIns="171764" tIns="0" rIns="171764" bIns="0" spcCol="1270" anchor="ctr"/>
          <a:lstStyle/>
          <a:p>
            <a:pPr defTabSz="1422400" fontAlgn="auto">
              <a:lnSpc>
                <a:spcPct val="90000"/>
              </a:lnSpc>
              <a:spcAft>
                <a:spcPct val="35000"/>
              </a:spcAft>
              <a:defRPr/>
            </a:pPr>
            <a:r>
              <a:rPr lang="zh-CN" altLang="en-US" sz="3200" dirty="0"/>
              <a:t>服从全国一盘棋</a:t>
            </a:r>
          </a:p>
        </p:txBody>
      </p:sp>
      <p:grpSp>
        <p:nvGrpSpPr>
          <p:cNvPr id="49" name="组合 48"/>
          <p:cNvGrpSpPr>
            <a:grpSpLocks/>
          </p:cNvGrpSpPr>
          <p:nvPr/>
        </p:nvGrpSpPr>
        <p:grpSpPr bwMode="auto">
          <a:xfrm>
            <a:off x="115888" y="2800350"/>
            <a:ext cx="6491287" cy="1439863"/>
            <a:chOff x="0" y="1663302"/>
            <a:chExt cx="6491884" cy="1440337"/>
          </a:xfrm>
        </p:grpSpPr>
        <p:sp>
          <p:nvSpPr>
            <p:cNvPr id="50" name="矩形 49"/>
            <p:cNvSpPr/>
            <p:nvPr/>
          </p:nvSpPr>
          <p:spPr>
            <a:xfrm>
              <a:off x="0" y="1663302"/>
              <a:ext cx="6491884" cy="1440337"/>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矩形 50"/>
            <p:cNvSpPr/>
            <p:nvPr/>
          </p:nvSpPr>
          <p:spPr>
            <a:xfrm>
              <a:off x="0" y="1663302"/>
              <a:ext cx="6491884" cy="14403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503842" tIns="645668" rIns="503842" bIns="113792" spcCol="1270"/>
            <a:lstStyle/>
            <a:p>
              <a:pPr marL="171450" lvl="1" indent="-171450" defTabSz="711200" fontAlgn="auto">
                <a:lnSpc>
                  <a:spcPct val="90000"/>
                </a:lnSpc>
                <a:spcAft>
                  <a:spcPct val="15000"/>
                </a:spcAft>
                <a:buFontTx/>
                <a:buChar char="••"/>
                <a:defRPr/>
              </a:pPr>
              <a:r>
                <a:rPr lang="zh-CN" altLang="en-US" sz="1600" dirty="0">
                  <a:solidFill>
                    <a:schemeClr val="tx1"/>
                  </a:solidFill>
                </a:rPr>
                <a:t>国企在国计民生的关键领域，发挥特色市场经济的定海神针</a:t>
              </a:r>
              <a:endParaRPr lang="zh-CN" altLang="en-US" sz="2800" dirty="0"/>
            </a:p>
            <a:p>
              <a:pPr marL="171450" lvl="1" indent="-171450" defTabSz="711200" fontAlgn="auto">
                <a:lnSpc>
                  <a:spcPct val="90000"/>
                </a:lnSpc>
                <a:spcAft>
                  <a:spcPct val="15000"/>
                </a:spcAft>
                <a:buFontTx/>
                <a:buChar char="••"/>
                <a:defRPr/>
              </a:pPr>
              <a:r>
                <a:rPr lang="zh-CN" altLang="en-US" sz="1600" dirty="0">
                  <a:solidFill>
                    <a:schemeClr val="tx1"/>
                  </a:solidFill>
                </a:rPr>
                <a:t>三大运营商、中国电力、美国安然</a:t>
              </a:r>
            </a:p>
          </p:txBody>
        </p:sp>
      </p:grpSp>
      <p:grpSp>
        <p:nvGrpSpPr>
          <p:cNvPr id="52" name="组合 51"/>
          <p:cNvGrpSpPr>
            <a:grpSpLocks/>
          </p:cNvGrpSpPr>
          <p:nvPr/>
        </p:nvGrpSpPr>
        <p:grpSpPr bwMode="auto">
          <a:xfrm>
            <a:off x="598488" y="2852738"/>
            <a:ext cx="4545012" cy="449262"/>
            <a:chOff x="324594" y="1670422"/>
            <a:chExt cx="4544318" cy="450440"/>
          </a:xfrm>
        </p:grpSpPr>
        <p:sp>
          <p:nvSpPr>
            <p:cNvPr id="53" name="圆角矩形 52"/>
            <p:cNvSpPr/>
            <p:nvPr/>
          </p:nvSpPr>
          <p:spPr>
            <a:xfrm>
              <a:off x="324594" y="1670422"/>
              <a:ext cx="4544318" cy="450440"/>
            </a:xfrm>
            <a:prstGeom prst="roundRect">
              <a:avLst/>
            </a:prstGeom>
            <a:solidFill>
              <a:srgbClr val="4570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4" name="圆角矩形 4"/>
            <p:cNvSpPr/>
            <p:nvPr/>
          </p:nvSpPr>
          <p:spPr>
            <a:xfrm>
              <a:off x="346816" y="1692705"/>
              <a:ext cx="4499875" cy="405873"/>
            </a:xfrm>
            <a:prstGeom prst="rect">
              <a:avLst/>
            </a:prstGeom>
          </p:spPr>
          <p:style>
            <a:lnRef idx="0">
              <a:scrgbClr r="0" g="0" b="0"/>
            </a:lnRef>
            <a:fillRef idx="0">
              <a:scrgbClr r="0" g="0" b="0"/>
            </a:fillRef>
            <a:effectRef idx="0">
              <a:scrgbClr r="0" g="0" b="0"/>
            </a:effectRef>
            <a:fontRef idx="minor">
              <a:schemeClr val="lt1"/>
            </a:fontRef>
          </p:style>
          <p:txBody>
            <a:bodyPr lIns="171764" tIns="0" rIns="171764" bIns="0" spcCol="1270" anchor="ctr"/>
            <a:lstStyle/>
            <a:p>
              <a:pPr defTabSz="1422400" fontAlgn="auto">
                <a:lnSpc>
                  <a:spcPct val="90000"/>
                </a:lnSpc>
                <a:spcAft>
                  <a:spcPct val="35000"/>
                </a:spcAft>
                <a:defRPr/>
              </a:pPr>
              <a:r>
                <a:rPr lang="zh-CN" altLang="en-US" sz="3200" dirty="0"/>
                <a:t>稳定国计民生</a:t>
              </a:r>
            </a:p>
          </p:txBody>
        </p:sp>
      </p:grpSp>
      <p:grpSp>
        <p:nvGrpSpPr>
          <p:cNvPr id="55" name="组合 54"/>
          <p:cNvGrpSpPr>
            <a:grpSpLocks/>
          </p:cNvGrpSpPr>
          <p:nvPr/>
        </p:nvGrpSpPr>
        <p:grpSpPr bwMode="auto">
          <a:xfrm>
            <a:off x="115888" y="4298950"/>
            <a:ext cx="6491287" cy="1439863"/>
            <a:chOff x="0" y="3297788"/>
            <a:chExt cx="6491884" cy="1440337"/>
          </a:xfrm>
        </p:grpSpPr>
        <p:sp>
          <p:nvSpPr>
            <p:cNvPr id="56" name="矩形 55"/>
            <p:cNvSpPr/>
            <p:nvPr/>
          </p:nvSpPr>
          <p:spPr>
            <a:xfrm>
              <a:off x="0" y="3297788"/>
              <a:ext cx="6491884" cy="1440337"/>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7" name="矩形 56"/>
            <p:cNvSpPr/>
            <p:nvPr/>
          </p:nvSpPr>
          <p:spPr>
            <a:xfrm>
              <a:off x="0" y="3297788"/>
              <a:ext cx="6491884" cy="14403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503842" tIns="645668" rIns="503842" bIns="113792" spcCol="1270"/>
            <a:lstStyle/>
            <a:p>
              <a:pPr marL="171450" lvl="1" indent="-171450" defTabSz="711200" fontAlgn="auto">
                <a:lnSpc>
                  <a:spcPct val="90000"/>
                </a:lnSpc>
                <a:spcAft>
                  <a:spcPct val="15000"/>
                </a:spcAft>
                <a:buFontTx/>
                <a:buChar char="••"/>
                <a:defRPr/>
              </a:pPr>
              <a:r>
                <a:rPr lang="zh-CN" altLang="en-US" sz="1600" dirty="0">
                  <a:solidFill>
                    <a:schemeClr val="tx1"/>
                  </a:solidFill>
                </a:rPr>
                <a:t>国企成为产业升级的最强驱动力，成为科技攻坚的排头兵。</a:t>
              </a:r>
            </a:p>
            <a:p>
              <a:pPr marL="171450" lvl="1" indent="-171450" defTabSz="711200" fontAlgn="auto">
                <a:lnSpc>
                  <a:spcPct val="90000"/>
                </a:lnSpc>
                <a:spcAft>
                  <a:spcPct val="15000"/>
                </a:spcAft>
                <a:buFontTx/>
                <a:buChar char="••"/>
                <a:defRPr/>
              </a:pPr>
              <a:r>
                <a:rPr lang="zh-CN" altLang="en-US" sz="1600" dirty="0">
                  <a:solidFill>
                    <a:schemeClr val="tx1"/>
                  </a:solidFill>
                </a:rPr>
                <a:t>京东方</a:t>
              </a:r>
            </a:p>
          </p:txBody>
        </p:sp>
      </p:grpSp>
      <p:grpSp>
        <p:nvGrpSpPr>
          <p:cNvPr id="58" name="组合 57"/>
          <p:cNvGrpSpPr>
            <a:grpSpLocks/>
          </p:cNvGrpSpPr>
          <p:nvPr/>
        </p:nvGrpSpPr>
        <p:grpSpPr bwMode="auto">
          <a:xfrm>
            <a:off x="577850" y="4370388"/>
            <a:ext cx="4543425" cy="484187"/>
            <a:chOff x="324594" y="3271039"/>
            <a:chExt cx="4544318" cy="484308"/>
          </a:xfrm>
        </p:grpSpPr>
        <p:sp>
          <p:nvSpPr>
            <p:cNvPr id="59" name="圆角矩形 58"/>
            <p:cNvSpPr/>
            <p:nvPr/>
          </p:nvSpPr>
          <p:spPr>
            <a:xfrm>
              <a:off x="324594" y="3271039"/>
              <a:ext cx="4544318" cy="484308"/>
            </a:xfrm>
            <a:prstGeom prst="round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0" name="圆角矩形 4"/>
            <p:cNvSpPr/>
            <p:nvPr/>
          </p:nvSpPr>
          <p:spPr>
            <a:xfrm>
              <a:off x="348412" y="3294857"/>
              <a:ext cx="4496684" cy="436672"/>
            </a:xfrm>
            <a:prstGeom prst="rect">
              <a:avLst/>
            </a:prstGeom>
          </p:spPr>
          <p:style>
            <a:lnRef idx="0">
              <a:scrgbClr r="0" g="0" b="0"/>
            </a:lnRef>
            <a:fillRef idx="0">
              <a:scrgbClr r="0" g="0" b="0"/>
            </a:fillRef>
            <a:effectRef idx="0">
              <a:scrgbClr r="0" g="0" b="0"/>
            </a:effectRef>
            <a:fontRef idx="minor">
              <a:schemeClr val="lt1"/>
            </a:fontRef>
          </p:style>
          <p:txBody>
            <a:bodyPr lIns="171764" tIns="0" rIns="171764" bIns="0" spcCol="1270" anchor="ctr"/>
            <a:lstStyle/>
            <a:p>
              <a:pPr defTabSz="1422400" fontAlgn="auto">
                <a:lnSpc>
                  <a:spcPct val="90000"/>
                </a:lnSpc>
                <a:spcAft>
                  <a:spcPct val="35000"/>
                </a:spcAft>
                <a:defRPr/>
              </a:pPr>
              <a:r>
                <a:rPr lang="zh-CN" altLang="en-US" sz="3200" dirty="0"/>
                <a:t>科技攻坚排头兵</a:t>
              </a:r>
            </a:p>
          </p:txBody>
        </p:sp>
      </p:grpSp>
      <p:sp>
        <p:nvSpPr>
          <p:cNvPr id="61" name="空心弧 60"/>
          <p:cNvSpPr/>
          <p:nvPr/>
        </p:nvSpPr>
        <p:spPr>
          <a:xfrm>
            <a:off x="1092200" y="277813"/>
            <a:ext cx="6580188" cy="6580187"/>
          </a:xfrm>
          <a:prstGeom prst="blockArc">
            <a:avLst>
              <a:gd name="adj1" fmla="val 18900000"/>
              <a:gd name="adj2" fmla="val 2700000"/>
              <a:gd name="adj3" fmla="val 328"/>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2" name="椭圆 61"/>
          <p:cNvSpPr/>
          <p:nvPr/>
        </p:nvSpPr>
        <p:spPr>
          <a:xfrm>
            <a:off x="6972300" y="1906588"/>
            <a:ext cx="830263" cy="800100"/>
          </a:xfrm>
          <a:prstGeom prst="ellipse">
            <a:avLst/>
          </a:prstGeom>
          <a:solidFill>
            <a:srgbClr val="002060"/>
          </a:solid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63" name="组合 62"/>
          <p:cNvGrpSpPr>
            <a:grpSpLocks/>
          </p:cNvGrpSpPr>
          <p:nvPr/>
        </p:nvGrpSpPr>
        <p:grpSpPr bwMode="auto">
          <a:xfrm>
            <a:off x="7399338" y="1817688"/>
            <a:ext cx="3994150" cy="977900"/>
            <a:chOff x="677719" y="488808"/>
            <a:chExt cx="3993911" cy="977617"/>
          </a:xfrm>
        </p:grpSpPr>
        <p:sp>
          <p:nvSpPr>
            <p:cNvPr id="64" name="矩形 63"/>
            <p:cNvSpPr/>
            <p:nvPr/>
          </p:nvSpPr>
          <p:spPr>
            <a:xfrm>
              <a:off x="677719" y="488808"/>
              <a:ext cx="3993911" cy="977617"/>
            </a:xfrm>
            <a:prstGeom prst="rect">
              <a:avLst/>
            </a:prstGeom>
            <a:solidFill>
              <a:srgbClr val="002060">
                <a:alpha val="33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5" name="矩形 64"/>
            <p:cNvSpPr/>
            <p:nvPr/>
          </p:nvSpPr>
          <p:spPr>
            <a:xfrm>
              <a:off x="677719" y="488808"/>
              <a:ext cx="3993911" cy="977617"/>
            </a:xfrm>
            <a:prstGeom prst="rect">
              <a:avLst/>
            </a:prstGeom>
          </p:spPr>
          <p:style>
            <a:lnRef idx="0">
              <a:scrgbClr r="0" g="0" b="0"/>
            </a:lnRef>
            <a:fillRef idx="0">
              <a:scrgbClr r="0" g="0" b="0"/>
            </a:fillRef>
            <a:effectRef idx="0">
              <a:scrgbClr r="0" g="0" b="0"/>
            </a:effectRef>
            <a:fontRef idx="minor">
              <a:schemeClr val="lt1"/>
            </a:fontRef>
          </p:style>
          <p:txBody>
            <a:bodyPr lIns="775984" tIns="25400" rIns="25400" bIns="25400" spcCol="1270" anchor="ctr"/>
            <a:lstStyle/>
            <a:p>
              <a:pPr defTabSz="444500" fontAlgn="auto">
                <a:lnSpc>
                  <a:spcPct val="90000"/>
                </a:lnSpc>
                <a:spcAft>
                  <a:spcPct val="35000"/>
                </a:spcAft>
                <a:defRPr/>
              </a:pPr>
              <a:r>
                <a:rPr lang="zh-CN" altLang="en-US" sz="1000" b="1" dirty="0"/>
                <a:t>为什么我们的互联网经济冠绝全球？</a:t>
              </a:r>
              <a:endParaRPr lang="en-US" altLang="zh-CN" sz="1000" b="1" dirty="0"/>
            </a:p>
            <a:p>
              <a:pPr defTabSz="444500" fontAlgn="auto">
                <a:lnSpc>
                  <a:spcPct val="90000"/>
                </a:lnSpc>
                <a:spcAft>
                  <a:spcPct val="35000"/>
                </a:spcAft>
                <a:defRPr/>
              </a:pPr>
              <a:r>
                <a:rPr lang="zh-CN" altLang="en-US" sz="1000" dirty="0"/>
                <a:t>除了光纤、</a:t>
              </a:r>
              <a:r>
                <a:rPr lang="en-US" altLang="zh-CN" sz="1000" dirty="0"/>
                <a:t>4G</a:t>
              </a:r>
              <a:r>
                <a:rPr lang="zh-CN" altLang="en-US" sz="1000" dirty="0"/>
                <a:t>基站基础设施渗透率高，另外就是三大运营商都是国企，管理层让提速降价就得服从命令听指挥</a:t>
              </a:r>
            </a:p>
          </p:txBody>
        </p:sp>
      </p:grpSp>
      <p:sp>
        <p:nvSpPr>
          <p:cNvPr id="66" name="椭圆 65"/>
          <p:cNvSpPr/>
          <p:nvPr/>
        </p:nvSpPr>
        <p:spPr>
          <a:xfrm>
            <a:off x="7212013" y="3154363"/>
            <a:ext cx="1023937" cy="1031875"/>
          </a:xfrm>
          <a:prstGeom prst="ellipse">
            <a:avLst/>
          </a:prstGeom>
          <a:solidFill>
            <a:srgbClr val="608C95"/>
          </a:solid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67" name="组合 66"/>
          <p:cNvGrpSpPr>
            <a:grpSpLocks/>
          </p:cNvGrpSpPr>
          <p:nvPr/>
        </p:nvGrpSpPr>
        <p:grpSpPr bwMode="auto">
          <a:xfrm>
            <a:off x="7766050" y="3181350"/>
            <a:ext cx="3638550" cy="977900"/>
            <a:chOff x="1100833" y="1982177"/>
            <a:chExt cx="3638547" cy="977617"/>
          </a:xfrm>
        </p:grpSpPr>
        <p:sp>
          <p:nvSpPr>
            <p:cNvPr id="68" name="矩形 67"/>
            <p:cNvSpPr/>
            <p:nvPr/>
          </p:nvSpPr>
          <p:spPr>
            <a:xfrm>
              <a:off x="1100833" y="1982177"/>
              <a:ext cx="3638547" cy="977617"/>
            </a:xfrm>
            <a:prstGeom prst="rect">
              <a:avLst/>
            </a:prstGeom>
            <a:solidFill>
              <a:srgbClr val="608C95">
                <a:alpha val="61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9" name="矩形 68"/>
            <p:cNvSpPr/>
            <p:nvPr/>
          </p:nvSpPr>
          <p:spPr>
            <a:xfrm>
              <a:off x="1100833" y="1982177"/>
              <a:ext cx="3638547" cy="977617"/>
            </a:xfrm>
            <a:prstGeom prst="rect">
              <a:avLst/>
            </a:prstGeom>
          </p:spPr>
          <p:style>
            <a:lnRef idx="0">
              <a:scrgbClr r="0" g="0" b="0"/>
            </a:lnRef>
            <a:fillRef idx="0">
              <a:scrgbClr r="0" g="0" b="0"/>
            </a:fillRef>
            <a:effectRef idx="0">
              <a:scrgbClr r="0" g="0" b="0"/>
            </a:effectRef>
            <a:fontRef idx="minor">
              <a:schemeClr val="lt1"/>
            </a:fontRef>
          </p:style>
          <p:txBody>
            <a:bodyPr lIns="775984" tIns="25400" rIns="25400" bIns="25400" spcCol="1270" anchor="ctr"/>
            <a:lstStyle/>
            <a:p>
              <a:pPr defTabSz="444500" fontAlgn="auto">
                <a:lnSpc>
                  <a:spcPct val="90000"/>
                </a:lnSpc>
                <a:spcAft>
                  <a:spcPct val="35000"/>
                </a:spcAft>
                <a:defRPr/>
              </a:pPr>
              <a:r>
                <a:rPr lang="zh-CN" altLang="en-US" sz="1000" b="1" dirty="0"/>
                <a:t>为什么我国经济保持高速增长？</a:t>
              </a:r>
              <a:endParaRPr lang="en-US" altLang="zh-CN" sz="1000" b="1" dirty="0"/>
            </a:p>
            <a:p>
              <a:pPr defTabSz="444500" fontAlgn="auto">
                <a:lnSpc>
                  <a:spcPct val="90000"/>
                </a:lnSpc>
                <a:spcAft>
                  <a:spcPct val="35000"/>
                </a:spcAft>
                <a:defRPr/>
              </a:pPr>
              <a:r>
                <a:rPr lang="zh-CN" altLang="en-US" sz="1000" dirty="0"/>
                <a:t>国计民生的关键领域，国企就是我们特色市场经济的定海神针</a:t>
              </a:r>
            </a:p>
          </p:txBody>
        </p:sp>
      </p:grpSp>
      <p:sp>
        <p:nvSpPr>
          <p:cNvPr id="70" name="椭圆 69"/>
          <p:cNvSpPr/>
          <p:nvPr/>
        </p:nvSpPr>
        <p:spPr>
          <a:xfrm>
            <a:off x="6932613" y="4568825"/>
            <a:ext cx="874712" cy="893763"/>
          </a:xfrm>
          <a:prstGeom prst="ellipse">
            <a:avLst/>
          </a:prstGeom>
          <a:solidFill>
            <a:srgbClr val="C00000"/>
          </a:solid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71" name="组合 70"/>
          <p:cNvGrpSpPr>
            <a:grpSpLocks/>
          </p:cNvGrpSpPr>
          <p:nvPr/>
        </p:nvGrpSpPr>
        <p:grpSpPr bwMode="auto">
          <a:xfrm>
            <a:off x="7410450" y="4541838"/>
            <a:ext cx="3994150" cy="977900"/>
            <a:chOff x="677719" y="3421660"/>
            <a:chExt cx="3993911" cy="977617"/>
          </a:xfrm>
        </p:grpSpPr>
        <p:sp>
          <p:nvSpPr>
            <p:cNvPr id="72" name="矩形 71"/>
            <p:cNvSpPr/>
            <p:nvPr/>
          </p:nvSpPr>
          <p:spPr>
            <a:xfrm>
              <a:off x="677719" y="3421660"/>
              <a:ext cx="3993911" cy="977617"/>
            </a:xfrm>
            <a:prstGeom prst="rect">
              <a:avLst/>
            </a:prstGeom>
            <a:solidFill>
              <a:srgbClr val="C00000">
                <a:alpha val="60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矩形 72"/>
            <p:cNvSpPr/>
            <p:nvPr/>
          </p:nvSpPr>
          <p:spPr>
            <a:xfrm>
              <a:off x="677719" y="3421660"/>
              <a:ext cx="3993911" cy="977617"/>
            </a:xfrm>
            <a:prstGeom prst="rect">
              <a:avLst/>
            </a:prstGeom>
          </p:spPr>
          <p:style>
            <a:lnRef idx="0">
              <a:scrgbClr r="0" g="0" b="0"/>
            </a:lnRef>
            <a:fillRef idx="0">
              <a:scrgbClr r="0" g="0" b="0"/>
            </a:fillRef>
            <a:effectRef idx="0">
              <a:scrgbClr r="0" g="0" b="0"/>
            </a:effectRef>
            <a:fontRef idx="minor">
              <a:schemeClr val="lt1"/>
            </a:fontRef>
          </p:style>
          <p:txBody>
            <a:bodyPr lIns="775984" tIns="25400" rIns="25400" bIns="25400" spcCol="1270" anchor="ctr"/>
            <a:lstStyle/>
            <a:p>
              <a:pPr defTabSz="444500" fontAlgn="auto">
                <a:lnSpc>
                  <a:spcPct val="90000"/>
                </a:lnSpc>
                <a:spcAft>
                  <a:spcPct val="35000"/>
                </a:spcAft>
                <a:defRPr/>
              </a:pPr>
              <a:r>
                <a:rPr lang="zh-CN" altLang="en-US" sz="1000" dirty="0"/>
                <a:t>为什么国企效率低？</a:t>
              </a:r>
              <a:endParaRPr lang="en-US" altLang="zh-CN" sz="1000" dirty="0"/>
            </a:p>
            <a:p>
              <a:pPr defTabSz="444500" fontAlgn="auto">
                <a:lnSpc>
                  <a:spcPct val="90000"/>
                </a:lnSpc>
                <a:spcAft>
                  <a:spcPct val="35000"/>
                </a:spcAft>
                <a:defRPr/>
              </a:pPr>
              <a:r>
                <a:rPr lang="zh-CN" altLang="en-US" sz="1000" dirty="0"/>
                <a:t>因为国企行业布局上都选择前期投入大、收益缓慢的行业，民企一般无力介入。</a:t>
              </a:r>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9"/>
                                        </p:tgtEl>
                                        <p:attrNameLst>
                                          <p:attrName>style.visibility</p:attrName>
                                        </p:attrNameLst>
                                      </p:cBhvr>
                                      <p:to>
                                        <p:strVal val="visible"/>
                                      </p:to>
                                    </p:set>
                                    <p:anim calcmode="lin" valueType="num">
                                      <p:cBhvr additive="base">
                                        <p:cTn id="14" dur="500" fill="hold"/>
                                        <p:tgtEl>
                                          <p:spTgt spid="39"/>
                                        </p:tgtEl>
                                        <p:attrNameLst>
                                          <p:attrName>ppt_x</p:attrName>
                                        </p:attrNameLst>
                                      </p:cBhvr>
                                      <p:tavLst>
                                        <p:tav tm="0">
                                          <p:val>
                                            <p:strVal val="#ppt_x"/>
                                          </p:val>
                                        </p:tav>
                                        <p:tav tm="100000">
                                          <p:val>
                                            <p:strVal val="#ppt_x"/>
                                          </p:val>
                                        </p:tav>
                                      </p:tavLst>
                                    </p:anim>
                                    <p:anim calcmode="lin" valueType="num">
                                      <p:cBhvr additive="base">
                                        <p:cTn id="15"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1000"/>
                                        <p:tgtEl>
                                          <p:spTgt spid="36"/>
                                        </p:tgtEl>
                                      </p:cBhvr>
                                    </p:animEffect>
                                    <p:anim calcmode="lin" valueType="num">
                                      <p:cBhvr>
                                        <p:cTn id="21" dur="1000" fill="hold"/>
                                        <p:tgtEl>
                                          <p:spTgt spid="36"/>
                                        </p:tgtEl>
                                        <p:attrNameLst>
                                          <p:attrName>ppt_x</p:attrName>
                                        </p:attrNameLst>
                                      </p:cBhvr>
                                      <p:tavLst>
                                        <p:tav tm="0">
                                          <p:val>
                                            <p:strVal val="#ppt_x"/>
                                          </p:val>
                                        </p:tav>
                                        <p:tav tm="100000">
                                          <p:val>
                                            <p:strVal val="#ppt_x"/>
                                          </p:val>
                                        </p:tav>
                                      </p:tavLst>
                                    </p:anim>
                                    <p:anim calcmode="lin" valueType="num">
                                      <p:cBhvr>
                                        <p:cTn id="2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ppt_x"/>
                                          </p:val>
                                        </p:tav>
                                        <p:tav tm="100000">
                                          <p:val>
                                            <p:strVal val="#ppt_x"/>
                                          </p:val>
                                        </p:tav>
                                      </p:tavLst>
                                    </p:anim>
                                    <p:anim calcmode="lin" valueType="num">
                                      <p:cBhvr additive="base">
                                        <p:cTn id="2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fade">
                                      <p:cBhvr>
                                        <p:cTn id="33" dur="1000"/>
                                        <p:tgtEl>
                                          <p:spTgt spid="49"/>
                                        </p:tgtEl>
                                      </p:cBhvr>
                                    </p:animEffect>
                                    <p:anim calcmode="lin" valueType="num">
                                      <p:cBhvr>
                                        <p:cTn id="34" dur="1000" fill="hold"/>
                                        <p:tgtEl>
                                          <p:spTgt spid="49"/>
                                        </p:tgtEl>
                                        <p:attrNameLst>
                                          <p:attrName>ppt_x</p:attrName>
                                        </p:attrNameLst>
                                      </p:cBhvr>
                                      <p:tavLst>
                                        <p:tav tm="0">
                                          <p:val>
                                            <p:strVal val="#ppt_x"/>
                                          </p:val>
                                        </p:tav>
                                        <p:tav tm="100000">
                                          <p:val>
                                            <p:strVal val="#ppt_x"/>
                                          </p:val>
                                        </p:tav>
                                      </p:tavLst>
                                    </p:anim>
                                    <p:anim calcmode="lin" valueType="num">
                                      <p:cBhvr>
                                        <p:cTn id="3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58"/>
                                        </p:tgtEl>
                                        <p:attrNameLst>
                                          <p:attrName>style.visibility</p:attrName>
                                        </p:attrNameLst>
                                      </p:cBhvr>
                                      <p:to>
                                        <p:strVal val="visible"/>
                                      </p:to>
                                    </p:set>
                                    <p:anim calcmode="lin" valueType="num">
                                      <p:cBhvr additive="base">
                                        <p:cTn id="40" dur="500" fill="hold"/>
                                        <p:tgtEl>
                                          <p:spTgt spid="58"/>
                                        </p:tgtEl>
                                        <p:attrNameLst>
                                          <p:attrName>ppt_x</p:attrName>
                                        </p:attrNameLst>
                                      </p:cBhvr>
                                      <p:tavLst>
                                        <p:tav tm="0">
                                          <p:val>
                                            <p:strVal val="#ppt_x"/>
                                          </p:val>
                                        </p:tav>
                                        <p:tav tm="100000">
                                          <p:val>
                                            <p:strVal val="#ppt_x"/>
                                          </p:val>
                                        </p:tav>
                                      </p:tavLst>
                                    </p:anim>
                                    <p:anim calcmode="lin" valueType="num">
                                      <p:cBhvr additive="base">
                                        <p:cTn id="41"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1000"/>
                                        <p:tgtEl>
                                          <p:spTgt spid="55"/>
                                        </p:tgtEl>
                                      </p:cBhvr>
                                    </p:animEffect>
                                    <p:anim calcmode="lin" valueType="num">
                                      <p:cBhvr>
                                        <p:cTn id="47" dur="1000" fill="hold"/>
                                        <p:tgtEl>
                                          <p:spTgt spid="55"/>
                                        </p:tgtEl>
                                        <p:attrNameLst>
                                          <p:attrName>ppt_x</p:attrName>
                                        </p:attrNameLst>
                                      </p:cBhvr>
                                      <p:tavLst>
                                        <p:tav tm="0">
                                          <p:val>
                                            <p:strVal val="#ppt_x"/>
                                          </p:val>
                                        </p:tav>
                                        <p:tav tm="100000">
                                          <p:val>
                                            <p:strVal val="#ppt_x"/>
                                          </p:val>
                                        </p:tav>
                                      </p:tavLst>
                                    </p:anim>
                                    <p:anim calcmode="lin" valueType="num">
                                      <p:cBhvr>
                                        <p:cTn id="48"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2"/>
                                        </p:tgtEl>
                                        <p:attrNameLst>
                                          <p:attrName>style.visibility</p:attrName>
                                        </p:attrNameLst>
                                      </p:cBhvr>
                                      <p:to>
                                        <p:strVal val="visible"/>
                                      </p:to>
                                    </p:set>
                                    <p:anim calcmode="lin" valueType="num">
                                      <p:cBhvr additive="base">
                                        <p:cTn id="53" dur="500" fill="hold"/>
                                        <p:tgtEl>
                                          <p:spTgt spid="62"/>
                                        </p:tgtEl>
                                        <p:attrNameLst>
                                          <p:attrName>ppt_x</p:attrName>
                                        </p:attrNameLst>
                                      </p:cBhvr>
                                      <p:tavLst>
                                        <p:tav tm="0">
                                          <p:val>
                                            <p:strVal val="#ppt_x"/>
                                          </p:val>
                                        </p:tav>
                                        <p:tav tm="100000">
                                          <p:val>
                                            <p:strVal val="#ppt_x"/>
                                          </p:val>
                                        </p:tav>
                                      </p:tavLst>
                                    </p:anim>
                                    <p:anim calcmode="lin" valueType="num">
                                      <p:cBhvr additive="base">
                                        <p:cTn id="54"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fade">
                                      <p:cBhvr>
                                        <p:cTn id="59" dur="1000"/>
                                        <p:tgtEl>
                                          <p:spTgt spid="63"/>
                                        </p:tgtEl>
                                      </p:cBhvr>
                                    </p:animEffect>
                                    <p:anim calcmode="lin" valueType="num">
                                      <p:cBhvr>
                                        <p:cTn id="60" dur="1000" fill="hold"/>
                                        <p:tgtEl>
                                          <p:spTgt spid="63"/>
                                        </p:tgtEl>
                                        <p:attrNameLst>
                                          <p:attrName>ppt_x</p:attrName>
                                        </p:attrNameLst>
                                      </p:cBhvr>
                                      <p:tavLst>
                                        <p:tav tm="0">
                                          <p:val>
                                            <p:strVal val="#ppt_x"/>
                                          </p:val>
                                        </p:tav>
                                        <p:tav tm="100000">
                                          <p:val>
                                            <p:strVal val="#ppt_x"/>
                                          </p:val>
                                        </p:tav>
                                      </p:tavLst>
                                    </p:anim>
                                    <p:anim calcmode="lin" valueType="num">
                                      <p:cBhvr>
                                        <p:cTn id="61"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66"/>
                                        </p:tgtEl>
                                        <p:attrNameLst>
                                          <p:attrName>style.visibility</p:attrName>
                                        </p:attrNameLst>
                                      </p:cBhvr>
                                      <p:to>
                                        <p:strVal val="visible"/>
                                      </p:to>
                                    </p:set>
                                    <p:anim calcmode="lin" valueType="num">
                                      <p:cBhvr additive="base">
                                        <p:cTn id="66" dur="500" fill="hold"/>
                                        <p:tgtEl>
                                          <p:spTgt spid="66"/>
                                        </p:tgtEl>
                                        <p:attrNameLst>
                                          <p:attrName>ppt_x</p:attrName>
                                        </p:attrNameLst>
                                      </p:cBhvr>
                                      <p:tavLst>
                                        <p:tav tm="0">
                                          <p:val>
                                            <p:strVal val="#ppt_x"/>
                                          </p:val>
                                        </p:tav>
                                        <p:tav tm="100000">
                                          <p:val>
                                            <p:strVal val="#ppt_x"/>
                                          </p:val>
                                        </p:tav>
                                      </p:tavLst>
                                    </p:anim>
                                    <p:anim calcmode="lin" valueType="num">
                                      <p:cBhvr additive="base">
                                        <p:cTn id="67"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67"/>
                                        </p:tgtEl>
                                        <p:attrNameLst>
                                          <p:attrName>style.visibility</p:attrName>
                                        </p:attrNameLst>
                                      </p:cBhvr>
                                      <p:to>
                                        <p:strVal val="visible"/>
                                      </p:to>
                                    </p:set>
                                    <p:animEffect transition="in" filter="fade">
                                      <p:cBhvr>
                                        <p:cTn id="72" dur="1000"/>
                                        <p:tgtEl>
                                          <p:spTgt spid="67"/>
                                        </p:tgtEl>
                                      </p:cBhvr>
                                    </p:animEffect>
                                    <p:anim calcmode="lin" valueType="num">
                                      <p:cBhvr>
                                        <p:cTn id="73" dur="1000" fill="hold"/>
                                        <p:tgtEl>
                                          <p:spTgt spid="67"/>
                                        </p:tgtEl>
                                        <p:attrNameLst>
                                          <p:attrName>ppt_x</p:attrName>
                                        </p:attrNameLst>
                                      </p:cBhvr>
                                      <p:tavLst>
                                        <p:tav tm="0">
                                          <p:val>
                                            <p:strVal val="#ppt_x"/>
                                          </p:val>
                                        </p:tav>
                                        <p:tav tm="100000">
                                          <p:val>
                                            <p:strVal val="#ppt_x"/>
                                          </p:val>
                                        </p:tav>
                                      </p:tavLst>
                                    </p:anim>
                                    <p:anim calcmode="lin" valueType="num">
                                      <p:cBhvr>
                                        <p:cTn id="74"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70"/>
                                        </p:tgtEl>
                                        <p:attrNameLst>
                                          <p:attrName>style.visibility</p:attrName>
                                        </p:attrNameLst>
                                      </p:cBhvr>
                                      <p:to>
                                        <p:strVal val="visible"/>
                                      </p:to>
                                    </p:set>
                                    <p:anim calcmode="lin" valueType="num">
                                      <p:cBhvr additive="base">
                                        <p:cTn id="79" dur="500" fill="hold"/>
                                        <p:tgtEl>
                                          <p:spTgt spid="70"/>
                                        </p:tgtEl>
                                        <p:attrNameLst>
                                          <p:attrName>ppt_x</p:attrName>
                                        </p:attrNameLst>
                                      </p:cBhvr>
                                      <p:tavLst>
                                        <p:tav tm="0">
                                          <p:val>
                                            <p:strVal val="#ppt_x"/>
                                          </p:val>
                                        </p:tav>
                                        <p:tav tm="100000">
                                          <p:val>
                                            <p:strVal val="#ppt_x"/>
                                          </p:val>
                                        </p:tav>
                                      </p:tavLst>
                                    </p:anim>
                                    <p:anim calcmode="lin" valueType="num">
                                      <p:cBhvr additive="base">
                                        <p:cTn id="80"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71"/>
                                        </p:tgtEl>
                                        <p:attrNameLst>
                                          <p:attrName>style.visibility</p:attrName>
                                        </p:attrNameLst>
                                      </p:cBhvr>
                                      <p:to>
                                        <p:strVal val="visible"/>
                                      </p:to>
                                    </p:set>
                                    <p:animEffect transition="in" filter="fade">
                                      <p:cBhvr>
                                        <p:cTn id="85" dur="1000"/>
                                        <p:tgtEl>
                                          <p:spTgt spid="71"/>
                                        </p:tgtEl>
                                      </p:cBhvr>
                                    </p:animEffect>
                                    <p:anim calcmode="lin" valueType="num">
                                      <p:cBhvr>
                                        <p:cTn id="86" dur="1000" fill="hold"/>
                                        <p:tgtEl>
                                          <p:spTgt spid="71"/>
                                        </p:tgtEl>
                                        <p:attrNameLst>
                                          <p:attrName>ppt_x</p:attrName>
                                        </p:attrNameLst>
                                      </p:cBhvr>
                                      <p:tavLst>
                                        <p:tav tm="0">
                                          <p:val>
                                            <p:strVal val="#ppt_x"/>
                                          </p:val>
                                        </p:tav>
                                        <p:tav tm="100000">
                                          <p:val>
                                            <p:strVal val="#ppt_x"/>
                                          </p:val>
                                        </p:tav>
                                      </p:tavLst>
                                    </p:anim>
                                    <p:anim calcmode="lin" valueType="num">
                                      <p:cBhvr>
                                        <p:cTn id="87"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61"/>
                                        </p:tgtEl>
                                        <p:attrNameLst>
                                          <p:attrName>style.visibility</p:attrName>
                                        </p:attrNameLst>
                                      </p:cBhvr>
                                      <p:to>
                                        <p:strVal val="visible"/>
                                      </p:to>
                                    </p:set>
                                    <p:anim calcmode="lin" valueType="num">
                                      <p:cBhvr additive="base">
                                        <p:cTn id="92" dur="500" fill="hold"/>
                                        <p:tgtEl>
                                          <p:spTgt spid="61"/>
                                        </p:tgtEl>
                                        <p:attrNameLst>
                                          <p:attrName>ppt_x</p:attrName>
                                        </p:attrNameLst>
                                      </p:cBhvr>
                                      <p:tavLst>
                                        <p:tav tm="0">
                                          <p:val>
                                            <p:strVal val="#ppt_x"/>
                                          </p:val>
                                        </p:tav>
                                        <p:tav tm="100000">
                                          <p:val>
                                            <p:strVal val="#ppt_x"/>
                                          </p:val>
                                        </p:tav>
                                      </p:tavLst>
                                    </p:anim>
                                    <p:anim calcmode="lin" valueType="num">
                                      <p:cBhvr additive="base">
                                        <p:cTn id="93"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rrowheads="1"/>
          </p:cNvSpPr>
          <p:nvPr/>
        </p:nvSpPr>
        <p:spPr bwMode="auto">
          <a:xfrm>
            <a:off x="0" y="771525"/>
            <a:ext cx="12192000" cy="923925"/>
          </a:xfrm>
          <a:prstGeom prst="rect">
            <a:avLst/>
          </a:prstGeom>
          <a:noFill/>
          <a:ln w="9525">
            <a:noFill/>
            <a:miter lim="800000"/>
            <a:headEnd/>
            <a:tailEnd/>
          </a:ln>
        </p:spPr>
        <p:txBody>
          <a:bodyPr>
            <a:spAutoFit/>
          </a:bodyPr>
          <a:lstStyle/>
          <a:p>
            <a:pPr algn="just"/>
            <a:r>
              <a:rPr lang="zh-CN" altLang="en-US">
                <a:solidFill>
                  <a:srgbClr val="333333"/>
                </a:solidFill>
                <a:ea typeface="微软雅黑" pitchFamily="34" charset="-122"/>
              </a:rPr>
              <a:t>传统经济理论很难解释中国的奇迹。经济理论认为工业化需要两大必要条件，完善的产权制度和金融制度。可是改革初期，这些条件中国都很欠缺。当时宪法不承认私人产权，银行也不给民营企业贷款。那么在没有产权保护和完善的金融制度下，这么多民营企业是怎么产生的呢？那中国到底怎么做起来的？答案是产业集群。</a:t>
            </a:r>
          </a:p>
        </p:txBody>
      </p:sp>
      <p:sp>
        <p:nvSpPr>
          <p:cNvPr id="8" name="矩形 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矩形 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椭圆 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9397" name="Group 32"/>
          <p:cNvGrpSpPr>
            <a:grpSpLocks/>
          </p:cNvGrpSpPr>
          <p:nvPr/>
        </p:nvGrpSpPr>
        <p:grpSpPr bwMode="auto">
          <a:xfrm>
            <a:off x="1087438" y="-11113"/>
            <a:ext cx="709612" cy="711201"/>
            <a:chOff x="3692576" y="1742634"/>
            <a:chExt cx="2790379" cy="2796023"/>
          </a:xfrm>
        </p:grpSpPr>
        <p:grpSp>
          <p:nvGrpSpPr>
            <p:cNvPr id="59438" name="组合 79"/>
            <p:cNvGrpSpPr>
              <a:grpSpLocks/>
            </p:cNvGrpSpPr>
            <p:nvPr/>
          </p:nvGrpSpPr>
          <p:grpSpPr bwMode="auto">
            <a:xfrm>
              <a:off x="3692576" y="1742634"/>
              <a:ext cx="2790379" cy="2796023"/>
              <a:chOff x="6379729" y="2488774"/>
              <a:chExt cx="2513016" cy="2513016"/>
            </a:xfrm>
          </p:grpSpPr>
          <p:sp>
            <p:nvSpPr>
              <p:cNvPr id="1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9398"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9399"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8" name="矩形 1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9" name="椭圆 1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59402" name="Group 32"/>
          <p:cNvGrpSpPr>
            <a:grpSpLocks/>
          </p:cNvGrpSpPr>
          <p:nvPr/>
        </p:nvGrpSpPr>
        <p:grpSpPr bwMode="auto">
          <a:xfrm>
            <a:off x="1087438" y="-11113"/>
            <a:ext cx="709612" cy="711201"/>
            <a:chOff x="3692576" y="1742634"/>
            <a:chExt cx="2790379" cy="2796023"/>
          </a:xfrm>
        </p:grpSpPr>
        <p:grpSp>
          <p:nvGrpSpPr>
            <p:cNvPr id="59430" name="组合 79"/>
            <p:cNvGrpSpPr>
              <a:grpSpLocks/>
            </p:cNvGrpSpPr>
            <p:nvPr/>
          </p:nvGrpSpPr>
          <p:grpSpPr bwMode="auto">
            <a:xfrm>
              <a:off x="3692576" y="1742634"/>
              <a:ext cx="2790379" cy="2796023"/>
              <a:chOff x="6379729" y="2488774"/>
              <a:chExt cx="2513016" cy="2513016"/>
            </a:xfrm>
          </p:grpSpPr>
          <p:sp>
            <p:nvSpPr>
              <p:cNvPr id="2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9403" name="矩形 24"/>
          <p:cNvSpPr>
            <a:spLocks noChangeArrowheads="1"/>
          </p:cNvSpPr>
          <p:nvPr/>
        </p:nvSpPr>
        <p:spPr bwMode="auto">
          <a:xfrm>
            <a:off x="1987550" y="130175"/>
            <a:ext cx="3621088"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国企冲锋</a:t>
            </a:r>
            <a:r>
              <a:rPr lang="en-US" altLang="zh-CN" sz="1600">
                <a:solidFill>
                  <a:schemeClr val="bg1"/>
                </a:solidFill>
                <a:latin typeface="微软雅黑" pitchFamily="34" charset="-122"/>
                <a:ea typeface="微软雅黑" pitchFamily="34" charset="-122"/>
              </a:rPr>
              <a:t>+</a:t>
            </a:r>
            <a:r>
              <a:rPr lang="zh-CN" altLang="en-US" sz="1600">
                <a:solidFill>
                  <a:schemeClr val="bg1"/>
                </a:solidFill>
                <a:latin typeface="微软雅黑" pitchFamily="34" charset="-122"/>
                <a:ea typeface="微软雅黑" pitchFamily="34" charset="-122"/>
              </a:rPr>
              <a:t>民企跟进：双核驱动之民企</a:t>
            </a:r>
            <a:endParaRPr lang="en-US" altLang="zh-CN" sz="1600">
              <a:solidFill>
                <a:schemeClr val="bg1"/>
              </a:solidFill>
              <a:latin typeface="微软雅黑" pitchFamily="34" charset="-122"/>
              <a:ea typeface="微软雅黑" pitchFamily="34" charset="-122"/>
            </a:endParaRPr>
          </a:p>
        </p:txBody>
      </p:sp>
      <p:pic>
        <p:nvPicPr>
          <p:cNvPr id="59404"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
        <p:nvSpPr>
          <p:cNvPr id="30" name="TextBox 29"/>
          <p:cNvSpPr txBox="1">
            <a:spLocks noChangeArrowheads="1"/>
          </p:cNvSpPr>
          <p:nvPr/>
        </p:nvSpPr>
        <p:spPr bwMode="auto">
          <a:xfrm>
            <a:off x="7026275" y="1811338"/>
            <a:ext cx="4003675" cy="3416300"/>
          </a:xfrm>
          <a:prstGeom prst="rect">
            <a:avLst/>
          </a:prstGeom>
          <a:solidFill>
            <a:srgbClr val="457077"/>
          </a:solidFill>
          <a:ln w="9525">
            <a:noFill/>
            <a:miter lim="800000"/>
            <a:headEnd/>
            <a:tailEnd/>
          </a:ln>
        </p:spPr>
        <p:txBody>
          <a:bodyPr>
            <a:spAutoFit/>
          </a:bodyPr>
          <a:lstStyle/>
          <a:p>
            <a:r>
              <a:rPr lang="zh-CN" altLang="en-US" sz="2000" b="1">
                <a:ea typeface="微软雅黑" pitchFamily="34" charset="-122"/>
              </a:rPr>
              <a:t>义乌小商品市场：</a:t>
            </a:r>
            <a:endParaRPr lang="en-US" altLang="zh-CN" sz="2000" b="1">
              <a:ea typeface="微软雅黑" pitchFamily="34" charset="-122"/>
            </a:endParaRPr>
          </a:p>
          <a:p>
            <a:pPr>
              <a:buFont typeface="Arial" charset="0"/>
              <a:buChar char="•"/>
            </a:pPr>
            <a:r>
              <a:rPr lang="zh-CN" altLang="en-US">
                <a:solidFill>
                  <a:srgbClr val="333333"/>
                </a:solidFill>
                <a:ea typeface="微软雅黑" pitchFamily="34" charset="-122"/>
              </a:rPr>
              <a:t>    位于浙江的中部，交通不方便，土地贫瘠，人口密度大，没有通商的各种有利因素。</a:t>
            </a:r>
            <a:endParaRPr lang="en-US" altLang="zh-CN">
              <a:solidFill>
                <a:srgbClr val="333333"/>
              </a:solidFill>
              <a:ea typeface="微软雅黑" pitchFamily="34" charset="-122"/>
            </a:endParaRPr>
          </a:p>
          <a:p>
            <a:pPr>
              <a:buFont typeface="Arial" charset="0"/>
              <a:buChar char="•"/>
            </a:pPr>
            <a:r>
              <a:rPr lang="zh-CN" altLang="en-US">
                <a:solidFill>
                  <a:srgbClr val="333333"/>
                </a:solidFill>
                <a:ea typeface="微软雅黑" pitchFamily="34" charset="-122"/>
              </a:rPr>
              <a:t>    义乌军用机场改为民用，减轻义乌交通闭塞问题</a:t>
            </a:r>
            <a:endParaRPr lang="en-US" altLang="zh-CN">
              <a:solidFill>
                <a:srgbClr val="333333"/>
              </a:solidFill>
              <a:ea typeface="微软雅黑" pitchFamily="34" charset="-122"/>
            </a:endParaRPr>
          </a:p>
          <a:p>
            <a:pPr>
              <a:buFont typeface="Arial" charset="0"/>
              <a:buChar char="•"/>
            </a:pPr>
            <a:r>
              <a:rPr lang="zh-CN" altLang="en-US">
                <a:solidFill>
                  <a:srgbClr val="333333"/>
                </a:solidFill>
                <a:ea typeface="微软雅黑" pitchFamily="34" charset="-122"/>
              </a:rPr>
              <a:t>    建内陆海关。</a:t>
            </a:r>
            <a:endParaRPr lang="en-US" altLang="zh-CN">
              <a:solidFill>
                <a:srgbClr val="333333"/>
              </a:solidFill>
              <a:ea typeface="微软雅黑" pitchFamily="34" charset="-122"/>
            </a:endParaRPr>
          </a:p>
          <a:p>
            <a:pPr>
              <a:buFont typeface="Arial" charset="0"/>
              <a:buChar char="•"/>
            </a:pPr>
            <a:r>
              <a:rPr lang="zh-CN" altLang="en-US">
                <a:solidFill>
                  <a:srgbClr val="333333"/>
                </a:solidFill>
                <a:ea typeface="微软雅黑" pitchFamily="34" charset="-122"/>
              </a:rPr>
              <a:t>    家庭作坊开始，逐步扩大</a:t>
            </a:r>
            <a:endParaRPr lang="en-US" altLang="zh-CN">
              <a:solidFill>
                <a:srgbClr val="333333"/>
              </a:solidFill>
              <a:ea typeface="微软雅黑" pitchFamily="34" charset="-122"/>
            </a:endParaRPr>
          </a:p>
          <a:p>
            <a:pPr>
              <a:buFont typeface="Arial" charset="0"/>
              <a:buChar char="•"/>
            </a:pPr>
            <a:r>
              <a:rPr lang="zh-CN" altLang="en-US">
                <a:solidFill>
                  <a:srgbClr val="333333"/>
                </a:solidFill>
                <a:ea typeface="微软雅黑" pitchFamily="34" charset="-122"/>
              </a:rPr>
              <a:t>    经营灵活</a:t>
            </a:r>
            <a:endParaRPr lang="en-US" altLang="zh-CN">
              <a:solidFill>
                <a:srgbClr val="333333"/>
              </a:solidFill>
              <a:ea typeface="微软雅黑" pitchFamily="34" charset="-122"/>
            </a:endParaRPr>
          </a:p>
          <a:p>
            <a:pPr>
              <a:buFont typeface="Arial" charset="0"/>
              <a:buChar char="•"/>
            </a:pPr>
            <a:r>
              <a:rPr lang="zh-CN" altLang="en-US">
                <a:solidFill>
                  <a:srgbClr val="333333"/>
                </a:solidFill>
                <a:ea typeface="微软雅黑" pitchFamily="34" charset="-122"/>
              </a:rPr>
              <a:t>    经营着</a:t>
            </a:r>
            <a:r>
              <a:rPr lang="en-US" altLang="zh-CN">
                <a:solidFill>
                  <a:srgbClr val="333333"/>
                </a:solidFill>
                <a:ea typeface="微软雅黑" pitchFamily="34" charset="-122"/>
              </a:rPr>
              <a:t>26</a:t>
            </a:r>
            <a:r>
              <a:rPr lang="zh-CN" altLang="en-US">
                <a:solidFill>
                  <a:srgbClr val="333333"/>
                </a:solidFill>
                <a:ea typeface="微软雅黑" pitchFamily="34" charset="-122"/>
              </a:rPr>
              <a:t>个大类、</a:t>
            </a:r>
            <a:r>
              <a:rPr lang="en-US" altLang="zh-CN">
                <a:solidFill>
                  <a:srgbClr val="333333"/>
                </a:solidFill>
                <a:ea typeface="微软雅黑" pitchFamily="34" charset="-122"/>
              </a:rPr>
              <a:t>210</a:t>
            </a:r>
            <a:r>
              <a:rPr lang="zh-CN" altLang="en-US">
                <a:solidFill>
                  <a:srgbClr val="333333"/>
                </a:solidFill>
                <a:ea typeface="微软雅黑" pitchFamily="34" charset="-122"/>
              </a:rPr>
              <a:t>万个单品，日均客流量</a:t>
            </a:r>
            <a:r>
              <a:rPr lang="en-US" altLang="zh-CN">
                <a:solidFill>
                  <a:srgbClr val="333333"/>
                </a:solidFill>
                <a:ea typeface="微软雅黑" pitchFamily="34" charset="-122"/>
              </a:rPr>
              <a:t>21.4</a:t>
            </a:r>
            <a:r>
              <a:rPr lang="zh-CN" altLang="en-US">
                <a:solidFill>
                  <a:srgbClr val="333333"/>
                </a:solidFill>
                <a:ea typeface="微软雅黑" pitchFamily="34" charset="-122"/>
              </a:rPr>
              <a:t>万人次，商品辐射</a:t>
            </a:r>
            <a:r>
              <a:rPr lang="en-US" altLang="zh-CN">
                <a:solidFill>
                  <a:srgbClr val="333333"/>
                </a:solidFill>
                <a:ea typeface="微软雅黑" pitchFamily="34" charset="-122"/>
              </a:rPr>
              <a:t>210</a:t>
            </a:r>
            <a:r>
              <a:rPr lang="zh-CN" altLang="en-US">
                <a:solidFill>
                  <a:srgbClr val="333333"/>
                </a:solidFill>
                <a:ea typeface="微软雅黑" pitchFamily="34" charset="-122"/>
              </a:rPr>
              <a:t>多个国家和地区。</a:t>
            </a:r>
            <a:endParaRPr lang="en-US" altLang="zh-CN">
              <a:solidFill>
                <a:srgbClr val="333333"/>
              </a:solidFill>
              <a:ea typeface="微软雅黑" pitchFamily="34" charset="-122"/>
            </a:endParaRPr>
          </a:p>
        </p:txBody>
      </p:sp>
      <p:grpSp>
        <p:nvGrpSpPr>
          <p:cNvPr id="27" name="组合 26"/>
          <p:cNvGrpSpPr>
            <a:grpSpLocks/>
          </p:cNvGrpSpPr>
          <p:nvPr/>
        </p:nvGrpSpPr>
        <p:grpSpPr bwMode="auto">
          <a:xfrm>
            <a:off x="307975" y="1755775"/>
            <a:ext cx="839788" cy="1200150"/>
            <a:chOff x="0" y="3271"/>
            <a:chExt cx="840820" cy="1201170"/>
          </a:xfrm>
        </p:grpSpPr>
        <p:sp>
          <p:nvSpPr>
            <p:cNvPr id="29" name="燕尾形 28"/>
            <p:cNvSpPr/>
            <p:nvPr/>
          </p:nvSpPr>
          <p:spPr>
            <a:xfrm rot="5400000">
              <a:off x="-180175" y="183446"/>
              <a:ext cx="1201170" cy="840820"/>
            </a:xfrm>
            <a:prstGeom prst="chevron">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1" name="燕尾形 4"/>
            <p:cNvSpPr/>
            <p:nvPr/>
          </p:nvSpPr>
          <p:spPr>
            <a:xfrm>
              <a:off x="0" y="424317"/>
              <a:ext cx="840820" cy="359080"/>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fontAlgn="auto">
                <a:lnSpc>
                  <a:spcPct val="90000"/>
                </a:lnSpc>
                <a:spcAft>
                  <a:spcPct val="35000"/>
                </a:spcAft>
                <a:defRPr/>
              </a:pPr>
              <a:r>
                <a:rPr lang="zh-CN" altLang="en-US" sz="1600" dirty="0"/>
                <a:t>降低门槛</a:t>
              </a:r>
            </a:p>
          </p:txBody>
        </p:sp>
      </p:grpSp>
      <p:grpSp>
        <p:nvGrpSpPr>
          <p:cNvPr id="32" name="组合 31"/>
          <p:cNvGrpSpPr>
            <a:grpSpLocks/>
          </p:cNvGrpSpPr>
          <p:nvPr/>
        </p:nvGrpSpPr>
        <p:grpSpPr bwMode="auto">
          <a:xfrm>
            <a:off x="1147763" y="1762125"/>
            <a:ext cx="5351462" cy="781050"/>
            <a:chOff x="840819" y="3271"/>
            <a:chExt cx="5351636" cy="780760"/>
          </a:xfrm>
        </p:grpSpPr>
        <p:sp>
          <p:nvSpPr>
            <p:cNvPr id="33" name="同侧圆角矩形 32"/>
            <p:cNvSpPr/>
            <p:nvPr/>
          </p:nvSpPr>
          <p:spPr>
            <a:xfrm rot="5400000">
              <a:off x="3126257" y="-2282167"/>
              <a:ext cx="780760" cy="5351636"/>
            </a:xfrm>
            <a:prstGeom prst="round2Same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同侧圆角矩形 4"/>
            <p:cNvSpPr/>
            <p:nvPr/>
          </p:nvSpPr>
          <p:spPr>
            <a:xfrm>
              <a:off x="840819" y="41357"/>
              <a:ext cx="5313535" cy="7045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b="1" dirty="0"/>
                <a:t>降低初始创业资金的门槛</a:t>
              </a:r>
              <a:endParaRPr lang="zh-CN" altLang="en-US" sz="1500" dirty="0"/>
            </a:p>
            <a:p>
              <a:pPr marL="114300" lvl="1" indent="-114300" defTabSz="666750" fontAlgn="auto">
                <a:lnSpc>
                  <a:spcPct val="90000"/>
                </a:lnSpc>
                <a:spcAft>
                  <a:spcPct val="15000"/>
                </a:spcAft>
                <a:buFontTx/>
                <a:buChar char="••"/>
                <a:defRPr/>
              </a:pPr>
              <a:r>
                <a:rPr lang="zh-CN" altLang="en-US" sz="1500" dirty="0"/>
                <a:t>降低技术门槛，利于模仿和学习</a:t>
              </a:r>
            </a:p>
          </p:txBody>
        </p:sp>
      </p:grpSp>
      <p:grpSp>
        <p:nvGrpSpPr>
          <p:cNvPr id="35" name="组合 34"/>
          <p:cNvGrpSpPr>
            <a:grpSpLocks/>
          </p:cNvGrpSpPr>
          <p:nvPr/>
        </p:nvGrpSpPr>
        <p:grpSpPr bwMode="auto">
          <a:xfrm>
            <a:off x="307975" y="2776538"/>
            <a:ext cx="839788" cy="1201737"/>
            <a:chOff x="0" y="1057181"/>
            <a:chExt cx="840820" cy="1201170"/>
          </a:xfrm>
        </p:grpSpPr>
        <p:sp>
          <p:nvSpPr>
            <p:cNvPr id="36" name="燕尾形 35"/>
            <p:cNvSpPr/>
            <p:nvPr/>
          </p:nvSpPr>
          <p:spPr>
            <a:xfrm rot="5400000">
              <a:off x="-180176" y="1237356"/>
              <a:ext cx="1201170" cy="840820"/>
            </a:xfrm>
            <a:prstGeom prst="chevron">
              <a:avLst/>
            </a:prstGeom>
          </p:spPr>
          <p:style>
            <a:lnRef idx="2">
              <a:schemeClr val="accent2">
                <a:hueOff val="-4200146"/>
                <a:satOff val="-11997"/>
                <a:lumOff val="7778"/>
                <a:alphaOff val="0"/>
              </a:schemeClr>
            </a:lnRef>
            <a:fillRef idx="1">
              <a:schemeClr val="accent2">
                <a:hueOff val="-4200146"/>
                <a:satOff val="-11997"/>
                <a:lumOff val="7778"/>
                <a:alphaOff val="0"/>
              </a:schemeClr>
            </a:fillRef>
            <a:effectRef idx="0">
              <a:schemeClr val="accent2">
                <a:hueOff val="-4200146"/>
                <a:satOff val="-11997"/>
                <a:lumOff val="7778"/>
                <a:alphaOff val="0"/>
              </a:schemeClr>
            </a:effectRef>
            <a:fontRef idx="minor">
              <a:schemeClr val="lt1"/>
            </a:fontRef>
          </p:style>
        </p:sp>
        <p:sp>
          <p:nvSpPr>
            <p:cNvPr id="37" name="燕尾形 4"/>
            <p:cNvSpPr/>
            <p:nvPr/>
          </p:nvSpPr>
          <p:spPr>
            <a:xfrm>
              <a:off x="0" y="1477670"/>
              <a:ext cx="840820" cy="360193"/>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fontAlgn="auto">
                <a:lnSpc>
                  <a:spcPct val="90000"/>
                </a:lnSpc>
                <a:spcAft>
                  <a:spcPct val="35000"/>
                </a:spcAft>
                <a:defRPr/>
              </a:pPr>
              <a:r>
                <a:rPr lang="zh-CN" altLang="en-US" sz="1600" dirty="0"/>
                <a:t>降低成本</a:t>
              </a:r>
            </a:p>
          </p:txBody>
        </p:sp>
      </p:grpSp>
      <p:grpSp>
        <p:nvGrpSpPr>
          <p:cNvPr id="38" name="组合 37"/>
          <p:cNvGrpSpPr>
            <a:grpSpLocks/>
          </p:cNvGrpSpPr>
          <p:nvPr/>
        </p:nvGrpSpPr>
        <p:grpSpPr bwMode="auto">
          <a:xfrm>
            <a:off x="1158875" y="2776538"/>
            <a:ext cx="5351463" cy="781050"/>
            <a:chOff x="840819" y="1057182"/>
            <a:chExt cx="5351636" cy="780760"/>
          </a:xfrm>
        </p:grpSpPr>
        <p:sp>
          <p:nvSpPr>
            <p:cNvPr id="39" name="同侧圆角矩形 38"/>
            <p:cNvSpPr/>
            <p:nvPr/>
          </p:nvSpPr>
          <p:spPr>
            <a:xfrm rot="5400000">
              <a:off x="3126258" y="-1228256"/>
              <a:ext cx="780760" cy="5351636"/>
            </a:xfrm>
            <a:prstGeom prst="round2SameRect">
              <a:avLst/>
            </a:prstGeom>
          </p:spPr>
          <p:style>
            <a:lnRef idx="2">
              <a:schemeClr val="accent2">
                <a:hueOff val="-4200146"/>
                <a:satOff val="-11997"/>
                <a:lumOff val="77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0" name="同侧圆角矩形 4"/>
            <p:cNvSpPr/>
            <p:nvPr/>
          </p:nvSpPr>
          <p:spPr>
            <a:xfrm>
              <a:off x="840819" y="1095268"/>
              <a:ext cx="5313535" cy="7045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b="1" dirty="0"/>
                <a:t>靠近市场，降低营销成本</a:t>
              </a:r>
              <a:endParaRPr lang="zh-CN" altLang="en-US" sz="1500" dirty="0"/>
            </a:p>
            <a:p>
              <a:pPr marL="114300" lvl="1" indent="-114300" defTabSz="666750" fontAlgn="auto">
                <a:lnSpc>
                  <a:spcPct val="90000"/>
                </a:lnSpc>
                <a:spcAft>
                  <a:spcPct val="15000"/>
                </a:spcAft>
                <a:buFontTx/>
                <a:buChar char="••"/>
                <a:defRPr/>
              </a:pPr>
              <a:r>
                <a:rPr lang="zh-CN" altLang="en-US" sz="1500" dirty="0"/>
                <a:t>降低原材料或配件的运输成本</a:t>
              </a:r>
            </a:p>
          </p:txBody>
        </p:sp>
      </p:grpSp>
      <p:grpSp>
        <p:nvGrpSpPr>
          <p:cNvPr id="41" name="组合 40"/>
          <p:cNvGrpSpPr>
            <a:grpSpLocks/>
          </p:cNvGrpSpPr>
          <p:nvPr/>
        </p:nvGrpSpPr>
        <p:grpSpPr bwMode="auto">
          <a:xfrm>
            <a:off x="296863" y="3709988"/>
            <a:ext cx="839787" cy="1201737"/>
            <a:chOff x="0" y="2111092"/>
            <a:chExt cx="840820" cy="1201170"/>
          </a:xfrm>
        </p:grpSpPr>
        <p:sp>
          <p:nvSpPr>
            <p:cNvPr id="42" name="燕尾形 41"/>
            <p:cNvSpPr/>
            <p:nvPr/>
          </p:nvSpPr>
          <p:spPr>
            <a:xfrm rot="5400000">
              <a:off x="-180175" y="2291267"/>
              <a:ext cx="1201170" cy="840820"/>
            </a:xfrm>
            <a:prstGeom prst="chevron">
              <a:avLst/>
            </a:prstGeom>
          </p:spPr>
          <p:style>
            <a:lnRef idx="2">
              <a:schemeClr val="accent2">
                <a:hueOff val="-8400293"/>
                <a:satOff val="-23994"/>
                <a:lumOff val="15555"/>
                <a:alphaOff val="0"/>
              </a:schemeClr>
            </a:lnRef>
            <a:fillRef idx="1">
              <a:schemeClr val="accent2">
                <a:hueOff val="-8400293"/>
                <a:satOff val="-23994"/>
                <a:lumOff val="15555"/>
                <a:alphaOff val="0"/>
              </a:schemeClr>
            </a:fillRef>
            <a:effectRef idx="0">
              <a:schemeClr val="accent2">
                <a:hueOff val="-8400293"/>
                <a:satOff val="-23994"/>
                <a:lumOff val="15555"/>
                <a:alphaOff val="0"/>
              </a:schemeClr>
            </a:effectRef>
            <a:fontRef idx="minor">
              <a:schemeClr val="lt1"/>
            </a:fontRef>
          </p:style>
        </p:sp>
        <p:sp>
          <p:nvSpPr>
            <p:cNvPr id="43" name="燕尾形 4"/>
            <p:cNvSpPr/>
            <p:nvPr/>
          </p:nvSpPr>
          <p:spPr>
            <a:xfrm>
              <a:off x="0" y="2531581"/>
              <a:ext cx="840820" cy="360193"/>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fontAlgn="auto">
                <a:lnSpc>
                  <a:spcPct val="90000"/>
                </a:lnSpc>
                <a:spcAft>
                  <a:spcPct val="35000"/>
                </a:spcAft>
                <a:defRPr/>
              </a:pPr>
              <a:r>
                <a:rPr lang="zh-CN" altLang="en-US" sz="1600" dirty="0"/>
                <a:t>积少成多</a:t>
              </a:r>
            </a:p>
          </p:txBody>
        </p:sp>
      </p:grpSp>
      <p:grpSp>
        <p:nvGrpSpPr>
          <p:cNvPr id="44" name="组合 43"/>
          <p:cNvGrpSpPr>
            <a:grpSpLocks/>
          </p:cNvGrpSpPr>
          <p:nvPr/>
        </p:nvGrpSpPr>
        <p:grpSpPr bwMode="auto">
          <a:xfrm>
            <a:off x="1158875" y="3716338"/>
            <a:ext cx="5351463" cy="781050"/>
            <a:chOff x="840819" y="2111092"/>
            <a:chExt cx="5351636" cy="780760"/>
          </a:xfrm>
        </p:grpSpPr>
        <p:sp>
          <p:nvSpPr>
            <p:cNvPr id="45" name="同侧圆角矩形 44"/>
            <p:cNvSpPr/>
            <p:nvPr/>
          </p:nvSpPr>
          <p:spPr>
            <a:xfrm rot="5400000">
              <a:off x="3126258" y="-174346"/>
              <a:ext cx="780760" cy="5351636"/>
            </a:xfrm>
            <a:prstGeom prst="round2SameRect">
              <a:avLst/>
            </a:prstGeom>
          </p:spPr>
          <p:style>
            <a:lnRef idx="2">
              <a:schemeClr val="accent2">
                <a:hueOff val="-8400293"/>
                <a:satOff val="-23994"/>
                <a:lumOff val="1555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6" name="同侧圆角矩形 4"/>
            <p:cNvSpPr/>
            <p:nvPr/>
          </p:nvSpPr>
          <p:spPr>
            <a:xfrm>
              <a:off x="840819" y="2149178"/>
              <a:ext cx="5313535" cy="7045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dirty="0"/>
                <a:t>多企业抱团</a:t>
              </a:r>
            </a:p>
            <a:p>
              <a:pPr marL="114300" lvl="1" indent="-114300" defTabSz="666750" fontAlgn="auto">
                <a:lnSpc>
                  <a:spcPct val="90000"/>
                </a:lnSpc>
                <a:spcAft>
                  <a:spcPct val="15000"/>
                </a:spcAft>
                <a:buFontTx/>
                <a:buChar char="••"/>
                <a:defRPr/>
              </a:pPr>
              <a:r>
                <a:rPr lang="zh-CN" altLang="en-US" sz="1500" dirty="0"/>
                <a:t>增加市场决定权</a:t>
              </a:r>
            </a:p>
          </p:txBody>
        </p:sp>
      </p:grpSp>
      <p:grpSp>
        <p:nvGrpSpPr>
          <p:cNvPr id="47" name="组合 46"/>
          <p:cNvGrpSpPr>
            <a:grpSpLocks/>
          </p:cNvGrpSpPr>
          <p:nvPr/>
        </p:nvGrpSpPr>
        <p:grpSpPr bwMode="auto">
          <a:xfrm>
            <a:off x="292100" y="4648200"/>
            <a:ext cx="841375" cy="1200150"/>
            <a:chOff x="0" y="3165002"/>
            <a:chExt cx="840820" cy="1201170"/>
          </a:xfrm>
        </p:grpSpPr>
        <p:sp>
          <p:nvSpPr>
            <p:cNvPr id="48" name="燕尾形 47"/>
            <p:cNvSpPr/>
            <p:nvPr/>
          </p:nvSpPr>
          <p:spPr>
            <a:xfrm rot="5400000">
              <a:off x="-180175" y="3345176"/>
              <a:ext cx="1201170" cy="840820"/>
            </a:xfrm>
            <a:prstGeom prst="chevron">
              <a:avLst/>
            </a:prstGeom>
          </p:spPr>
          <p:style>
            <a:lnRef idx="2">
              <a:schemeClr val="accent2">
                <a:hueOff val="-12600439"/>
                <a:satOff val="-35991"/>
                <a:lumOff val="23333"/>
                <a:alphaOff val="0"/>
              </a:schemeClr>
            </a:lnRef>
            <a:fillRef idx="1">
              <a:schemeClr val="accent2">
                <a:hueOff val="-12600439"/>
                <a:satOff val="-35991"/>
                <a:lumOff val="23333"/>
                <a:alphaOff val="0"/>
              </a:schemeClr>
            </a:fillRef>
            <a:effectRef idx="0">
              <a:schemeClr val="accent2">
                <a:hueOff val="-12600439"/>
                <a:satOff val="-35991"/>
                <a:lumOff val="23333"/>
                <a:alphaOff val="0"/>
              </a:schemeClr>
            </a:effectRef>
            <a:fontRef idx="minor">
              <a:schemeClr val="lt1"/>
            </a:fontRef>
          </p:style>
        </p:sp>
        <p:sp>
          <p:nvSpPr>
            <p:cNvPr id="49" name="燕尾形 4"/>
            <p:cNvSpPr/>
            <p:nvPr/>
          </p:nvSpPr>
          <p:spPr>
            <a:xfrm>
              <a:off x="0" y="3586048"/>
              <a:ext cx="840820" cy="359080"/>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844550" fontAlgn="auto">
                <a:lnSpc>
                  <a:spcPct val="90000"/>
                </a:lnSpc>
                <a:spcAft>
                  <a:spcPct val="35000"/>
                </a:spcAft>
                <a:defRPr/>
              </a:pPr>
              <a:r>
                <a:rPr lang="zh-CN" altLang="en-US" sz="1600" dirty="0"/>
                <a:t>抵抗风险</a:t>
              </a:r>
            </a:p>
          </p:txBody>
        </p:sp>
      </p:grpSp>
      <p:grpSp>
        <p:nvGrpSpPr>
          <p:cNvPr id="50" name="组合 49"/>
          <p:cNvGrpSpPr>
            <a:grpSpLocks/>
          </p:cNvGrpSpPr>
          <p:nvPr/>
        </p:nvGrpSpPr>
        <p:grpSpPr bwMode="auto">
          <a:xfrm>
            <a:off x="1158875" y="4648200"/>
            <a:ext cx="5351463" cy="779463"/>
            <a:chOff x="840819" y="3165001"/>
            <a:chExt cx="5351636" cy="780760"/>
          </a:xfrm>
        </p:grpSpPr>
        <p:sp>
          <p:nvSpPr>
            <p:cNvPr id="51" name="同侧圆角矩形 50"/>
            <p:cNvSpPr/>
            <p:nvPr/>
          </p:nvSpPr>
          <p:spPr>
            <a:xfrm rot="5400000">
              <a:off x="3126257" y="879563"/>
              <a:ext cx="780760" cy="5351636"/>
            </a:xfrm>
            <a:prstGeom prst="round2SameRect">
              <a:avLst/>
            </a:prstGeom>
          </p:spPr>
          <p:style>
            <a:lnRef idx="2">
              <a:schemeClr val="accent2">
                <a:hueOff val="-12600439"/>
                <a:satOff val="-35991"/>
                <a:lumOff val="2333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同侧圆角矩形 4"/>
            <p:cNvSpPr/>
            <p:nvPr/>
          </p:nvSpPr>
          <p:spPr>
            <a:xfrm>
              <a:off x="840819" y="3203164"/>
              <a:ext cx="5313535" cy="7044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b="1" dirty="0"/>
                <a:t>在制度不完善大情况下，扎堆可以提供抗风险能力比较强</a:t>
              </a:r>
              <a:endParaRPr lang="zh-CN" altLang="en-US" sz="1500" dirty="0"/>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additive="base">
                                        <p:cTn id="26" dur="500" fill="hold"/>
                                        <p:tgtEl>
                                          <p:spTgt spid="35"/>
                                        </p:tgtEl>
                                        <p:attrNameLst>
                                          <p:attrName>ppt_x</p:attrName>
                                        </p:attrNameLst>
                                      </p:cBhvr>
                                      <p:tavLst>
                                        <p:tav tm="0">
                                          <p:val>
                                            <p:strVal val="#ppt_x"/>
                                          </p:val>
                                        </p:tav>
                                        <p:tav tm="100000">
                                          <p:val>
                                            <p:strVal val="#ppt_x"/>
                                          </p:val>
                                        </p:tav>
                                      </p:tavLst>
                                    </p:anim>
                                    <p:anim calcmode="lin" valueType="num">
                                      <p:cBhvr additive="base">
                                        <p:cTn id="27"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1000"/>
                                        <p:tgtEl>
                                          <p:spTgt spid="38"/>
                                        </p:tgtEl>
                                      </p:cBhvr>
                                    </p:animEffect>
                                    <p:anim calcmode="lin" valueType="num">
                                      <p:cBhvr>
                                        <p:cTn id="33" dur="1000" fill="hold"/>
                                        <p:tgtEl>
                                          <p:spTgt spid="38"/>
                                        </p:tgtEl>
                                        <p:attrNameLst>
                                          <p:attrName>ppt_x</p:attrName>
                                        </p:attrNameLst>
                                      </p:cBhvr>
                                      <p:tavLst>
                                        <p:tav tm="0">
                                          <p:val>
                                            <p:strVal val="#ppt_x"/>
                                          </p:val>
                                        </p:tav>
                                        <p:tav tm="100000">
                                          <p:val>
                                            <p:strVal val="#ppt_x"/>
                                          </p:val>
                                        </p:tav>
                                      </p:tavLst>
                                    </p:anim>
                                    <p:anim calcmode="lin" valueType="num">
                                      <p:cBhvr>
                                        <p:cTn id="3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additive="base">
                                        <p:cTn id="39" dur="500" fill="hold"/>
                                        <p:tgtEl>
                                          <p:spTgt spid="41"/>
                                        </p:tgtEl>
                                        <p:attrNameLst>
                                          <p:attrName>ppt_x</p:attrName>
                                        </p:attrNameLst>
                                      </p:cBhvr>
                                      <p:tavLst>
                                        <p:tav tm="0">
                                          <p:val>
                                            <p:strVal val="#ppt_x"/>
                                          </p:val>
                                        </p:tav>
                                        <p:tav tm="100000">
                                          <p:val>
                                            <p:strVal val="#ppt_x"/>
                                          </p:val>
                                        </p:tav>
                                      </p:tavLst>
                                    </p:anim>
                                    <p:anim calcmode="lin" valueType="num">
                                      <p:cBhvr additive="base">
                                        <p:cTn id="4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fade">
                                      <p:cBhvr>
                                        <p:cTn id="45" dur="1000"/>
                                        <p:tgtEl>
                                          <p:spTgt spid="44"/>
                                        </p:tgtEl>
                                      </p:cBhvr>
                                    </p:animEffect>
                                    <p:anim calcmode="lin" valueType="num">
                                      <p:cBhvr>
                                        <p:cTn id="46" dur="1000" fill="hold"/>
                                        <p:tgtEl>
                                          <p:spTgt spid="44"/>
                                        </p:tgtEl>
                                        <p:attrNameLst>
                                          <p:attrName>ppt_x</p:attrName>
                                        </p:attrNameLst>
                                      </p:cBhvr>
                                      <p:tavLst>
                                        <p:tav tm="0">
                                          <p:val>
                                            <p:strVal val="#ppt_x"/>
                                          </p:val>
                                        </p:tav>
                                        <p:tav tm="100000">
                                          <p:val>
                                            <p:strVal val="#ppt_x"/>
                                          </p:val>
                                        </p:tav>
                                      </p:tavLst>
                                    </p:anim>
                                    <p:anim calcmode="lin" valueType="num">
                                      <p:cBhvr>
                                        <p:cTn id="4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additive="base">
                                        <p:cTn id="52" dur="500" fill="hold"/>
                                        <p:tgtEl>
                                          <p:spTgt spid="47"/>
                                        </p:tgtEl>
                                        <p:attrNameLst>
                                          <p:attrName>ppt_x</p:attrName>
                                        </p:attrNameLst>
                                      </p:cBhvr>
                                      <p:tavLst>
                                        <p:tav tm="0">
                                          <p:val>
                                            <p:strVal val="#ppt_x"/>
                                          </p:val>
                                        </p:tav>
                                        <p:tav tm="100000">
                                          <p:val>
                                            <p:strVal val="#ppt_x"/>
                                          </p:val>
                                        </p:tav>
                                      </p:tavLst>
                                    </p:anim>
                                    <p:anim calcmode="lin" valueType="num">
                                      <p:cBhvr additive="base">
                                        <p:cTn id="53"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0"/>
                                        </p:tgtEl>
                                        <p:attrNameLst>
                                          <p:attrName>style.visibility</p:attrName>
                                        </p:attrNameLst>
                                      </p:cBhvr>
                                      <p:to>
                                        <p:strVal val="visible"/>
                                      </p:to>
                                    </p:set>
                                    <p:animEffect transition="in" filter="fade">
                                      <p:cBhvr>
                                        <p:cTn id="58" dur="1000"/>
                                        <p:tgtEl>
                                          <p:spTgt spid="50"/>
                                        </p:tgtEl>
                                      </p:cBhvr>
                                    </p:animEffect>
                                    <p:anim calcmode="lin" valueType="num">
                                      <p:cBhvr>
                                        <p:cTn id="59" dur="1000" fill="hold"/>
                                        <p:tgtEl>
                                          <p:spTgt spid="50"/>
                                        </p:tgtEl>
                                        <p:attrNameLst>
                                          <p:attrName>ppt_x</p:attrName>
                                        </p:attrNameLst>
                                      </p:cBhvr>
                                      <p:tavLst>
                                        <p:tav tm="0">
                                          <p:val>
                                            <p:strVal val="#ppt_x"/>
                                          </p:val>
                                        </p:tav>
                                        <p:tav tm="100000">
                                          <p:val>
                                            <p:strVal val="#ppt_x"/>
                                          </p:val>
                                        </p:tav>
                                      </p:tavLst>
                                    </p:anim>
                                    <p:anim calcmode="lin" valueType="num">
                                      <p:cBhvr>
                                        <p:cTn id="6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1000"/>
                                        <p:tgtEl>
                                          <p:spTgt spid="30"/>
                                        </p:tgtEl>
                                      </p:cBhvr>
                                    </p:animEffect>
                                    <p:anim calcmode="lin" valueType="num">
                                      <p:cBhvr>
                                        <p:cTn id="66" dur="1000" fill="hold"/>
                                        <p:tgtEl>
                                          <p:spTgt spid="30"/>
                                        </p:tgtEl>
                                        <p:attrNameLst>
                                          <p:attrName>ppt_x</p:attrName>
                                        </p:attrNameLst>
                                      </p:cBhvr>
                                      <p:tavLst>
                                        <p:tav tm="0">
                                          <p:val>
                                            <p:strVal val="#ppt_x"/>
                                          </p:val>
                                        </p:tav>
                                        <p:tav tm="100000">
                                          <p:val>
                                            <p:strVal val="#ppt_x"/>
                                          </p:val>
                                        </p:tav>
                                      </p:tavLst>
                                    </p:anim>
                                    <p:anim calcmode="lin" valueType="num">
                                      <p:cBhvr>
                                        <p:cTn id="6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rcRect/>
          <a:stretch>
            <a:fillRect/>
          </a:stretch>
        </p:blipFill>
        <p:spPr bwMode="auto">
          <a:xfrm>
            <a:off x="6203950" y="1585913"/>
            <a:ext cx="5735638" cy="4572000"/>
          </a:xfrm>
          <a:prstGeom prst="rect">
            <a:avLst/>
          </a:prstGeom>
          <a:noFill/>
          <a:ln w="9525">
            <a:noFill/>
            <a:miter lim="800000"/>
            <a:headEnd/>
            <a:tailEnd/>
          </a:ln>
        </p:spPr>
      </p:pic>
      <p:sp>
        <p:nvSpPr>
          <p:cNvPr id="34" name="文本框 33"/>
          <p:cNvSpPr txBox="1"/>
          <p:nvPr/>
        </p:nvSpPr>
        <p:spPr>
          <a:xfrm>
            <a:off x="205640" y="713487"/>
            <a:ext cx="11986360" cy="338554"/>
          </a:xfrm>
          <a:prstGeom prst="rect">
            <a:avLst/>
          </a:prstGeom>
          <a:noFill/>
          <a:ln w="19050">
            <a:solidFill>
              <a:schemeClr val="accent1">
                <a:shade val="50000"/>
              </a:schemeClr>
            </a:solidFill>
          </a:ln>
        </p:spPr>
        <p:txBody>
          <a:bodyPr>
            <a:spAutoFit/>
            <a:scene3d>
              <a:camera prst="orthographicFront"/>
              <a:lightRig rig="threePt" dir="t"/>
            </a:scene3d>
            <a:sp3d contourW="12700"/>
          </a:bodyPr>
          <a:lstStyle/>
          <a:p>
            <a:pPr algn="ctr" fontAlgn="auto">
              <a:spcBef>
                <a:spcPts val="0"/>
              </a:spcBef>
              <a:spcAft>
                <a:spcPts val="0"/>
              </a:spcAft>
              <a:defRPr/>
            </a:pPr>
            <a:r>
              <a:rPr lang="zh-CN" altLang="en-US" sz="1600" dirty="0">
                <a:latin typeface="+mn-ea"/>
                <a:ea typeface="+mn-ea"/>
                <a:cs typeface="经典综艺体简" panose="02010609000101010101" pitchFamily="49" charset="-122"/>
              </a:rPr>
              <a:t>中国由于其得天独厚的自然地理条件，在全球最早实现农耕化，成为全球四大文明发源地之一。</a:t>
            </a:r>
          </a:p>
        </p:txBody>
      </p:sp>
      <p:graphicFrame>
        <p:nvGraphicFramePr>
          <p:cNvPr id="17" name="图示 16"/>
          <p:cNvGraphicFramePr/>
          <p:nvPr/>
        </p:nvGraphicFramePr>
        <p:xfrm>
          <a:off x="131976" y="1161402"/>
          <a:ext cx="6153511" cy="4492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3" name="图示 22"/>
          <p:cNvGraphicFramePr/>
          <p:nvPr/>
        </p:nvGraphicFramePr>
        <p:xfrm>
          <a:off x="-2310754" y="4413954"/>
          <a:ext cx="11307999" cy="26952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矩形 10"/>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2048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13" cstate="print"/>
          <a:srcRect/>
          <a:stretch>
            <a:fillRect/>
          </a:stretch>
        </p:blipFill>
        <p:spPr bwMode="auto">
          <a:xfrm>
            <a:off x="9028113" y="-296863"/>
            <a:ext cx="3716337" cy="1257301"/>
          </a:xfrm>
          <a:prstGeom prst="rect">
            <a:avLst/>
          </a:prstGeom>
          <a:noFill/>
          <a:ln w="9525">
            <a:noFill/>
            <a:miter lim="800000"/>
            <a:headEnd/>
            <a:tailEnd/>
          </a:ln>
        </p:spPr>
      </p:pic>
      <p:sp>
        <p:nvSpPr>
          <p:cNvPr id="13" name="矩形 12"/>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0489" name="Group 32"/>
          <p:cNvGrpSpPr>
            <a:grpSpLocks/>
          </p:cNvGrpSpPr>
          <p:nvPr/>
        </p:nvGrpSpPr>
        <p:grpSpPr bwMode="auto">
          <a:xfrm>
            <a:off x="1087438" y="-11113"/>
            <a:ext cx="709612" cy="711201"/>
            <a:chOff x="3692576" y="1742634"/>
            <a:chExt cx="2790379" cy="2796023"/>
          </a:xfrm>
        </p:grpSpPr>
        <p:grpSp>
          <p:nvGrpSpPr>
            <p:cNvPr id="20504" name="组合 79"/>
            <p:cNvGrpSpPr>
              <a:grpSpLocks/>
            </p:cNvGrpSpPr>
            <p:nvPr/>
          </p:nvGrpSpPr>
          <p:grpSpPr bwMode="auto">
            <a:xfrm>
              <a:off x="3692576" y="1742634"/>
              <a:ext cx="2790379" cy="2796023"/>
              <a:chOff x="6379729" y="2488774"/>
              <a:chExt cx="2513016" cy="2513016"/>
            </a:xfrm>
          </p:grpSpPr>
          <p:sp>
            <p:nvSpPr>
              <p:cNvPr id="1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049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049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4" name="矩形 2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0494" name="Group 32"/>
          <p:cNvGrpSpPr>
            <a:grpSpLocks/>
          </p:cNvGrpSpPr>
          <p:nvPr/>
        </p:nvGrpSpPr>
        <p:grpSpPr bwMode="auto">
          <a:xfrm>
            <a:off x="1087438" y="-11113"/>
            <a:ext cx="709612" cy="711201"/>
            <a:chOff x="3692576" y="1742634"/>
            <a:chExt cx="2790379" cy="2796023"/>
          </a:xfrm>
        </p:grpSpPr>
        <p:grpSp>
          <p:nvGrpSpPr>
            <p:cNvPr id="20496" name="组合 79"/>
            <p:cNvGrpSpPr>
              <a:grpSpLocks/>
            </p:cNvGrpSpPr>
            <p:nvPr/>
          </p:nvGrpSpPr>
          <p:grpSpPr bwMode="auto">
            <a:xfrm>
              <a:off x="3692576" y="1742634"/>
              <a:ext cx="2790379" cy="2796023"/>
              <a:chOff x="6379729" y="2488774"/>
              <a:chExt cx="2513016" cy="2513016"/>
            </a:xfrm>
          </p:grpSpPr>
          <p:sp>
            <p:nvSpPr>
              <p:cNvPr id="3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9"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0495" name="矩形 31"/>
          <p:cNvSpPr>
            <a:spLocks noChangeArrowheads="1"/>
          </p:cNvSpPr>
          <p:nvPr/>
        </p:nvSpPr>
        <p:spPr bwMode="auto">
          <a:xfrm>
            <a:off x="1987550" y="130175"/>
            <a:ext cx="244157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黄河长江流域的古代中国</a:t>
            </a:r>
            <a:endParaRPr lang="en-US" altLang="zh-CN" sz="1600">
              <a:solidFill>
                <a:schemeClr val="bg1"/>
              </a:solidFill>
              <a:latin typeface="微软雅黑" pitchFamily="34" charset="-122"/>
              <a:ea typeface="微软雅黑" pitchFamily="34" charset="-122"/>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Graphic spid="23"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椭圆 66"/>
          <p:cNvSpPr/>
          <p:nvPr/>
        </p:nvSpPr>
        <p:spPr>
          <a:xfrm>
            <a:off x="6738938" y="2295525"/>
            <a:ext cx="3400425" cy="3400425"/>
          </a:xfrm>
          <a:prstGeom prst="ellipse">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1" name="椭圆 60"/>
          <p:cNvSpPr/>
          <p:nvPr/>
        </p:nvSpPr>
        <p:spPr>
          <a:xfrm>
            <a:off x="7399338" y="2959100"/>
            <a:ext cx="2039937" cy="2039938"/>
          </a:xfrm>
          <a:prstGeom prst="ellipse">
            <a:avLst/>
          </a:prstGeom>
          <a:solidFill>
            <a:srgbClr val="4570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7" name="椭圆 46"/>
          <p:cNvSpPr/>
          <p:nvPr/>
        </p:nvSpPr>
        <p:spPr>
          <a:xfrm>
            <a:off x="33338" y="1465263"/>
            <a:ext cx="4064000" cy="4064000"/>
          </a:xfrm>
          <a:prstGeom prst="ellipse">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1" name="椭圆 40"/>
          <p:cNvSpPr/>
          <p:nvPr/>
        </p:nvSpPr>
        <p:spPr>
          <a:xfrm>
            <a:off x="479425" y="1931988"/>
            <a:ext cx="3160713" cy="3160712"/>
          </a:xfrm>
          <a:prstGeom prst="ellipse">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椭圆 34"/>
          <p:cNvSpPr/>
          <p:nvPr/>
        </p:nvSpPr>
        <p:spPr>
          <a:xfrm>
            <a:off x="946150" y="2382838"/>
            <a:ext cx="2257425" cy="2259012"/>
          </a:xfrm>
          <a:prstGeom prst="ellipse">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椭圆 28"/>
          <p:cNvSpPr/>
          <p:nvPr/>
        </p:nvSpPr>
        <p:spPr>
          <a:xfrm>
            <a:off x="1382713" y="2835275"/>
            <a:ext cx="1354137" cy="1354138"/>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矩形 3"/>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矩形 13"/>
          <p:cNvSpPr/>
          <p:nvPr/>
        </p:nvSpPr>
        <p:spPr>
          <a:xfrm>
            <a:off x="206375" y="-36513"/>
            <a:ext cx="1455738" cy="73660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0425" name="Group 32"/>
          <p:cNvGrpSpPr>
            <a:grpSpLocks/>
          </p:cNvGrpSpPr>
          <p:nvPr/>
        </p:nvGrpSpPr>
        <p:grpSpPr bwMode="auto">
          <a:xfrm>
            <a:off x="1231900" y="-74613"/>
            <a:ext cx="708025" cy="711201"/>
            <a:chOff x="3692576" y="1742634"/>
            <a:chExt cx="2790379" cy="2796023"/>
          </a:xfrm>
        </p:grpSpPr>
        <p:grpSp>
          <p:nvGrpSpPr>
            <p:cNvPr id="60470" name="组合 79"/>
            <p:cNvGrpSpPr>
              <a:grpSpLocks/>
            </p:cNvGrpSpPr>
            <p:nvPr/>
          </p:nvGrpSpPr>
          <p:grpSpPr bwMode="auto">
            <a:xfrm>
              <a:off x="3692576" y="1742634"/>
              <a:ext cx="2790379" cy="2796023"/>
              <a:chOff x="6379729" y="2488774"/>
              <a:chExt cx="2513016" cy="2513016"/>
            </a:xfrm>
          </p:grpSpPr>
          <p:sp>
            <p:nvSpPr>
              <p:cNvPr id="19"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pic>
        <p:nvPicPr>
          <p:cNvPr id="6042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
        <p:nvSpPr>
          <p:cNvPr id="23" name="椭圆 22"/>
          <p:cNvSpPr/>
          <p:nvPr/>
        </p:nvSpPr>
        <p:spPr>
          <a:xfrm>
            <a:off x="1824038" y="3270250"/>
            <a:ext cx="452437" cy="452438"/>
          </a:xfrm>
          <a:prstGeom prst="ellipse">
            <a:avLst/>
          </a:prstGeom>
          <a:solidFill>
            <a:srgbClr val="45707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直接连接符 23"/>
          <p:cNvSpPr/>
          <p:nvPr/>
        </p:nvSpPr>
        <p:spPr>
          <a:xfrm rot="5400000">
            <a:off x="1807369" y="1056482"/>
            <a:ext cx="2682875" cy="2198687"/>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5" name="直接连接符 24"/>
          <p:cNvSpPr/>
          <p:nvPr/>
        </p:nvSpPr>
        <p:spPr>
          <a:xfrm>
            <a:off x="4248150" y="798513"/>
            <a:ext cx="50800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26" name="组合 25"/>
          <p:cNvGrpSpPr>
            <a:grpSpLocks/>
          </p:cNvGrpSpPr>
          <p:nvPr/>
        </p:nvGrpSpPr>
        <p:grpSpPr bwMode="auto">
          <a:xfrm>
            <a:off x="4675188" y="455613"/>
            <a:ext cx="4189412" cy="717550"/>
            <a:chOff x="5218317" y="136718"/>
            <a:chExt cx="4188155" cy="717431"/>
          </a:xfrm>
        </p:grpSpPr>
        <p:sp>
          <p:nvSpPr>
            <p:cNvPr id="27" name="矩形 26"/>
            <p:cNvSpPr/>
            <p:nvPr/>
          </p:nvSpPr>
          <p:spPr>
            <a:xfrm>
              <a:off x="5218317" y="136718"/>
              <a:ext cx="4188155" cy="7174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8" name="矩形 27"/>
            <p:cNvSpPr/>
            <p:nvPr/>
          </p:nvSpPr>
          <p:spPr>
            <a:xfrm>
              <a:off x="5218317" y="136718"/>
              <a:ext cx="4188155" cy="7174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13792" tIns="20320" rIns="20320" bIns="20320" spcCol="1270" anchor="ctr"/>
            <a:lstStyle/>
            <a:p>
              <a:pPr defTabSz="711200" fontAlgn="auto">
                <a:lnSpc>
                  <a:spcPct val="90000"/>
                </a:lnSpc>
                <a:spcAft>
                  <a:spcPct val="35000"/>
                </a:spcAft>
                <a:defRPr/>
              </a:pPr>
              <a:r>
                <a:rPr lang="en-US" altLang="zh-CN" sz="1600" dirty="0"/>
                <a:t>156</a:t>
              </a:r>
              <a:r>
                <a:rPr lang="zh-CN" altLang="en-US" sz="1600" dirty="0"/>
                <a:t>工程：建立钢铁化工军防工业基础</a:t>
              </a:r>
            </a:p>
          </p:txBody>
        </p:sp>
      </p:grpSp>
      <p:sp>
        <p:nvSpPr>
          <p:cNvPr id="30" name="直接连接符 29"/>
          <p:cNvSpPr/>
          <p:nvPr/>
        </p:nvSpPr>
        <p:spPr>
          <a:xfrm rot="5400000">
            <a:off x="2316162" y="1674813"/>
            <a:ext cx="2233613" cy="1862138"/>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1" name="直接连接符 30"/>
          <p:cNvSpPr/>
          <p:nvPr/>
        </p:nvSpPr>
        <p:spPr>
          <a:xfrm>
            <a:off x="4375150" y="1489075"/>
            <a:ext cx="50800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32" name="组合 31"/>
          <p:cNvGrpSpPr>
            <a:grpSpLocks/>
          </p:cNvGrpSpPr>
          <p:nvPr/>
        </p:nvGrpSpPr>
        <p:grpSpPr bwMode="auto">
          <a:xfrm>
            <a:off x="4851400" y="1173163"/>
            <a:ext cx="3836988" cy="717550"/>
            <a:chOff x="5296031" y="875014"/>
            <a:chExt cx="3838224" cy="717431"/>
          </a:xfrm>
        </p:grpSpPr>
        <p:sp>
          <p:nvSpPr>
            <p:cNvPr id="33" name="矩形 32"/>
            <p:cNvSpPr/>
            <p:nvPr/>
          </p:nvSpPr>
          <p:spPr>
            <a:xfrm>
              <a:off x="5296031" y="875014"/>
              <a:ext cx="3838224" cy="7174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矩形 33"/>
            <p:cNvSpPr/>
            <p:nvPr/>
          </p:nvSpPr>
          <p:spPr>
            <a:xfrm>
              <a:off x="5296031" y="875014"/>
              <a:ext cx="3838224" cy="7174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13792" tIns="20320" rIns="20320" bIns="20320" spcCol="1270" anchor="ctr"/>
            <a:lstStyle/>
            <a:p>
              <a:pPr defTabSz="711200" fontAlgn="auto">
                <a:lnSpc>
                  <a:spcPct val="90000"/>
                </a:lnSpc>
                <a:spcAft>
                  <a:spcPct val="35000"/>
                </a:spcAft>
                <a:defRPr/>
              </a:pPr>
              <a:r>
                <a:rPr lang="en-US" altLang="zh-CN" sz="1600" dirty="0"/>
                <a:t>43</a:t>
              </a:r>
              <a:r>
                <a:rPr lang="zh-CN" altLang="en-US" sz="1600" dirty="0"/>
                <a:t>方案：引进外资，实现轻工业产业延申</a:t>
              </a:r>
            </a:p>
          </p:txBody>
        </p:sp>
      </p:grpSp>
      <p:sp>
        <p:nvSpPr>
          <p:cNvPr id="36" name="直接连接符 35"/>
          <p:cNvSpPr/>
          <p:nvPr/>
        </p:nvSpPr>
        <p:spPr>
          <a:xfrm rot="5400000">
            <a:off x="2639219" y="2523331"/>
            <a:ext cx="1760538" cy="1565275"/>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7" name="直接连接符 36"/>
          <p:cNvSpPr/>
          <p:nvPr/>
        </p:nvSpPr>
        <p:spPr>
          <a:xfrm>
            <a:off x="4302125" y="2425700"/>
            <a:ext cx="50800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38" name="组合 37"/>
          <p:cNvGrpSpPr>
            <a:grpSpLocks/>
          </p:cNvGrpSpPr>
          <p:nvPr/>
        </p:nvGrpSpPr>
        <p:grpSpPr bwMode="auto">
          <a:xfrm>
            <a:off x="4810125" y="2043113"/>
            <a:ext cx="3835400" cy="717550"/>
            <a:chOff x="5410442" y="1633627"/>
            <a:chExt cx="3835156" cy="717431"/>
          </a:xfrm>
        </p:grpSpPr>
        <p:sp>
          <p:nvSpPr>
            <p:cNvPr id="39" name="矩形 38"/>
            <p:cNvSpPr/>
            <p:nvPr/>
          </p:nvSpPr>
          <p:spPr>
            <a:xfrm>
              <a:off x="5410442" y="1633627"/>
              <a:ext cx="3835156" cy="7174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0" name="矩形 39"/>
            <p:cNvSpPr/>
            <p:nvPr/>
          </p:nvSpPr>
          <p:spPr>
            <a:xfrm>
              <a:off x="5410442" y="1633627"/>
              <a:ext cx="3835156" cy="7174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13792" tIns="20320" rIns="20320" bIns="20320" spcCol="1270" anchor="ctr"/>
            <a:lstStyle/>
            <a:p>
              <a:pPr defTabSz="711200" fontAlgn="auto">
                <a:lnSpc>
                  <a:spcPct val="90000"/>
                </a:lnSpc>
                <a:spcAft>
                  <a:spcPct val="35000"/>
                </a:spcAft>
                <a:defRPr/>
              </a:pPr>
              <a:r>
                <a:rPr lang="zh-CN" altLang="en-US" sz="1600" dirty="0"/>
                <a:t>政府搭台</a:t>
              </a:r>
              <a:r>
                <a:rPr lang="en-US" altLang="zh-CN" sz="1600" dirty="0"/>
                <a:t>+</a:t>
              </a:r>
              <a:r>
                <a:rPr lang="zh-CN" altLang="en-US" sz="1600" dirty="0"/>
                <a:t>企业唱戏的基建狂魔</a:t>
              </a:r>
            </a:p>
          </p:txBody>
        </p:sp>
      </p:grpSp>
      <p:sp>
        <p:nvSpPr>
          <p:cNvPr id="42" name="直接连接符 41"/>
          <p:cNvSpPr/>
          <p:nvPr/>
        </p:nvSpPr>
        <p:spPr>
          <a:xfrm rot="5400000">
            <a:off x="3003550" y="3333750"/>
            <a:ext cx="1344613" cy="1211263"/>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3" name="直接连接符 42"/>
          <p:cNvSpPr/>
          <p:nvPr/>
        </p:nvSpPr>
        <p:spPr>
          <a:xfrm>
            <a:off x="4281488" y="3248025"/>
            <a:ext cx="50800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44" name="组合 43"/>
          <p:cNvGrpSpPr>
            <a:grpSpLocks/>
          </p:cNvGrpSpPr>
          <p:nvPr/>
        </p:nvGrpSpPr>
        <p:grpSpPr bwMode="auto">
          <a:xfrm>
            <a:off x="4826000" y="2947988"/>
            <a:ext cx="2032000" cy="717550"/>
            <a:chOff x="5454069" y="2387277"/>
            <a:chExt cx="2032000" cy="717431"/>
          </a:xfrm>
        </p:grpSpPr>
        <p:sp>
          <p:nvSpPr>
            <p:cNvPr id="45" name="矩形 44"/>
            <p:cNvSpPr/>
            <p:nvPr/>
          </p:nvSpPr>
          <p:spPr>
            <a:xfrm>
              <a:off x="5454069" y="2387277"/>
              <a:ext cx="2032000" cy="7174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6" name="矩形 45"/>
            <p:cNvSpPr/>
            <p:nvPr/>
          </p:nvSpPr>
          <p:spPr>
            <a:xfrm>
              <a:off x="5454069" y="2387277"/>
              <a:ext cx="2032000" cy="7174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13792" tIns="20320" rIns="20320" bIns="20320" spcCol="1270" anchor="ctr"/>
            <a:lstStyle/>
            <a:p>
              <a:pPr defTabSz="711200" fontAlgn="auto">
                <a:lnSpc>
                  <a:spcPct val="90000"/>
                </a:lnSpc>
                <a:spcAft>
                  <a:spcPct val="35000"/>
                </a:spcAft>
                <a:defRPr/>
              </a:pPr>
              <a:r>
                <a:rPr lang="zh-CN" altLang="en-US" sz="1600" dirty="0"/>
                <a:t>技术推动</a:t>
              </a:r>
              <a:r>
                <a:rPr lang="en-US" altLang="zh-CN" sz="1600" dirty="0"/>
                <a:t>+</a:t>
              </a:r>
              <a:r>
                <a:rPr lang="zh-CN" altLang="en-US" sz="1600" dirty="0"/>
                <a:t>转型升级的招商引资</a:t>
              </a:r>
            </a:p>
          </p:txBody>
        </p:sp>
      </p:grpSp>
      <p:sp>
        <p:nvSpPr>
          <p:cNvPr id="48" name="直接连接符 47"/>
          <p:cNvSpPr/>
          <p:nvPr/>
        </p:nvSpPr>
        <p:spPr>
          <a:xfrm rot="5400000">
            <a:off x="3328988" y="4122737"/>
            <a:ext cx="947738" cy="881063"/>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9" name="直接连接符 48"/>
          <p:cNvSpPr/>
          <p:nvPr/>
        </p:nvSpPr>
        <p:spPr>
          <a:xfrm>
            <a:off x="4281488" y="4083050"/>
            <a:ext cx="50800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50" name="组合 49"/>
          <p:cNvGrpSpPr>
            <a:grpSpLocks/>
          </p:cNvGrpSpPr>
          <p:nvPr/>
        </p:nvGrpSpPr>
        <p:grpSpPr bwMode="auto">
          <a:xfrm>
            <a:off x="4754563" y="3768725"/>
            <a:ext cx="2032000" cy="717550"/>
            <a:chOff x="5476645" y="3107960"/>
            <a:chExt cx="2032000" cy="717431"/>
          </a:xfrm>
        </p:grpSpPr>
        <p:sp>
          <p:nvSpPr>
            <p:cNvPr id="51" name="矩形 50"/>
            <p:cNvSpPr/>
            <p:nvPr/>
          </p:nvSpPr>
          <p:spPr>
            <a:xfrm>
              <a:off x="5476645" y="3107960"/>
              <a:ext cx="2032000" cy="7174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2" name="矩形 51"/>
            <p:cNvSpPr/>
            <p:nvPr/>
          </p:nvSpPr>
          <p:spPr>
            <a:xfrm>
              <a:off x="5476645" y="3107960"/>
              <a:ext cx="2032000" cy="7174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13792" tIns="20320" rIns="20320" bIns="20320" spcCol="1270" anchor="ctr"/>
            <a:lstStyle/>
            <a:p>
              <a:pPr defTabSz="711200" fontAlgn="auto">
                <a:lnSpc>
                  <a:spcPct val="90000"/>
                </a:lnSpc>
                <a:spcAft>
                  <a:spcPct val="35000"/>
                </a:spcAft>
                <a:defRPr/>
              </a:pPr>
              <a:r>
                <a:rPr lang="zh-CN" altLang="en-US" sz="1600" dirty="0"/>
                <a:t>国企冲锋</a:t>
              </a:r>
              <a:r>
                <a:rPr lang="en-US" altLang="zh-CN" sz="1600" dirty="0"/>
                <a:t>+</a:t>
              </a:r>
              <a:r>
                <a:rPr lang="zh-CN" altLang="en-US" sz="1600" dirty="0"/>
                <a:t>民企跟进的双核驱动</a:t>
              </a:r>
            </a:p>
          </p:txBody>
        </p:sp>
      </p:grpSp>
      <p:sp>
        <p:nvSpPr>
          <p:cNvPr id="55" name="椭圆 54"/>
          <p:cNvSpPr/>
          <p:nvPr/>
        </p:nvSpPr>
        <p:spPr>
          <a:xfrm>
            <a:off x="8085138" y="3638550"/>
            <a:ext cx="679450" cy="681038"/>
          </a:xfrm>
          <a:prstGeom prst="ellipse">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6" name="直接连接符 55"/>
          <p:cNvSpPr/>
          <p:nvPr/>
        </p:nvSpPr>
        <p:spPr>
          <a:xfrm rot="5400000">
            <a:off x="8166100" y="2249488"/>
            <a:ext cx="2001837" cy="1455738"/>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7" name="直接连接符 56"/>
          <p:cNvSpPr/>
          <p:nvPr/>
        </p:nvSpPr>
        <p:spPr>
          <a:xfrm>
            <a:off x="9894888" y="1943100"/>
            <a:ext cx="42545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58" name="组合 57"/>
          <p:cNvGrpSpPr>
            <a:grpSpLocks/>
          </p:cNvGrpSpPr>
          <p:nvPr/>
        </p:nvGrpSpPr>
        <p:grpSpPr bwMode="auto">
          <a:xfrm>
            <a:off x="10002838" y="1209675"/>
            <a:ext cx="2135187" cy="992188"/>
            <a:chOff x="4379383" y="0"/>
            <a:chExt cx="1700741" cy="992099"/>
          </a:xfrm>
        </p:grpSpPr>
        <p:sp>
          <p:nvSpPr>
            <p:cNvPr id="59" name="矩形 58"/>
            <p:cNvSpPr/>
            <p:nvPr/>
          </p:nvSpPr>
          <p:spPr>
            <a:xfrm>
              <a:off x="4379383" y="0"/>
              <a:ext cx="1700741" cy="9920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0" name="矩形 59"/>
            <p:cNvSpPr/>
            <p:nvPr/>
          </p:nvSpPr>
          <p:spPr>
            <a:xfrm>
              <a:off x="4379383" y="0"/>
              <a:ext cx="1700741" cy="9920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63576" tIns="29210" rIns="29210" bIns="29210" spcCol="1270" anchor="ctr"/>
            <a:lstStyle/>
            <a:p>
              <a:pPr defTabSz="1022350" fontAlgn="auto">
                <a:lnSpc>
                  <a:spcPct val="90000"/>
                </a:lnSpc>
                <a:spcAft>
                  <a:spcPct val="35000"/>
                </a:spcAft>
                <a:defRPr/>
              </a:pPr>
              <a:r>
                <a:rPr lang="en-US" altLang="zh-CN" sz="2300" dirty="0"/>
                <a:t>41</a:t>
              </a:r>
              <a:r>
                <a:rPr lang="zh-CN" altLang="en-US" sz="2300" dirty="0"/>
                <a:t>个工业大类</a:t>
              </a:r>
            </a:p>
          </p:txBody>
        </p:sp>
      </p:grpSp>
      <p:sp>
        <p:nvSpPr>
          <p:cNvPr id="62" name="直接连接符 61"/>
          <p:cNvSpPr/>
          <p:nvPr/>
        </p:nvSpPr>
        <p:spPr>
          <a:xfrm rot="5400000">
            <a:off x="8539163" y="2838450"/>
            <a:ext cx="1822450" cy="135255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3" name="直接连接符 62"/>
          <p:cNvSpPr/>
          <p:nvPr/>
        </p:nvSpPr>
        <p:spPr>
          <a:xfrm>
            <a:off x="10126663" y="2603500"/>
            <a:ext cx="42545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64" name="组合 63"/>
          <p:cNvGrpSpPr>
            <a:grpSpLocks/>
          </p:cNvGrpSpPr>
          <p:nvPr/>
        </p:nvGrpSpPr>
        <p:grpSpPr bwMode="auto">
          <a:xfrm>
            <a:off x="10339388" y="2116138"/>
            <a:ext cx="1700212" cy="992187"/>
            <a:chOff x="4379383" y="992099"/>
            <a:chExt cx="1700741" cy="992099"/>
          </a:xfrm>
        </p:grpSpPr>
        <p:sp>
          <p:nvSpPr>
            <p:cNvPr id="65" name="矩形 64"/>
            <p:cNvSpPr/>
            <p:nvPr/>
          </p:nvSpPr>
          <p:spPr>
            <a:xfrm>
              <a:off x="4379383" y="992099"/>
              <a:ext cx="1700741" cy="9920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6" name="矩形 65"/>
            <p:cNvSpPr/>
            <p:nvPr/>
          </p:nvSpPr>
          <p:spPr>
            <a:xfrm>
              <a:off x="4379383" y="992099"/>
              <a:ext cx="1700741" cy="9920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63576" tIns="29210" rIns="29210" bIns="29210" spcCol="1270" anchor="ctr"/>
            <a:lstStyle/>
            <a:p>
              <a:pPr defTabSz="1022350" fontAlgn="auto">
                <a:lnSpc>
                  <a:spcPct val="90000"/>
                </a:lnSpc>
                <a:spcAft>
                  <a:spcPct val="35000"/>
                </a:spcAft>
                <a:defRPr/>
              </a:pPr>
              <a:r>
                <a:rPr lang="en-US" altLang="zh-CN" sz="2300" dirty="0"/>
                <a:t>191</a:t>
              </a:r>
              <a:r>
                <a:rPr lang="zh-CN" altLang="en-US" sz="2300" dirty="0"/>
                <a:t>个中类</a:t>
              </a:r>
            </a:p>
          </p:txBody>
        </p:sp>
      </p:grpSp>
      <p:sp>
        <p:nvSpPr>
          <p:cNvPr id="68" name="直接连接符 67"/>
          <p:cNvSpPr/>
          <p:nvPr/>
        </p:nvSpPr>
        <p:spPr>
          <a:xfrm rot="5400000">
            <a:off x="9221788" y="3578225"/>
            <a:ext cx="1301750" cy="866775"/>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9" name="直接连接符 68"/>
          <p:cNvSpPr/>
          <p:nvPr/>
        </p:nvSpPr>
        <p:spPr>
          <a:xfrm>
            <a:off x="10320338" y="3360738"/>
            <a:ext cx="425450"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70" name="组合 69"/>
          <p:cNvGrpSpPr>
            <a:grpSpLocks/>
          </p:cNvGrpSpPr>
          <p:nvPr/>
        </p:nvGrpSpPr>
        <p:grpSpPr bwMode="auto">
          <a:xfrm>
            <a:off x="10491788" y="2943225"/>
            <a:ext cx="1700212" cy="992188"/>
            <a:chOff x="4379383" y="1984198"/>
            <a:chExt cx="1700741" cy="992099"/>
          </a:xfrm>
        </p:grpSpPr>
        <p:sp>
          <p:nvSpPr>
            <p:cNvPr id="71" name="矩形 70"/>
            <p:cNvSpPr/>
            <p:nvPr/>
          </p:nvSpPr>
          <p:spPr>
            <a:xfrm>
              <a:off x="4379383" y="1984198"/>
              <a:ext cx="1700741" cy="9920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2" name="矩形 71"/>
            <p:cNvSpPr/>
            <p:nvPr/>
          </p:nvSpPr>
          <p:spPr>
            <a:xfrm>
              <a:off x="4379383" y="1984198"/>
              <a:ext cx="1700741" cy="9920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63576" tIns="29210" rIns="29210" bIns="29210" spcCol="1270" anchor="ctr"/>
            <a:lstStyle/>
            <a:p>
              <a:pPr defTabSz="1022350" fontAlgn="auto">
                <a:lnSpc>
                  <a:spcPct val="90000"/>
                </a:lnSpc>
                <a:spcAft>
                  <a:spcPct val="35000"/>
                </a:spcAft>
                <a:defRPr/>
              </a:pPr>
              <a:r>
                <a:rPr lang="en-US" altLang="zh-CN" sz="2300" dirty="0"/>
                <a:t>525</a:t>
              </a:r>
              <a:r>
                <a:rPr lang="zh-CN" altLang="en-US" sz="2300" dirty="0"/>
                <a:t>个小类</a:t>
              </a:r>
            </a:p>
          </p:txBody>
        </p:sp>
      </p:grpSp>
      <p:sp>
        <p:nvSpPr>
          <p:cNvPr id="73" name="矩形 72"/>
          <p:cNvSpPr/>
          <p:nvPr/>
        </p:nvSpPr>
        <p:spPr>
          <a:xfrm>
            <a:off x="33338" y="5881688"/>
            <a:ext cx="12103100" cy="922337"/>
          </a:xfrm>
          <a:prstGeom prst="rect">
            <a:avLst/>
          </a:prstGeom>
          <a:solidFill>
            <a:srgbClr val="457077"/>
          </a:solidFill>
          <a:ln>
            <a:solidFill>
              <a:schemeClr val="accent1">
                <a:shade val="50000"/>
              </a:schemeClr>
            </a:solidFill>
          </a:ln>
        </p:spPr>
        <p:txBody>
          <a:bodyPr>
            <a:spAutoFit/>
          </a:bodyPr>
          <a:lstStyle/>
          <a:p>
            <a:pPr fontAlgn="auto">
              <a:spcBef>
                <a:spcPts val="0"/>
              </a:spcBef>
              <a:spcAft>
                <a:spcPts val="0"/>
              </a:spcAft>
              <a:defRPr/>
            </a:pPr>
            <a:r>
              <a:rPr lang="zh-CN" altLang="zh-CN" dirty="0">
                <a:solidFill>
                  <a:schemeClr val="bg1"/>
                </a:solidFill>
                <a:latin typeface="+mn-lt"/>
                <a:ea typeface="宋体" panose="02010600030101010101" pitchFamily="2" charset="-122"/>
                <a:cs typeface="Times New Roman" panose="02020603050405020304" pitchFamily="18" charset="0"/>
              </a:rPr>
              <a:t>按照工业体系完整度来算，中国成为全世界唯一拥有联合国产业分类中全部工业门类的国家，联合国产业分类中所列举的全部工业门类都能在中国找到。如果一家制造业厂商在中国打半小时电话就能完成的配套工作，到其他国家可能要半个月才能搞定。接下来是美国占有</a:t>
            </a:r>
            <a:r>
              <a:rPr lang="en-US" altLang="zh-CN" dirty="0">
                <a:solidFill>
                  <a:schemeClr val="bg1"/>
                </a:solidFill>
                <a:latin typeface="+mn-lt"/>
                <a:ea typeface="宋体" panose="02010600030101010101" pitchFamily="2" charset="-122"/>
                <a:cs typeface="Times New Roman" panose="02020603050405020304" pitchFamily="18" charset="0"/>
              </a:rPr>
              <a:t>94%</a:t>
            </a:r>
            <a:r>
              <a:rPr lang="zh-CN" altLang="zh-CN" dirty="0">
                <a:solidFill>
                  <a:schemeClr val="bg1"/>
                </a:solidFill>
                <a:latin typeface="+mn-lt"/>
                <a:ea typeface="宋体" panose="02010600030101010101" pitchFamily="2" charset="-122"/>
                <a:cs typeface="Times New Roman" panose="02020603050405020304" pitchFamily="18" charset="0"/>
              </a:rPr>
              <a:t>左右，然后是俄罗斯，欧盟，日本勉强算得上一个</a:t>
            </a:r>
            <a:r>
              <a:rPr lang="en-US" altLang="zh-CN" dirty="0">
                <a:solidFill>
                  <a:schemeClr val="bg1"/>
                </a:solidFill>
                <a:latin typeface="+mn-lt"/>
                <a:ea typeface="宋体" panose="02010600030101010101" pitchFamily="2" charset="-122"/>
                <a:cs typeface="Times New Roman" panose="02020603050405020304" pitchFamily="18" charset="0"/>
              </a:rPr>
              <a:t>(</a:t>
            </a:r>
            <a:r>
              <a:rPr lang="zh-CN" altLang="zh-CN" dirty="0">
                <a:solidFill>
                  <a:schemeClr val="bg1"/>
                </a:solidFill>
                <a:latin typeface="+mn-lt"/>
                <a:ea typeface="宋体" panose="02010600030101010101" pitchFamily="2" charset="-122"/>
                <a:cs typeface="Times New Roman" panose="02020603050405020304" pitchFamily="18" charset="0"/>
              </a:rPr>
              <a:t>主要是民用制造业体系</a:t>
            </a:r>
            <a:r>
              <a:rPr lang="en-US" altLang="zh-CN" dirty="0">
                <a:solidFill>
                  <a:schemeClr val="bg1"/>
                </a:solidFill>
                <a:latin typeface="+mn-lt"/>
                <a:ea typeface="宋体" panose="02010600030101010101" pitchFamily="2" charset="-122"/>
                <a:cs typeface="Times New Roman" panose="02020603050405020304" pitchFamily="18" charset="0"/>
              </a:rPr>
              <a:t>)</a:t>
            </a:r>
            <a:r>
              <a:rPr lang="zh-CN" altLang="zh-CN" dirty="0">
                <a:solidFill>
                  <a:schemeClr val="bg1"/>
                </a:solidFill>
                <a:latin typeface="+mn-lt"/>
                <a:ea typeface="宋体" panose="02010600030101010101" pitchFamily="2" charset="-122"/>
                <a:cs typeface="Times New Roman" panose="02020603050405020304" pitchFamily="18" charset="0"/>
              </a:rPr>
              <a:t>。</a:t>
            </a:r>
            <a:endParaRPr lang="zh-CN" altLang="en-US" dirty="0">
              <a:solidFill>
                <a:schemeClr val="bg1"/>
              </a:solidFill>
              <a:latin typeface="+mn-lt"/>
              <a:ea typeface="+mn-ea"/>
            </a:endParaRP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000"/>
                                        <p:tgtEl>
                                          <p:spTgt spid="26"/>
                                        </p:tgtEl>
                                      </p:cBhvr>
                                    </p:animEffect>
                                    <p:anim calcmode="lin" valueType="num">
                                      <p:cBhvr>
                                        <p:cTn id="26" dur="1000" fill="hold"/>
                                        <p:tgtEl>
                                          <p:spTgt spid="26"/>
                                        </p:tgtEl>
                                        <p:attrNameLst>
                                          <p:attrName>ppt_x</p:attrName>
                                        </p:attrNameLst>
                                      </p:cBhvr>
                                      <p:tavLst>
                                        <p:tav tm="0">
                                          <p:val>
                                            <p:strVal val="#ppt_x"/>
                                          </p:val>
                                        </p:tav>
                                        <p:tav tm="100000">
                                          <p:val>
                                            <p:strVal val="#ppt_x"/>
                                          </p:val>
                                        </p:tav>
                                      </p:tavLst>
                                    </p:anim>
                                    <p:anim calcmode="lin" valueType="num">
                                      <p:cBhvr>
                                        <p:cTn id="2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cBhvr additive="base">
                                        <p:cTn id="44" dur="500" fill="hold"/>
                                        <p:tgtEl>
                                          <p:spTgt spid="31"/>
                                        </p:tgtEl>
                                        <p:attrNameLst>
                                          <p:attrName>ppt_x</p:attrName>
                                        </p:attrNameLst>
                                      </p:cBhvr>
                                      <p:tavLst>
                                        <p:tav tm="0">
                                          <p:val>
                                            <p:strVal val="#ppt_x"/>
                                          </p:val>
                                        </p:tav>
                                        <p:tav tm="100000">
                                          <p:val>
                                            <p:strVal val="#ppt_x"/>
                                          </p:val>
                                        </p:tav>
                                      </p:tavLst>
                                    </p:anim>
                                    <p:anim calcmode="lin" valueType="num">
                                      <p:cBhvr additive="base">
                                        <p:cTn id="4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1000"/>
                                        <p:tgtEl>
                                          <p:spTgt spid="32"/>
                                        </p:tgtEl>
                                      </p:cBhvr>
                                    </p:animEffect>
                                    <p:anim calcmode="lin" valueType="num">
                                      <p:cBhvr>
                                        <p:cTn id="51" dur="1000" fill="hold"/>
                                        <p:tgtEl>
                                          <p:spTgt spid="32"/>
                                        </p:tgtEl>
                                        <p:attrNameLst>
                                          <p:attrName>ppt_x</p:attrName>
                                        </p:attrNameLst>
                                      </p:cBhvr>
                                      <p:tavLst>
                                        <p:tav tm="0">
                                          <p:val>
                                            <p:strVal val="#ppt_x"/>
                                          </p:val>
                                        </p:tav>
                                        <p:tav tm="100000">
                                          <p:val>
                                            <p:strVal val="#ppt_x"/>
                                          </p:val>
                                        </p:tav>
                                      </p:tavLst>
                                    </p:anim>
                                    <p:anim calcmode="lin" valueType="num">
                                      <p:cBhvr>
                                        <p:cTn id="5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additive="base">
                                        <p:cTn id="57" dur="500" fill="hold"/>
                                        <p:tgtEl>
                                          <p:spTgt spid="35"/>
                                        </p:tgtEl>
                                        <p:attrNameLst>
                                          <p:attrName>ppt_x</p:attrName>
                                        </p:attrNameLst>
                                      </p:cBhvr>
                                      <p:tavLst>
                                        <p:tav tm="0">
                                          <p:val>
                                            <p:strVal val="#ppt_x"/>
                                          </p:val>
                                        </p:tav>
                                        <p:tav tm="100000">
                                          <p:val>
                                            <p:strVal val="#ppt_x"/>
                                          </p:val>
                                        </p:tav>
                                      </p:tavLst>
                                    </p:anim>
                                    <p:anim calcmode="lin" valueType="num">
                                      <p:cBhvr additive="base">
                                        <p:cTn id="5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additive="base">
                                        <p:cTn id="63" dur="500" fill="hold"/>
                                        <p:tgtEl>
                                          <p:spTgt spid="36"/>
                                        </p:tgtEl>
                                        <p:attrNameLst>
                                          <p:attrName>ppt_x</p:attrName>
                                        </p:attrNameLst>
                                      </p:cBhvr>
                                      <p:tavLst>
                                        <p:tav tm="0">
                                          <p:val>
                                            <p:strVal val="#ppt_x"/>
                                          </p:val>
                                        </p:tav>
                                        <p:tav tm="100000">
                                          <p:val>
                                            <p:strVal val="#ppt_x"/>
                                          </p:val>
                                        </p:tav>
                                      </p:tavLst>
                                    </p:anim>
                                    <p:anim calcmode="lin" valueType="num">
                                      <p:cBhvr additive="base">
                                        <p:cTn id="6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additive="base">
                                        <p:cTn id="69" dur="500" fill="hold"/>
                                        <p:tgtEl>
                                          <p:spTgt spid="37"/>
                                        </p:tgtEl>
                                        <p:attrNameLst>
                                          <p:attrName>ppt_x</p:attrName>
                                        </p:attrNameLst>
                                      </p:cBhvr>
                                      <p:tavLst>
                                        <p:tav tm="0">
                                          <p:val>
                                            <p:strVal val="#ppt_x"/>
                                          </p:val>
                                        </p:tav>
                                        <p:tav tm="100000">
                                          <p:val>
                                            <p:strVal val="#ppt_x"/>
                                          </p:val>
                                        </p:tav>
                                      </p:tavLst>
                                    </p:anim>
                                    <p:anim calcmode="lin" valueType="num">
                                      <p:cBhvr additive="base">
                                        <p:cTn id="7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1000"/>
                                        <p:tgtEl>
                                          <p:spTgt spid="38"/>
                                        </p:tgtEl>
                                      </p:cBhvr>
                                    </p:animEffect>
                                    <p:anim calcmode="lin" valueType="num">
                                      <p:cBhvr>
                                        <p:cTn id="76" dur="1000" fill="hold"/>
                                        <p:tgtEl>
                                          <p:spTgt spid="38"/>
                                        </p:tgtEl>
                                        <p:attrNameLst>
                                          <p:attrName>ppt_x</p:attrName>
                                        </p:attrNameLst>
                                      </p:cBhvr>
                                      <p:tavLst>
                                        <p:tav tm="0">
                                          <p:val>
                                            <p:strVal val="#ppt_x"/>
                                          </p:val>
                                        </p:tav>
                                        <p:tav tm="100000">
                                          <p:val>
                                            <p:strVal val="#ppt_x"/>
                                          </p:val>
                                        </p:tav>
                                      </p:tavLst>
                                    </p:anim>
                                    <p:anim calcmode="lin" valueType="num">
                                      <p:cBhvr>
                                        <p:cTn id="77"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41"/>
                                        </p:tgtEl>
                                        <p:attrNameLst>
                                          <p:attrName>style.visibility</p:attrName>
                                        </p:attrNameLst>
                                      </p:cBhvr>
                                      <p:to>
                                        <p:strVal val="visible"/>
                                      </p:to>
                                    </p:set>
                                    <p:anim calcmode="lin" valueType="num">
                                      <p:cBhvr additive="base">
                                        <p:cTn id="82" dur="500" fill="hold"/>
                                        <p:tgtEl>
                                          <p:spTgt spid="41"/>
                                        </p:tgtEl>
                                        <p:attrNameLst>
                                          <p:attrName>ppt_x</p:attrName>
                                        </p:attrNameLst>
                                      </p:cBhvr>
                                      <p:tavLst>
                                        <p:tav tm="0">
                                          <p:val>
                                            <p:strVal val="#ppt_x"/>
                                          </p:val>
                                        </p:tav>
                                        <p:tav tm="100000">
                                          <p:val>
                                            <p:strVal val="#ppt_x"/>
                                          </p:val>
                                        </p:tav>
                                      </p:tavLst>
                                    </p:anim>
                                    <p:anim calcmode="lin" valueType="num">
                                      <p:cBhvr additive="base">
                                        <p:cTn id="83"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42"/>
                                        </p:tgtEl>
                                        <p:attrNameLst>
                                          <p:attrName>style.visibility</p:attrName>
                                        </p:attrNameLst>
                                      </p:cBhvr>
                                      <p:to>
                                        <p:strVal val="visible"/>
                                      </p:to>
                                    </p:set>
                                    <p:anim calcmode="lin" valueType="num">
                                      <p:cBhvr additive="base">
                                        <p:cTn id="88" dur="500" fill="hold"/>
                                        <p:tgtEl>
                                          <p:spTgt spid="42"/>
                                        </p:tgtEl>
                                        <p:attrNameLst>
                                          <p:attrName>ppt_x</p:attrName>
                                        </p:attrNameLst>
                                      </p:cBhvr>
                                      <p:tavLst>
                                        <p:tav tm="0">
                                          <p:val>
                                            <p:strVal val="#ppt_x"/>
                                          </p:val>
                                        </p:tav>
                                        <p:tav tm="100000">
                                          <p:val>
                                            <p:strVal val="#ppt_x"/>
                                          </p:val>
                                        </p:tav>
                                      </p:tavLst>
                                    </p:anim>
                                    <p:anim calcmode="lin" valueType="num">
                                      <p:cBhvr additive="base">
                                        <p:cTn id="89"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43"/>
                                        </p:tgtEl>
                                        <p:attrNameLst>
                                          <p:attrName>style.visibility</p:attrName>
                                        </p:attrNameLst>
                                      </p:cBhvr>
                                      <p:to>
                                        <p:strVal val="visible"/>
                                      </p:to>
                                    </p:set>
                                    <p:anim calcmode="lin" valueType="num">
                                      <p:cBhvr additive="base">
                                        <p:cTn id="94" dur="500" fill="hold"/>
                                        <p:tgtEl>
                                          <p:spTgt spid="43"/>
                                        </p:tgtEl>
                                        <p:attrNameLst>
                                          <p:attrName>ppt_x</p:attrName>
                                        </p:attrNameLst>
                                      </p:cBhvr>
                                      <p:tavLst>
                                        <p:tav tm="0">
                                          <p:val>
                                            <p:strVal val="#ppt_x"/>
                                          </p:val>
                                        </p:tav>
                                        <p:tav tm="100000">
                                          <p:val>
                                            <p:strVal val="#ppt_x"/>
                                          </p:val>
                                        </p:tav>
                                      </p:tavLst>
                                    </p:anim>
                                    <p:anim calcmode="lin" valueType="num">
                                      <p:cBhvr additive="base">
                                        <p:cTn id="95"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nodeType="click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fade">
                                      <p:cBhvr>
                                        <p:cTn id="100" dur="1000"/>
                                        <p:tgtEl>
                                          <p:spTgt spid="44"/>
                                        </p:tgtEl>
                                      </p:cBhvr>
                                    </p:animEffect>
                                    <p:anim calcmode="lin" valueType="num">
                                      <p:cBhvr>
                                        <p:cTn id="101" dur="1000" fill="hold"/>
                                        <p:tgtEl>
                                          <p:spTgt spid="44"/>
                                        </p:tgtEl>
                                        <p:attrNameLst>
                                          <p:attrName>ppt_x</p:attrName>
                                        </p:attrNameLst>
                                      </p:cBhvr>
                                      <p:tavLst>
                                        <p:tav tm="0">
                                          <p:val>
                                            <p:strVal val="#ppt_x"/>
                                          </p:val>
                                        </p:tav>
                                        <p:tav tm="100000">
                                          <p:val>
                                            <p:strVal val="#ppt_x"/>
                                          </p:val>
                                        </p:tav>
                                      </p:tavLst>
                                    </p:anim>
                                    <p:anim calcmode="lin" valueType="num">
                                      <p:cBhvr>
                                        <p:cTn id="102"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47"/>
                                        </p:tgtEl>
                                        <p:attrNameLst>
                                          <p:attrName>style.visibility</p:attrName>
                                        </p:attrNameLst>
                                      </p:cBhvr>
                                      <p:to>
                                        <p:strVal val="visible"/>
                                      </p:to>
                                    </p:set>
                                    <p:anim calcmode="lin" valueType="num">
                                      <p:cBhvr additive="base">
                                        <p:cTn id="107" dur="500" fill="hold"/>
                                        <p:tgtEl>
                                          <p:spTgt spid="47"/>
                                        </p:tgtEl>
                                        <p:attrNameLst>
                                          <p:attrName>ppt_x</p:attrName>
                                        </p:attrNameLst>
                                      </p:cBhvr>
                                      <p:tavLst>
                                        <p:tav tm="0">
                                          <p:val>
                                            <p:strVal val="#ppt_x"/>
                                          </p:val>
                                        </p:tav>
                                        <p:tav tm="100000">
                                          <p:val>
                                            <p:strVal val="#ppt_x"/>
                                          </p:val>
                                        </p:tav>
                                      </p:tavLst>
                                    </p:anim>
                                    <p:anim calcmode="lin" valueType="num">
                                      <p:cBhvr additive="base">
                                        <p:cTn id="10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48"/>
                                        </p:tgtEl>
                                        <p:attrNameLst>
                                          <p:attrName>style.visibility</p:attrName>
                                        </p:attrNameLst>
                                      </p:cBhvr>
                                      <p:to>
                                        <p:strVal val="visible"/>
                                      </p:to>
                                    </p:set>
                                    <p:anim calcmode="lin" valueType="num">
                                      <p:cBhvr additive="base">
                                        <p:cTn id="113" dur="500" fill="hold"/>
                                        <p:tgtEl>
                                          <p:spTgt spid="48"/>
                                        </p:tgtEl>
                                        <p:attrNameLst>
                                          <p:attrName>ppt_x</p:attrName>
                                        </p:attrNameLst>
                                      </p:cBhvr>
                                      <p:tavLst>
                                        <p:tav tm="0">
                                          <p:val>
                                            <p:strVal val="#ppt_x"/>
                                          </p:val>
                                        </p:tav>
                                        <p:tav tm="100000">
                                          <p:val>
                                            <p:strVal val="#ppt_x"/>
                                          </p:val>
                                        </p:tav>
                                      </p:tavLst>
                                    </p:anim>
                                    <p:anim calcmode="lin" valueType="num">
                                      <p:cBhvr additive="base">
                                        <p:cTn id="11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nodeType="clickEffect">
                                  <p:stCondLst>
                                    <p:cond delay="0"/>
                                  </p:stCondLst>
                                  <p:childTnLst>
                                    <p:set>
                                      <p:cBhvr>
                                        <p:cTn id="118" dur="1" fill="hold">
                                          <p:stCondLst>
                                            <p:cond delay="0"/>
                                          </p:stCondLst>
                                        </p:cTn>
                                        <p:tgtEl>
                                          <p:spTgt spid="49"/>
                                        </p:tgtEl>
                                        <p:attrNameLst>
                                          <p:attrName>style.visibility</p:attrName>
                                        </p:attrNameLst>
                                      </p:cBhvr>
                                      <p:to>
                                        <p:strVal val="visible"/>
                                      </p:to>
                                    </p:set>
                                    <p:anim calcmode="lin" valueType="num">
                                      <p:cBhvr additive="base">
                                        <p:cTn id="119" dur="500" fill="hold"/>
                                        <p:tgtEl>
                                          <p:spTgt spid="49"/>
                                        </p:tgtEl>
                                        <p:attrNameLst>
                                          <p:attrName>ppt_x</p:attrName>
                                        </p:attrNameLst>
                                      </p:cBhvr>
                                      <p:tavLst>
                                        <p:tav tm="0">
                                          <p:val>
                                            <p:strVal val="#ppt_x"/>
                                          </p:val>
                                        </p:tav>
                                        <p:tav tm="100000">
                                          <p:val>
                                            <p:strVal val="#ppt_x"/>
                                          </p:val>
                                        </p:tav>
                                      </p:tavLst>
                                    </p:anim>
                                    <p:anim calcmode="lin" valueType="num">
                                      <p:cBhvr additive="base">
                                        <p:cTn id="12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42" presetClass="entr" presetSubtype="0" fill="hold" nodeType="clickEffect">
                                  <p:stCondLst>
                                    <p:cond delay="0"/>
                                  </p:stCondLst>
                                  <p:childTnLst>
                                    <p:set>
                                      <p:cBhvr>
                                        <p:cTn id="124" dur="1" fill="hold">
                                          <p:stCondLst>
                                            <p:cond delay="0"/>
                                          </p:stCondLst>
                                        </p:cTn>
                                        <p:tgtEl>
                                          <p:spTgt spid="50"/>
                                        </p:tgtEl>
                                        <p:attrNameLst>
                                          <p:attrName>style.visibility</p:attrName>
                                        </p:attrNameLst>
                                      </p:cBhvr>
                                      <p:to>
                                        <p:strVal val="visible"/>
                                      </p:to>
                                    </p:set>
                                    <p:animEffect transition="in" filter="fade">
                                      <p:cBhvr>
                                        <p:cTn id="125" dur="1000"/>
                                        <p:tgtEl>
                                          <p:spTgt spid="50"/>
                                        </p:tgtEl>
                                      </p:cBhvr>
                                    </p:animEffect>
                                    <p:anim calcmode="lin" valueType="num">
                                      <p:cBhvr>
                                        <p:cTn id="126" dur="1000" fill="hold"/>
                                        <p:tgtEl>
                                          <p:spTgt spid="50"/>
                                        </p:tgtEl>
                                        <p:attrNameLst>
                                          <p:attrName>ppt_x</p:attrName>
                                        </p:attrNameLst>
                                      </p:cBhvr>
                                      <p:tavLst>
                                        <p:tav tm="0">
                                          <p:val>
                                            <p:strVal val="#ppt_x"/>
                                          </p:val>
                                        </p:tav>
                                        <p:tav tm="100000">
                                          <p:val>
                                            <p:strVal val="#ppt_x"/>
                                          </p:val>
                                        </p:tav>
                                      </p:tavLst>
                                    </p:anim>
                                    <p:anim calcmode="lin" valueType="num">
                                      <p:cBhvr>
                                        <p:cTn id="127"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nodeType="clickEffect">
                                  <p:stCondLst>
                                    <p:cond delay="0"/>
                                  </p:stCondLst>
                                  <p:childTnLst>
                                    <p:set>
                                      <p:cBhvr>
                                        <p:cTn id="131" dur="1" fill="hold">
                                          <p:stCondLst>
                                            <p:cond delay="0"/>
                                          </p:stCondLst>
                                        </p:cTn>
                                        <p:tgtEl>
                                          <p:spTgt spid="55"/>
                                        </p:tgtEl>
                                        <p:attrNameLst>
                                          <p:attrName>style.visibility</p:attrName>
                                        </p:attrNameLst>
                                      </p:cBhvr>
                                      <p:to>
                                        <p:strVal val="visible"/>
                                      </p:to>
                                    </p:set>
                                    <p:anim calcmode="lin" valueType="num">
                                      <p:cBhvr additive="base">
                                        <p:cTn id="132" dur="500" fill="hold"/>
                                        <p:tgtEl>
                                          <p:spTgt spid="55"/>
                                        </p:tgtEl>
                                        <p:attrNameLst>
                                          <p:attrName>ppt_x</p:attrName>
                                        </p:attrNameLst>
                                      </p:cBhvr>
                                      <p:tavLst>
                                        <p:tav tm="0">
                                          <p:val>
                                            <p:strVal val="#ppt_x"/>
                                          </p:val>
                                        </p:tav>
                                        <p:tav tm="100000">
                                          <p:val>
                                            <p:strVal val="#ppt_x"/>
                                          </p:val>
                                        </p:tav>
                                      </p:tavLst>
                                    </p:anim>
                                    <p:anim calcmode="lin" valueType="num">
                                      <p:cBhvr additive="base">
                                        <p:cTn id="133"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nodeType="clickEffect">
                                  <p:stCondLst>
                                    <p:cond delay="0"/>
                                  </p:stCondLst>
                                  <p:childTnLst>
                                    <p:set>
                                      <p:cBhvr>
                                        <p:cTn id="137" dur="1" fill="hold">
                                          <p:stCondLst>
                                            <p:cond delay="0"/>
                                          </p:stCondLst>
                                        </p:cTn>
                                        <p:tgtEl>
                                          <p:spTgt spid="56"/>
                                        </p:tgtEl>
                                        <p:attrNameLst>
                                          <p:attrName>style.visibility</p:attrName>
                                        </p:attrNameLst>
                                      </p:cBhvr>
                                      <p:to>
                                        <p:strVal val="visible"/>
                                      </p:to>
                                    </p:set>
                                    <p:anim calcmode="lin" valueType="num">
                                      <p:cBhvr additive="base">
                                        <p:cTn id="138" dur="500" fill="hold"/>
                                        <p:tgtEl>
                                          <p:spTgt spid="56"/>
                                        </p:tgtEl>
                                        <p:attrNameLst>
                                          <p:attrName>ppt_x</p:attrName>
                                        </p:attrNameLst>
                                      </p:cBhvr>
                                      <p:tavLst>
                                        <p:tav tm="0">
                                          <p:val>
                                            <p:strVal val="#ppt_x"/>
                                          </p:val>
                                        </p:tav>
                                        <p:tav tm="100000">
                                          <p:val>
                                            <p:strVal val="#ppt_x"/>
                                          </p:val>
                                        </p:tav>
                                      </p:tavLst>
                                    </p:anim>
                                    <p:anim calcmode="lin" valueType="num">
                                      <p:cBhvr additive="base">
                                        <p:cTn id="13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nodeType="clickEffect">
                                  <p:stCondLst>
                                    <p:cond delay="0"/>
                                  </p:stCondLst>
                                  <p:childTnLst>
                                    <p:set>
                                      <p:cBhvr>
                                        <p:cTn id="143" dur="1" fill="hold">
                                          <p:stCondLst>
                                            <p:cond delay="0"/>
                                          </p:stCondLst>
                                        </p:cTn>
                                        <p:tgtEl>
                                          <p:spTgt spid="57"/>
                                        </p:tgtEl>
                                        <p:attrNameLst>
                                          <p:attrName>style.visibility</p:attrName>
                                        </p:attrNameLst>
                                      </p:cBhvr>
                                      <p:to>
                                        <p:strVal val="visible"/>
                                      </p:to>
                                    </p:set>
                                    <p:anim calcmode="lin" valueType="num">
                                      <p:cBhvr additive="base">
                                        <p:cTn id="144" dur="500" fill="hold"/>
                                        <p:tgtEl>
                                          <p:spTgt spid="57"/>
                                        </p:tgtEl>
                                        <p:attrNameLst>
                                          <p:attrName>ppt_x</p:attrName>
                                        </p:attrNameLst>
                                      </p:cBhvr>
                                      <p:tavLst>
                                        <p:tav tm="0">
                                          <p:val>
                                            <p:strVal val="#ppt_x"/>
                                          </p:val>
                                        </p:tav>
                                        <p:tav tm="100000">
                                          <p:val>
                                            <p:strVal val="#ppt_x"/>
                                          </p:val>
                                        </p:tav>
                                      </p:tavLst>
                                    </p:anim>
                                    <p:anim calcmode="lin" valueType="num">
                                      <p:cBhvr additive="base">
                                        <p:cTn id="145"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58"/>
                                        </p:tgtEl>
                                        <p:attrNameLst>
                                          <p:attrName>style.visibility</p:attrName>
                                        </p:attrNameLst>
                                      </p:cBhvr>
                                      <p:to>
                                        <p:strVal val="visible"/>
                                      </p:to>
                                    </p:set>
                                    <p:animEffect transition="in" filter="fade">
                                      <p:cBhvr>
                                        <p:cTn id="150" dur="1000"/>
                                        <p:tgtEl>
                                          <p:spTgt spid="58"/>
                                        </p:tgtEl>
                                      </p:cBhvr>
                                    </p:animEffect>
                                    <p:anim calcmode="lin" valueType="num">
                                      <p:cBhvr>
                                        <p:cTn id="151" dur="1000" fill="hold"/>
                                        <p:tgtEl>
                                          <p:spTgt spid="58"/>
                                        </p:tgtEl>
                                        <p:attrNameLst>
                                          <p:attrName>ppt_x</p:attrName>
                                        </p:attrNameLst>
                                      </p:cBhvr>
                                      <p:tavLst>
                                        <p:tav tm="0">
                                          <p:val>
                                            <p:strVal val="#ppt_x"/>
                                          </p:val>
                                        </p:tav>
                                        <p:tav tm="100000">
                                          <p:val>
                                            <p:strVal val="#ppt_x"/>
                                          </p:val>
                                        </p:tav>
                                      </p:tavLst>
                                    </p:anim>
                                    <p:anim calcmode="lin" valueType="num">
                                      <p:cBhvr>
                                        <p:cTn id="152"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nodeType="clickEffect">
                                  <p:stCondLst>
                                    <p:cond delay="0"/>
                                  </p:stCondLst>
                                  <p:childTnLst>
                                    <p:set>
                                      <p:cBhvr>
                                        <p:cTn id="156" dur="1" fill="hold">
                                          <p:stCondLst>
                                            <p:cond delay="0"/>
                                          </p:stCondLst>
                                        </p:cTn>
                                        <p:tgtEl>
                                          <p:spTgt spid="61"/>
                                        </p:tgtEl>
                                        <p:attrNameLst>
                                          <p:attrName>style.visibility</p:attrName>
                                        </p:attrNameLst>
                                      </p:cBhvr>
                                      <p:to>
                                        <p:strVal val="visible"/>
                                      </p:to>
                                    </p:set>
                                    <p:anim calcmode="lin" valueType="num">
                                      <p:cBhvr additive="base">
                                        <p:cTn id="157" dur="500" fill="hold"/>
                                        <p:tgtEl>
                                          <p:spTgt spid="61"/>
                                        </p:tgtEl>
                                        <p:attrNameLst>
                                          <p:attrName>ppt_x</p:attrName>
                                        </p:attrNameLst>
                                      </p:cBhvr>
                                      <p:tavLst>
                                        <p:tav tm="0">
                                          <p:val>
                                            <p:strVal val="#ppt_x"/>
                                          </p:val>
                                        </p:tav>
                                        <p:tav tm="100000">
                                          <p:val>
                                            <p:strVal val="#ppt_x"/>
                                          </p:val>
                                        </p:tav>
                                      </p:tavLst>
                                    </p:anim>
                                    <p:anim calcmode="lin" valueType="num">
                                      <p:cBhvr additive="base">
                                        <p:cTn id="15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nodeType="clickEffect">
                                  <p:stCondLst>
                                    <p:cond delay="0"/>
                                  </p:stCondLst>
                                  <p:childTnLst>
                                    <p:set>
                                      <p:cBhvr>
                                        <p:cTn id="162" dur="1" fill="hold">
                                          <p:stCondLst>
                                            <p:cond delay="0"/>
                                          </p:stCondLst>
                                        </p:cTn>
                                        <p:tgtEl>
                                          <p:spTgt spid="62"/>
                                        </p:tgtEl>
                                        <p:attrNameLst>
                                          <p:attrName>style.visibility</p:attrName>
                                        </p:attrNameLst>
                                      </p:cBhvr>
                                      <p:to>
                                        <p:strVal val="visible"/>
                                      </p:to>
                                    </p:set>
                                    <p:anim calcmode="lin" valueType="num">
                                      <p:cBhvr additive="base">
                                        <p:cTn id="163" dur="500" fill="hold"/>
                                        <p:tgtEl>
                                          <p:spTgt spid="62"/>
                                        </p:tgtEl>
                                        <p:attrNameLst>
                                          <p:attrName>ppt_x</p:attrName>
                                        </p:attrNameLst>
                                      </p:cBhvr>
                                      <p:tavLst>
                                        <p:tav tm="0">
                                          <p:val>
                                            <p:strVal val="#ppt_x"/>
                                          </p:val>
                                        </p:tav>
                                        <p:tav tm="100000">
                                          <p:val>
                                            <p:strVal val="#ppt_x"/>
                                          </p:val>
                                        </p:tav>
                                      </p:tavLst>
                                    </p:anim>
                                    <p:anim calcmode="lin" valueType="num">
                                      <p:cBhvr additive="base">
                                        <p:cTn id="164"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nodeType="clickEffect">
                                  <p:stCondLst>
                                    <p:cond delay="0"/>
                                  </p:stCondLst>
                                  <p:childTnLst>
                                    <p:set>
                                      <p:cBhvr>
                                        <p:cTn id="168" dur="1" fill="hold">
                                          <p:stCondLst>
                                            <p:cond delay="0"/>
                                          </p:stCondLst>
                                        </p:cTn>
                                        <p:tgtEl>
                                          <p:spTgt spid="63"/>
                                        </p:tgtEl>
                                        <p:attrNameLst>
                                          <p:attrName>style.visibility</p:attrName>
                                        </p:attrNameLst>
                                      </p:cBhvr>
                                      <p:to>
                                        <p:strVal val="visible"/>
                                      </p:to>
                                    </p:set>
                                    <p:anim calcmode="lin" valueType="num">
                                      <p:cBhvr additive="base">
                                        <p:cTn id="169" dur="500" fill="hold"/>
                                        <p:tgtEl>
                                          <p:spTgt spid="63"/>
                                        </p:tgtEl>
                                        <p:attrNameLst>
                                          <p:attrName>ppt_x</p:attrName>
                                        </p:attrNameLst>
                                      </p:cBhvr>
                                      <p:tavLst>
                                        <p:tav tm="0">
                                          <p:val>
                                            <p:strVal val="#ppt_x"/>
                                          </p:val>
                                        </p:tav>
                                        <p:tav tm="100000">
                                          <p:val>
                                            <p:strVal val="#ppt_x"/>
                                          </p:val>
                                        </p:tav>
                                      </p:tavLst>
                                    </p:anim>
                                    <p:anim calcmode="lin" valueType="num">
                                      <p:cBhvr additive="base">
                                        <p:cTn id="170"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42" presetClass="entr" presetSubtype="0" fill="hold" nodeType="clickEffect">
                                  <p:stCondLst>
                                    <p:cond delay="0"/>
                                  </p:stCondLst>
                                  <p:childTnLst>
                                    <p:set>
                                      <p:cBhvr>
                                        <p:cTn id="174" dur="1" fill="hold">
                                          <p:stCondLst>
                                            <p:cond delay="0"/>
                                          </p:stCondLst>
                                        </p:cTn>
                                        <p:tgtEl>
                                          <p:spTgt spid="64"/>
                                        </p:tgtEl>
                                        <p:attrNameLst>
                                          <p:attrName>style.visibility</p:attrName>
                                        </p:attrNameLst>
                                      </p:cBhvr>
                                      <p:to>
                                        <p:strVal val="visible"/>
                                      </p:to>
                                    </p:set>
                                    <p:animEffect transition="in" filter="fade">
                                      <p:cBhvr>
                                        <p:cTn id="175" dur="1000"/>
                                        <p:tgtEl>
                                          <p:spTgt spid="64"/>
                                        </p:tgtEl>
                                      </p:cBhvr>
                                    </p:animEffect>
                                    <p:anim calcmode="lin" valueType="num">
                                      <p:cBhvr>
                                        <p:cTn id="176" dur="1000" fill="hold"/>
                                        <p:tgtEl>
                                          <p:spTgt spid="64"/>
                                        </p:tgtEl>
                                        <p:attrNameLst>
                                          <p:attrName>ppt_x</p:attrName>
                                        </p:attrNameLst>
                                      </p:cBhvr>
                                      <p:tavLst>
                                        <p:tav tm="0">
                                          <p:val>
                                            <p:strVal val="#ppt_x"/>
                                          </p:val>
                                        </p:tav>
                                        <p:tav tm="100000">
                                          <p:val>
                                            <p:strVal val="#ppt_x"/>
                                          </p:val>
                                        </p:tav>
                                      </p:tavLst>
                                    </p:anim>
                                    <p:anim calcmode="lin" valueType="num">
                                      <p:cBhvr>
                                        <p:cTn id="177"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2" presetClass="entr" presetSubtype="4" fill="hold" nodeType="clickEffect">
                                  <p:stCondLst>
                                    <p:cond delay="0"/>
                                  </p:stCondLst>
                                  <p:childTnLst>
                                    <p:set>
                                      <p:cBhvr>
                                        <p:cTn id="181" dur="1" fill="hold">
                                          <p:stCondLst>
                                            <p:cond delay="0"/>
                                          </p:stCondLst>
                                        </p:cTn>
                                        <p:tgtEl>
                                          <p:spTgt spid="67"/>
                                        </p:tgtEl>
                                        <p:attrNameLst>
                                          <p:attrName>style.visibility</p:attrName>
                                        </p:attrNameLst>
                                      </p:cBhvr>
                                      <p:to>
                                        <p:strVal val="visible"/>
                                      </p:to>
                                    </p:set>
                                    <p:anim calcmode="lin" valueType="num">
                                      <p:cBhvr additive="base">
                                        <p:cTn id="182" dur="500" fill="hold"/>
                                        <p:tgtEl>
                                          <p:spTgt spid="67"/>
                                        </p:tgtEl>
                                        <p:attrNameLst>
                                          <p:attrName>ppt_x</p:attrName>
                                        </p:attrNameLst>
                                      </p:cBhvr>
                                      <p:tavLst>
                                        <p:tav tm="0">
                                          <p:val>
                                            <p:strVal val="#ppt_x"/>
                                          </p:val>
                                        </p:tav>
                                        <p:tav tm="100000">
                                          <p:val>
                                            <p:strVal val="#ppt_x"/>
                                          </p:val>
                                        </p:tav>
                                      </p:tavLst>
                                    </p:anim>
                                    <p:anim calcmode="lin" valueType="num">
                                      <p:cBhvr additive="base">
                                        <p:cTn id="183"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2" presetClass="entr" presetSubtype="4" fill="hold" nodeType="clickEffect">
                                  <p:stCondLst>
                                    <p:cond delay="0"/>
                                  </p:stCondLst>
                                  <p:childTnLst>
                                    <p:set>
                                      <p:cBhvr>
                                        <p:cTn id="187" dur="1" fill="hold">
                                          <p:stCondLst>
                                            <p:cond delay="0"/>
                                          </p:stCondLst>
                                        </p:cTn>
                                        <p:tgtEl>
                                          <p:spTgt spid="68"/>
                                        </p:tgtEl>
                                        <p:attrNameLst>
                                          <p:attrName>style.visibility</p:attrName>
                                        </p:attrNameLst>
                                      </p:cBhvr>
                                      <p:to>
                                        <p:strVal val="visible"/>
                                      </p:to>
                                    </p:set>
                                    <p:anim calcmode="lin" valueType="num">
                                      <p:cBhvr additive="base">
                                        <p:cTn id="188" dur="500" fill="hold"/>
                                        <p:tgtEl>
                                          <p:spTgt spid="68"/>
                                        </p:tgtEl>
                                        <p:attrNameLst>
                                          <p:attrName>ppt_x</p:attrName>
                                        </p:attrNameLst>
                                      </p:cBhvr>
                                      <p:tavLst>
                                        <p:tav tm="0">
                                          <p:val>
                                            <p:strVal val="#ppt_x"/>
                                          </p:val>
                                        </p:tav>
                                        <p:tav tm="100000">
                                          <p:val>
                                            <p:strVal val="#ppt_x"/>
                                          </p:val>
                                        </p:tav>
                                      </p:tavLst>
                                    </p:anim>
                                    <p:anim calcmode="lin" valueType="num">
                                      <p:cBhvr additive="base">
                                        <p:cTn id="189"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2" presetClass="entr" presetSubtype="4" fill="hold" nodeType="clickEffect">
                                  <p:stCondLst>
                                    <p:cond delay="0"/>
                                  </p:stCondLst>
                                  <p:childTnLst>
                                    <p:set>
                                      <p:cBhvr>
                                        <p:cTn id="193" dur="1" fill="hold">
                                          <p:stCondLst>
                                            <p:cond delay="0"/>
                                          </p:stCondLst>
                                        </p:cTn>
                                        <p:tgtEl>
                                          <p:spTgt spid="69"/>
                                        </p:tgtEl>
                                        <p:attrNameLst>
                                          <p:attrName>style.visibility</p:attrName>
                                        </p:attrNameLst>
                                      </p:cBhvr>
                                      <p:to>
                                        <p:strVal val="visible"/>
                                      </p:to>
                                    </p:set>
                                    <p:anim calcmode="lin" valueType="num">
                                      <p:cBhvr additive="base">
                                        <p:cTn id="194" dur="500" fill="hold"/>
                                        <p:tgtEl>
                                          <p:spTgt spid="69"/>
                                        </p:tgtEl>
                                        <p:attrNameLst>
                                          <p:attrName>ppt_x</p:attrName>
                                        </p:attrNameLst>
                                      </p:cBhvr>
                                      <p:tavLst>
                                        <p:tav tm="0">
                                          <p:val>
                                            <p:strVal val="#ppt_x"/>
                                          </p:val>
                                        </p:tav>
                                        <p:tav tm="100000">
                                          <p:val>
                                            <p:strVal val="#ppt_x"/>
                                          </p:val>
                                        </p:tav>
                                      </p:tavLst>
                                    </p:anim>
                                    <p:anim calcmode="lin" valueType="num">
                                      <p:cBhvr additive="base">
                                        <p:cTn id="195"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2" presetClass="entr" presetSubtype="0" fill="hold" nodeType="clickEffect">
                                  <p:stCondLst>
                                    <p:cond delay="0"/>
                                  </p:stCondLst>
                                  <p:childTnLst>
                                    <p:set>
                                      <p:cBhvr>
                                        <p:cTn id="199" dur="1" fill="hold">
                                          <p:stCondLst>
                                            <p:cond delay="0"/>
                                          </p:stCondLst>
                                        </p:cTn>
                                        <p:tgtEl>
                                          <p:spTgt spid="70"/>
                                        </p:tgtEl>
                                        <p:attrNameLst>
                                          <p:attrName>style.visibility</p:attrName>
                                        </p:attrNameLst>
                                      </p:cBhvr>
                                      <p:to>
                                        <p:strVal val="visible"/>
                                      </p:to>
                                    </p:set>
                                    <p:animEffect transition="in" filter="fade">
                                      <p:cBhvr>
                                        <p:cTn id="200" dur="1000"/>
                                        <p:tgtEl>
                                          <p:spTgt spid="70"/>
                                        </p:tgtEl>
                                      </p:cBhvr>
                                    </p:animEffect>
                                    <p:anim calcmode="lin" valueType="num">
                                      <p:cBhvr>
                                        <p:cTn id="201" dur="1000" fill="hold"/>
                                        <p:tgtEl>
                                          <p:spTgt spid="70"/>
                                        </p:tgtEl>
                                        <p:attrNameLst>
                                          <p:attrName>ppt_x</p:attrName>
                                        </p:attrNameLst>
                                      </p:cBhvr>
                                      <p:tavLst>
                                        <p:tav tm="0">
                                          <p:val>
                                            <p:strVal val="#ppt_x"/>
                                          </p:val>
                                        </p:tav>
                                        <p:tav tm="100000">
                                          <p:val>
                                            <p:strVal val="#ppt_x"/>
                                          </p:val>
                                        </p:tav>
                                      </p:tavLst>
                                    </p:anim>
                                    <p:anim calcmode="lin" valueType="num">
                                      <p:cBhvr>
                                        <p:cTn id="202"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41" presetClass="entr" presetSubtype="0" fill="hold" grpId="0" nodeType="clickEffect">
                                  <p:stCondLst>
                                    <p:cond delay="0"/>
                                  </p:stCondLst>
                                  <p:iterate type="lt">
                                    <p:tmPct val="10000"/>
                                  </p:iterate>
                                  <p:childTnLst>
                                    <p:set>
                                      <p:cBhvr>
                                        <p:cTn id="206" dur="1" fill="hold">
                                          <p:stCondLst>
                                            <p:cond delay="0"/>
                                          </p:stCondLst>
                                        </p:cTn>
                                        <p:tgtEl>
                                          <p:spTgt spid="73"/>
                                        </p:tgtEl>
                                        <p:attrNameLst>
                                          <p:attrName>style.visibility</p:attrName>
                                        </p:attrNameLst>
                                      </p:cBhvr>
                                      <p:to>
                                        <p:strVal val="visible"/>
                                      </p:to>
                                    </p:set>
                                    <p:anim calcmode="lin" valueType="num">
                                      <p:cBhvr>
                                        <p:cTn id="207" dur="500" fill="hold"/>
                                        <p:tgtEl>
                                          <p:spTgt spid="73"/>
                                        </p:tgtEl>
                                        <p:attrNameLst>
                                          <p:attrName>ppt_x</p:attrName>
                                        </p:attrNameLst>
                                      </p:cBhvr>
                                      <p:tavLst>
                                        <p:tav tm="0">
                                          <p:val>
                                            <p:strVal val="#ppt_x"/>
                                          </p:val>
                                        </p:tav>
                                        <p:tav tm="50000">
                                          <p:val>
                                            <p:strVal val="#ppt_x+.1"/>
                                          </p:val>
                                        </p:tav>
                                        <p:tav tm="100000">
                                          <p:val>
                                            <p:strVal val="#ppt_x"/>
                                          </p:val>
                                        </p:tav>
                                      </p:tavLst>
                                    </p:anim>
                                    <p:anim calcmode="lin" valueType="num">
                                      <p:cBhvr>
                                        <p:cTn id="208" dur="500" fill="hold"/>
                                        <p:tgtEl>
                                          <p:spTgt spid="73"/>
                                        </p:tgtEl>
                                        <p:attrNameLst>
                                          <p:attrName>ppt_y</p:attrName>
                                        </p:attrNameLst>
                                      </p:cBhvr>
                                      <p:tavLst>
                                        <p:tav tm="0">
                                          <p:val>
                                            <p:strVal val="#ppt_y"/>
                                          </p:val>
                                        </p:tav>
                                        <p:tav tm="100000">
                                          <p:val>
                                            <p:strVal val="#ppt_y"/>
                                          </p:val>
                                        </p:tav>
                                      </p:tavLst>
                                    </p:anim>
                                    <p:anim calcmode="lin" valueType="num">
                                      <p:cBhvr>
                                        <p:cTn id="209" dur="500" fill="hold"/>
                                        <p:tgtEl>
                                          <p:spTgt spid="73"/>
                                        </p:tgtEl>
                                        <p:attrNameLst>
                                          <p:attrName>ppt_h</p:attrName>
                                        </p:attrNameLst>
                                      </p:cBhvr>
                                      <p:tavLst>
                                        <p:tav tm="0">
                                          <p:val>
                                            <p:strVal val="#ppt_h/10"/>
                                          </p:val>
                                        </p:tav>
                                        <p:tav tm="50000">
                                          <p:val>
                                            <p:strVal val="#ppt_h+.01"/>
                                          </p:val>
                                        </p:tav>
                                        <p:tav tm="100000">
                                          <p:val>
                                            <p:strVal val="#ppt_h"/>
                                          </p:val>
                                        </p:tav>
                                      </p:tavLst>
                                    </p:anim>
                                    <p:anim calcmode="lin" valueType="num">
                                      <p:cBhvr>
                                        <p:cTn id="210" dur="500" fill="hold"/>
                                        <p:tgtEl>
                                          <p:spTgt spid="73"/>
                                        </p:tgtEl>
                                        <p:attrNameLst>
                                          <p:attrName>ppt_w</p:attrName>
                                        </p:attrNameLst>
                                      </p:cBhvr>
                                      <p:tavLst>
                                        <p:tav tm="0">
                                          <p:val>
                                            <p:strVal val="#ppt_w/10"/>
                                          </p:val>
                                        </p:tav>
                                        <p:tav tm="50000">
                                          <p:val>
                                            <p:strVal val="#ppt_w+.01"/>
                                          </p:val>
                                        </p:tav>
                                        <p:tav tm="100000">
                                          <p:val>
                                            <p:strVal val="#ppt_w"/>
                                          </p:val>
                                        </p:tav>
                                      </p:tavLst>
                                    </p:anim>
                                    <p:animEffect transition="in" filter="fade">
                                      <p:cBhvr>
                                        <p:cTn id="211" dur="500" tmFilter="0,0; .5, 1; 1, 1"/>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38138" y="1724025"/>
            <a:ext cx="5214937" cy="3878263"/>
          </a:xfrm>
          <a:prstGeom prst="rect">
            <a:avLst/>
          </a:prstGeom>
          <a:solidFill>
            <a:srgbClr val="457077">
              <a:alpha val="55000"/>
            </a:srgb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altLang="zh-CN" sz="1600" dirty="0">
                <a:solidFill>
                  <a:schemeClr val="tx1"/>
                </a:solidFill>
              </a:rPr>
              <a:t>    </a:t>
            </a:r>
            <a:r>
              <a:rPr lang="zh-CN" altLang="en-US" sz="1600" dirty="0">
                <a:solidFill>
                  <a:schemeClr val="tx1"/>
                </a:solidFill>
              </a:rPr>
              <a:t>截止</a:t>
            </a:r>
            <a:r>
              <a:rPr lang="en-US" altLang="zh-CN" sz="1600" dirty="0">
                <a:solidFill>
                  <a:schemeClr val="tx1"/>
                </a:solidFill>
              </a:rPr>
              <a:t>2013</a:t>
            </a:r>
            <a:r>
              <a:rPr lang="zh-CN" altLang="en-US" sz="1600" dirty="0">
                <a:solidFill>
                  <a:schemeClr val="tx1"/>
                </a:solidFill>
              </a:rPr>
              <a:t>年，</a:t>
            </a:r>
            <a:endParaRPr lang="en-US" altLang="zh-CN" sz="1600" dirty="0">
              <a:solidFill>
                <a:schemeClr val="tx1"/>
              </a:solidFill>
            </a:endParaRPr>
          </a:p>
          <a:p>
            <a:pPr fontAlgn="auto">
              <a:spcBef>
                <a:spcPts val="0"/>
              </a:spcBef>
              <a:spcAft>
                <a:spcPts val="0"/>
              </a:spcAft>
              <a:defRPr/>
            </a:pPr>
            <a:r>
              <a:rPr lang="zh-CN" altLang="en-US" sz="1600" dirty="0">
                <a:solidFill>
                  <a:schemeClr val="tx1"/>
                </a:solidFill>
              </a:rPr>
              <a:t>生铁产量世界第一，占全球总产量</a:t>
            </a:r>
            <a:r>
              <a:rPr lang="en-US" altLang="zh-CN" sz="1600" dirty="0">
                <a:solidFill>
                  <a:schemeClr val="tx1"/>
                </a:solidFill>
              </a:rPr>
              <a:t>59%</a:t>
            </a:r>
          </a:p>
          <a:p>
            <a:pPr fontAlgn="auto">
              <a:spcBef>
                <a:spcPts val="0"/>
              </a:spcBef>
              <a:spcAft>
                <a:spcPts val="0"/>
              </a:spcAft>
              <a:defRPr/>
            </a:pPr>
            <a:r>
              <a:rPr lang="zh-CN" altLang="en-US" sz="1600" dirty="0">
                <a:solidFill>
                  <a:schemeClr val="tx1"/>
                </a:solidFill>
              </a:rPr>
              <a:t>煤炭产量世界第一，占全球产量一半</a:t>
            </a:r>
            <a:endParaRPr lang="en-US" altLang="zh-CN" sz="1600" dirty="0">
              <a:solidFill>
                <a:schemeClr val="tx1"/>
              </a:solidFill>
            </a:endParaRPr>
          </a:p>
          <a:p>
            <a:pPr fontAlgn="auto">
              <a:spcBef>
                <a:spcPts val="0"/>
              </a:spcBef>
              <a:spcAft>
                <a:spcPts val="0"/>
              </a:spcAft>
              <a:defRPr/>
            </a:pPr>
            <a:r>
              <a:rPr lang="zh-CN" altLang="en-US" sz="1600" dirty="0">
                <a:solidFill>
                  <a:schemeClr val="tx1"/>
                </a:solidFill>
              </a:rPr>
              <a:t>粗钢产量世界第一，占全球产量</a:t>
            </a:r>
            <a:r>
              <a:rPr lang="en-US" altLang="zh-CN" sz="1600" dirty="0">
                <a:solidFill>
                  <a:schemeClr val="tx1"/>
                </a:solidFill>
              </a:rPr>
              <a:t>46.3%</a:t>
            </a:r>
          </a:p>
          <a:p>
            <a:pPr fontAlgn="auto">
              <a:spcBef>
                <a:spcPts val="0"/>
              </a:spcBef>
              <a:spcAft>
                <a:spcPts val="0"/>
              </a:spcAft>
              <a:defRPr/>
            </a:pPr>
            <a:r>
              <a:rPr lang="zh-CN" altLang="en-US" sz="1600" dirty="0">
                <a:solidFill>
                  <a:schemeClr val="tx1"/>
                </a:solidFill>
              </a:rPr>
              <a:t>造船规模世界第一，占全球产量</a:t>
            </a:r>
            <a:r>
              <a:rPr lang="en-US" altLang="zh-CN" sz="1600" dirty="0">
                <a:solidFill>
                  <a:schemeClr val="tx1"/>
                </a:solidFill>
              </a:rPr>
              <a:t>41%</a:t>
            </a:r>
          </a:p>
          <a:p>
            <a:pPr fontAlgn="auto">
              <a:spcBef>
                <a:spcPts val="0"/>
              </a:spcBef>
              <a:spcAft>
                <a:spcPts val="0"/>
              </a:spcAft>
              <a:defRPr/>
            </a:pPr>
            <a:r>
              <a:rPr lang="zh-CN" altLang="en-US" sz="1600" dirty="0">
                <a:solidFill>
                  <a:schemeClr val="tx1"/>
                </a:solidFill>
              </a:rPr>
              <a:t>水泥产量世界第一，占全球产量</a:t>
            </a:r>
            <a:r>
              <a:rPr lang="en-US" altLang="zh-CN" sz="1600" dirty="0">
                <a:solidFill>
                  <a:schemeClr val="tx1"/>
                </a:solidFill>
              </a:rPr>
              <a:t>60%</a:t>
            </a:r>
          </a:p>
          <a:p>
            <a:pPr fontAlgn="auto">
              <a:spcBef>
                <a:spcPts val="0"/>
              </a:spcBef>
              <a:spcAft>
                <a:spcPts val="0"/>
              </a:spcAft>
              <a:defRPr/>
            </a:pPr>
            <a:r>
              <a:rPr lang="zh-CN" altLang="en-US" sz="1600" dirty="0">
                <a:solidFill>
                  <a:schemeClr val="tx1"/>
                </a:solidFill>
              </a:rPr>
              <a:t>电解铝产量世界第一，占全球产量</a:t>
            </a:r>
            <a:r>
              <a:rPr lang="en-US" altLang="zh-CN" sz="1600" dirty="0">
                <a:solidFill>
                  <a:schemeClr val="tx1"/>
                </a:solidFill>
              </a:rPr>
              <a:t>65%</a:t>
            </a:r>
          </a:p>
          <a:p>
            <a:pPr fontAlgn="auto">
              <a:spcBef>
                <a:spcPts val="0"/>
              </a:spcBef>
              <a:spcAft>
                <a:spcPts val="0"/>
              </a:spcAft>
              <a:defRPr/>
            </a:pPr>
            <a:r>
              <a:rPr lang="zh-CN" altLang="en-US" sz="1600" dirty="0">
                <a:solidFill>
                  <a:schemeClr val="tx1"/>
                </a:solidFill>
              </a:rPr>
              <a:t>化肥产量世界第一，占全球产量</a:t>
            </a:r>
            <a:r>
              <a:rPr lang="en-US" altLang="zh-CN" sz="1600" dirty="0">
                <a:solidFill>
                  <a:schemeClr val="tx1"/>
                </a:solidFill>
              </a:rPr>
              <a:t>35</a:t>
            </a:r>
            <a:r>
              <a:rPr lang="zh-CN" altLang="en-US" sz="1600" dirty="0">
                <a:solidFill>
                  <a:schemeClr val="tx1"/>
                </a:solidFill>
              </a:rPr>
              <a:t>￥</a:t>
            </a:r>
            <a:endParaRPr lang="en-US" altLang="zh-CN" sz="1600" dirty="0">
              <a:solidFill>
                <a:schemeClr val="tx1"/>
              </a:solidFill>
            </a:endParaRPr>
          </a:p>
          <a:p>
            <a:pPr fontAlgn="auto">
              <a:spcBef>
                <a:spcPts val="0"/>
              </a:spcBef>
              <a:spcAft>
                <a:spcPts val="0"/>
              </a:spcAft>
              <a:defRPr/>
            </a:pPr>
            <a:r>
              <a:rPr lang="zh-CN" altLang="en-US" sz="1600" dirty="0">
                <a:solidFill>
                  <a:schemeClr val="tx1"/>
                </a:solidFill>
              </a:rPr>
              <a:t>化纤产量世界第一，占全球总量</a:t>
            </a:r>
            <a:r>
              <a:rPr lang="en-US" altLang="zh-CN" sz="1600" dirty="0">
                <a:solidFill>
                  <a:schemeClr val="tx1"/>
                </a:solidFill>
              </a:rPr>
              <a:t>70%</a:t>
            </a:r>
          </a:p>
          <a:p>
            <a:pPr fontAlgn="auto">
              <a:spcBef>
                <a:spcPts val="0"/>
              </a:spcBef>
              <a:spcAft>
                <a:spcPts val="0"/>
              </a:spcAft>
              <a:defRPr/>
            </a:pPr>
            <a:r>
              <a:rPr lang="zh-CN" altLang="en-US" sz="1600" dirty="0">
                <a:solidFill>
                  <a:schemeClr val="tx1"/>
                </a:solidFill>
              </a:rPr>
              <a:t>平板玻璃产量世界第一，占全球总量一半以上</a:t>
            </a:r>
            <a:endParaRPr lang="en-US" altLang="zh-CN" sz="1600" dirty="0">
              <a:solidFill>
                <a:schemeClr val="tx1"/>
              </a:solidFill>
            </a:endParaRPr>
          </a:p>
          <a:p>
            <a:pPr fontAlgn="auto">
              <a:spcBef>
                <a:spcPts val="0"/>
              </a:spcBef>
              <a:spcAft>
                <a:spcPts val="0"/>
              </a:spcAft>
              <a:defRPr/>
            </a:pPr>
            <a:r>
              <a:rPr lang="zh-CN" altLang="en-US" sz="1600" dirty="0">
                <a:solidFill>
                  <a:schemeClr val="tx1"/>
                </a:solidFill>
              </a:rPr>
              <a:t>工程机械销售规模世界第一，占全球产量</a:t>
            </a:r>
            <a:r>
              <a:rPr lang="en-US" altLang="zh-CN" sz="1600" dirty="0">
                <a:solidFill>
                  <a:schemeClr val="tx1"/>
                </a:solidFill>
              </a:rPr>
              <a:t>43%</a:t>
            </a:r>
          </a:p>
          <a:p>
            <a:pPr fontAlgn="auto">
              <a:spcBef>
                <a:spcPts val="0"/>
              </a:spcBef>
              <a:spcAft>
                <a:spcPts val="0"/>
              </a:spcAft>
              <a:defRPr/>
            </a:pPr>
            <a:r>
              <a:rPr lang="zh-CN" altLang="en-US" sz="1600" dirty="0">
                <a:solidFill>
                  <a:schemeClr val="tx1"/>
                </a:solidFill>
              </a:rPr>
              <a:t>汽车制造世界第一，占全球产量</a:t>
            </a:r>
            <a:r>
              <a:rPr lang="en-US" altLang="zh-CN" sz="1600" dirty="0">
                <a:solidFill>
                  <a:schemeClr val="tx1"/>
                </a:solidFill>
              </a:rPr>
              <a:t>25</a:t>
            </a:r>
            <a:r>
              <a:rPr lang="zh-CN" altLang="en-US" sz="1600" dirty="0">
                <a:solidFill>
                  <a:schemeClr val="tx1"/>
                </a:solidFill>
              </a:rPr>
              <a:t>￥</a:t>
            </a:r>
            <a:endParaRPr lang="en-US" altLang="zh-CN" sz="1600" dirty="0">
              <a:solidFill>
                <a:schemeClr val="tx1"/>
              </a:solidFill>
            </a:endParaRPr>
          </a:p>
          <a:p>
            <a:pPr fontAlgn="auto">
              <a:spcBef>
                <a:spcPts val="0"/>
              </a:spcBef>
              <a:spcAft>
                <a:spcPts val="0"/>
              </a:spcAft>
              <a:defRPr/>
            </a:pPr>
            <a:r>
              <a:rPr lang="zh-CN" altLang="en-US" sz="1600" dirty="0">
                <a:solidFill>
                  <a:schemeClr val="tx1"/>
                </a:solidFill>
              </a:rPr>
              <a:t>彩电产量世界第一，占全球产量</a:t>
            </a:r>
            <a:r>
              <a:rPr lang="en-US" altLang="zh-CN" sz="1600" dirty="0">
                <a:solidFill>
                  <a:schemeClr val="tx1"/>
                </a:solidFill>
              </a:rPr>
              <a:t>48.8%</a:t>
            </a:r>
          </a:p>
          <a:p>
            <a:pPr fontAlgn="auto">
              <a:spcBef>
                <a:spcPts val="0"/>
              </a:spcBef>
              <a:spcAft>
                <a:spcPts val="0"/>
              </a:spcAft>
              <a:defRPr/>
            </a:pPr>
            <a:r>
              <a:rPr lang="zh-CN" altLang="en-US" sz="1600" dirty="0">
                <a:solidFill>
                  <a:schemeClr val="tx1"/>
                </a:solidFill>
              </a:rPr>
              <a:t>集成电路产量世界第一，占全球产量</a:t>
            </a:r>
            <a:r>
              <a:rPr lang="en-US" altLang="zh-CN" sz="1600" dirty="0">
                <a:solidFill>
                  <a:schemeClr val="tx1"/>
                </a:solidFill>
              </a:rPr>
              <a:t>90.6%</a:t>
            </a:r>
          </a:p>
          <a:p>
            <a:pPr fontAlgn="auto">
              <a:spcBef>
                <a:spcPts val="0"/>
              </a:spcBef>
              <a:spcAft>
                <a:spcPts val="0"/>
              </a:spcAft>
              <a:defRPr/>
            </a:pPr>
            <a:endParaRPr lang="en-US" altLang="zh-CN" sz="1600" dirty="0">
              <a:solidFill>
                <a:schemeClr val="tx1"/>
              </a:solidFill>
            </a:endParaRPr>
          </a:p>
        </p:txBody>
      </p:sp>
      <p:sp>
        <p:nvSpPr>
          <p:cNvPr id="4" name="矩形 3"/>
          <p:cNvSpPr/>
          <p:nvPr/>
        </p:nvSpPr>
        <p:spPr>
          <a:xfrm>
            <a:off x="5856288" y="1747838"/>
            <a:ext cx="5568950" cy="3838575"/>
          </a:xfrm>
          <a:prstGeom prst="rect">
            <a:avLst/>
          </a:prstGeom>
          <a:solidFill>
            <a:srgbClr val="FF0000">
              <a:alpha val="46000"/>
            </a:srgbClr>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altLang="zh-CN">
              <a:solidFill>
                <a:schemeClr val="tx1"/>
              </a:solidFill>
            </a:endParaRPr>
          </a:p>
          <a:p>
            <a:endParaRPr lang="en-US" altLang="zh-CN">
              <a:solidFill>
                <a:schemeClr val="tx1"/>
              </a:solidFill>
            </a:endParaRPr>
          </a:p>
          <a:p>
            <a:endParaRPr lang="en-US" altLang="zh-CN">
              <a:solidFill>
                <a:schemeClr val="tx1"/>
              </a:solidFill>
            </a:endParaRPr>
          </a:p>
          <a:p>
            <a:r>
              <a:rPr lang="zh-CN" altLang="en-US">
                <a:solidFill>
                  <a:schemeClr val="tx1"/>
                </a:solidFill>
              </a:rPr>
              <a:t>社会主义大跃进运动，我们成功了吗？</a:t>
            </a:r>
            <a:endParaRPr lang="en-US" altLang="zh-CN">
              <a:solidFill>
                <a:schemeClr val="tx1"/>
              </a:solidFill>
            </a:endParaRPr>
          </a:p>
          <a:p>
            <a:r>
              <a:rPr lang="en-US" altLang="zh-CN">
                <a:solidFill>
                  <a:schemeClr val="tx1"/>
                </a:solidFill>
              </a:rPr>
              <a:t>1958</a:t>
            </a:r>
            <a:r>
              <a:rPr lang="zh-CN" altLang="en-US">
                <a:solidFill>
                  <a:schemeClr val="tx1"/>
                </a:solidFill>
              </a:rPr>
              <a:t>年，工业以钢铁为核心的大跃进运动提出“超英赶美”</a:t>
            </a:r>
            <a:r>
              <a:rPr lang="en-US" altLang="zh-CN">
                <a:solidFill>
                  <a:schemeClr val="tx1"/>
                </a:solidFill>
              </a:rPr>
              <a:t>——15</a:t>
            </a:r>
            <a:r>
              <a:rPr lang="zh-CN" altLang="en-US">
                <a:solidFill>
                  <a:schemeClr val="tx1"/>
                </a:solidFill>
              </a:rPr>
              <a:t>年钢产量超越英国，</a:t>
            </a:r>
            <a:r>
              <a:rPr lang="en-US" altLang="zh-CN">
                <a:solidFill>
                  <a:schemeClr val="tx1"/>
                </a:solidFill>
              </a:rPr>
              <a:t>50</a:t>
            </a:r>
            <a:r>
              <a:rPr lang="zh-CN" altLang="en-US">
                <a:solidFill>
                  <a:schemeClr val="tx1"/>
                </a:solidFill>
              </a:rPr>
              <a:t>年钢产量超过美国。在当时被认为是一个不懂经济的人的笑话进行嘲笑。</a:t>
            </a:r>
            <a:endParaRPr lang="en-US" altLang="zh-CN">
              <a:solidFill>
                <a:schemeClr val="tx1"/>
              </a:solidFill>
            </a:endParaRPr>
          </a:p>
          <a:p>
            <a:r>
              <a:rPr lang="en-US" altLang="zh-CN">
                <a:solidFill>
                  <a:schemeClr val="tx1"/>
                </a:solidFill>
              </a:rPr>
              <a:t>1972</a:t>
            </a:r>
            <a:r>
              <a:rPr lang="zh-CN" altLang="en-US">
                <a:solidFill>
                  <a:schemeClr val="tx1"/>
                </a:solidFill>
              </a:rPr>
              <a:t>年（</a:t>
            </a:r>
            <a:r>
              <a:rPr lang="en-US" altLang="zh-CN">
                <a:solidFill>
                  <a:schemeClr val="tx1"/>
                </a:solidFill>
              </a:rPr>
              <a:t>15</a:t>
            </a:r>
            <a:r>
              <a:rPr lang="zh-CN" altLang="en-US">
                <a:solidFill>
                  <a:schemeClr val="tx1"/>
                </a:solidFill>
              </a:rPr>
              <a:t>年后），与英国并驾齐驱；</a:t>
            </a:r>
            <a:endParaRPr lang="en-US" altLang="zh-CN">
              <a:solidFill>
                <a:schemeClr val="tx1"/>
              </a:solidFill>
            </a:endParaRPr>
          </a:p>
          <a:p>
            <a:r>
              <a:rPr lang="en-US" altLang="zh-CN">
                <a:solidFill>
                  <a:schemeClr val="tx1"/>
                </a:solidFill>
              </a:rPr>
              <a:t>1975</a:t>
            </a:r>
            <a:r>
              <a:rPr lang="zh-CN" altLang="en-US">
                <a:solidFill>
                  <a:schemeClr val="tx1"/>
                </a:solidFill>
              </a:rPr>
              <a:t>年（</a:t>
            </a:r>
            <a:r>
              <a:rPr lang="en-US" altLang="zh-CN">
                <a:solidFill>
                  <a:schemeClr val="tx1"/>
                </a:solidFill>
              </a:rPr>
              <a:t>17</a:t>
            </a:r>
            <a:r>
              <a:rPr lang="zh-CN" altLang="en-US">
                <a:solidFill>
                  <a:schemeClr val="tx1"/>
                </a:solidFill>
              </a:rPr>
              <a:t>年后），超越英国；</a:t>
            </a:r>
            <a:endParaRPr lang="en-US" altLang="zh-CN">
              <a:solidFill>
                <a:schemeClr val="tx1"/>
              </a:solidFill>
            </a:endParaRPr>
          </a:p>
          <a:p>
            <a:r>
              <a:rPr lang="en-US" altLang="zh-CN">
                <a:solidFill>
                  <a:schemeClr val="tx1"/>
                </a:solidFill>
              </a:rPr>
              <a:t>1995</a:t>
            </a:r>
            <a:r>
              <a:rPr lang="zh-CN" altLang="en-US">
                <a:solidFill>
                  <a:schemeClr val="tx1"/>
                </a:solidFill>
              </a:rPr>
              <a:t>年（</a:t>
            </a:r>
            <a:r>
              <a:rPr lang="en-US" altLang="zh-CN">
                <a:solidFill>
                  <a:schemeClr val="tx1"/>
                </a:solidFill>
              </a:rPr>
              <a:t>37</a:t>
            </a:r>
            <a:r>
              <a:rPr lang="zh-CN" altLang="en-US">
                <a:solidFill>
                  <a:schemeClr val="tx1"/>
                </a:solidFill>
              </a:rPr>
              <a:t>年后），超越美国；</a:t>
            </a:r>
            <a:endParaRPr lang="en-US" altLang="zh-CN">
              <a:solidFill>
                <a:schemeClr val="tx1"/>
              </a:solidFill>
            </a:endParaRPr>
          </a:p>
          <a:p>
            <a:r>
              <a:rPr lang="zh-CN" altLang="en-US">
                <a:solidFill>
                  <a:schemeClr val="tx1"/>
                </a:solidFill>
              </a:rPr>
              <a:t>从此中国的钢铁产量至今一直稳居世界第一。</a:t>
            </a:r>
            <a:endParaRPr lang="en-US" altLang="zh-CN">
              <a:solidFill>
                <a:schemeClr val="tx1"/>
              </a:solidFill>
            </a:endParaRPr>
          </a:p>
          <a:p>
            <a:pPr algn="ctr"/>
            <a:endParaRPr lang="zh-CN" altLang="en-US">
              <a:solidFill>
                <a:schemeClr val="tx1"/>
              </a:solidFill>
            </a:endParaRPr>
          </a:p>
        </p:txBody>
      </p:sp>
      <p:sp>
        <p:nvSpPr>
          <p:cNvPr id="10" name="矩形 9"/>
          <p:cNvSpPr/>
          <p:nvPr/>
        </p:nvSpPr>
        <p:spPr>
          <a:xfrm>
            <a:off x="5992813" y="1931988"/>
            <a:ext cx="4203700" cy="461962"/>
          </a:xfrm>
          <a:prstGeom prst="rect">
            <a:avLst/>
          </a:prstGeom>
        </p:spPr>
        <p:txBody>
          <a:bodyPr>
            <a:spAutoFit/>
          </a:bodyPr>
          <a:lstStyle/>
          <a:p>
            <a:pPr algn="just" fontAlgn="auto">
              <a:lnSpc>
                <a:spcPct val="120000"/>
              </a:lnSpc>
              <a:spcBef>
                <a:spcPts val="0"/>
              </a:spcBef>
              <a:spcAft>
                <a:spcPts val="0"/>
              </a:spcAft>
              <a:defRPr/>
            </a:pPr>
            <a:r>
              <a:rPr lang="zh-CN" altLang="en-US" sz="2000" b="1" dirty="0">
                <a:solidFill>
                  <a:schemeClr val="tx1">
                    <a:lumMod val="65000"/>
                    <a:lumOff val="35000"/>
                  </a:schemeClr>
                </a:solidFill>
                <a:latin typeface="+mn-lt"/>
                <a:ea typeface="+mn-ea"/>
              </a:rPr>
              <a:t>大跃进提的目标还会是笑话吗？</a:t>
            </a:r>
          </a:p>
        </p:txBody>
      </p:sp>
      <p:sp>
        <p:nvSpPr>
          <p:cNvPr id="61444" name="矩形 10"/>
          <p:cNvSpPr>
            <a:spLocks noChangeArrowheads="1"/>
          </p:cNvSpPr>
          <p:nvPr/>
        </p:nvSpPr>
        <p:spPr bwMode="auto">
          <a:xfrm>
            <a:off x="1230313" y="6016625"/>
            <a:ext cx="8083550" cy="369888"/>
          </a:xfrm>
          <a:prstGeom prst="rect">
            <a:avLst/>
          </a:prstGeom>
          <a:noFill/>
          <a:ln w="9525">
            <a:noFill/>
            <a:miter lim="800000"/>
            <a:headEnd/>
            <a:tailEnd/>
          </a:ln>
        </p:spPr>
        <p:txBody>
          <a:bodyPr>
            <a:spAutoFit/>
          </a:bodyPr>
          <a:lstStyle/>
          <a:p>
            <a:r>
              <a:rPr lang="zh-CN" altLang="en-US">
                <a:ea typeface="微软雅黑" pitchFamily="34" charset="-122"/>
              </a:rPr>
              <a:t>在世界</a:t>
            </a:r>
            <a:r>
              <a:rPr lang="en-US" altLang="zh-CN">
                <a:ea typeface="微软雅黑" pitchFamily="34" charset="-122"/>
              </a:rPr>
              <a:t>500</a:t>
            </a:r>
            <a:r>
              <a:rPr lang="zh-CN" altLang="en-US">
                <a:ea typeface="微软雅黑" pitchFamily="34" charset="-122"/>
              </a:rPr>
              <a:t>多种主要工业产品当中，中国大约有</a:t>
            </a:r>
            <a:r>
              <a:rPr lang="en-US" altLang="zh-CN">
                <a:ea typeface="微软雅黑" pitchFamily="34" charset="-122"/>
              </a:rPr>
              <a:t>220</a:t>
            </a:r>
            <a:r>
              <a:rPr lang="zh-CN" altLang="en-US">
                <a:ea typeface="微软雅黑" pitchFamily="34" charset="-122"/>
              </a:rPr>
              <a:t>多种产品的产量居世界第一。</a:t>
            </a:r>
          </a:p>
        </p:txBody>
      </p:sp>
      <p:sp>
        <p:nvSpPr>
          <p:cNvPr id="12" name="矩形 11"/>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矩形 12"/>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1448" name="Group 32"/>
          <p:cNvGrpSpPr>
            <a:grpSpLocks/>
          </p:cNvGrpSpPr>
          <p:nvPr/>
        </p:nvGrpSpPr>
        <p:grpSpPr bwMode="auto">
          <a:xfrm>
            <a:off x="1087438" y="-11113"/>
            <a:ext cx="709612" cy="711201"/>
            <a:chOff x="3692576" y="1742634"/>
            <a:chExt cx="2790379" cy="2796023"/>
          </a:xfrm>
        </p:grpSpPr>
        <p:grpSp>
          <p:nvGrpSpPr>
            <p:cNvPr id="61464" name="组合 79"/>
            <p:cNvGrpSpPr>
              <a:grpSpLocks/>
            </p:cNvGrpSpPr>
            <p:nvPr/>
          </p:nvGrpSpPr>
          <p:grpSpPr bwMode="auto">
            <a:xfrm>
              <a:off x="3692576" y="1742634"/>
              <a:ext cx="2790379" cy="2796023"/>
              <a:chOff x="6379729" y="2488774"/>
              <a:chExt cx="2513016" cy="2513016"/>
            </a:xfrm>
          </p:grpSpPr>
          <p:sp>
            <p:nvSpPr>
              <p:cNvPr id="1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7"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1449"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61450"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2" name="矩形 21"/>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3" name="椭圆 22"/>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1453" name="Group 32"/>
          <p:cNvGrpSpPr>
            <a:grpSpLocks/>
          </p:cNvGrpSpPr>
          <p:nvPr/>
        </p:nvGrpSpPr>
        <p:grpSpPr bwMode="auto">
          <a:xfrm>
            <a:off x="1087438" y="-11113"/>
            <a:ext cx="709612" cy="711201"/>
            <a:chOff x="3692576" y="1742634"/>
            <a:chExt cx="2790379" cy="2796023"/>
          </a:xfrm>
        </p:grpSpPr>
        <p:grpSp>
          <p:nvGrpSpPr>
            <p:cNvPr id="61456" name="组合 79"/>
            <p:cNvGrpSpPr>
              <a:grpSpLocks/>
            </p:cNvGrpSpPr>
            <p:nvPr/>
          </p:nvGrpSpPr>
          <p:grpSpPr bwMode="auto">
            <a:xfrm>
              <a:off x="3692576" y="1742634"/>
              <a:ext cx="2790379" cy="2796023"/>
              <a:chOff x="6379729" y="2488774"/>
              <a:chExt cx="2513016" cy="2513016"/>
            </a:xfrm>
          </p:grpSpPr>
          <p:sp>
            <p:nvSpPr>
              <p:cNvPr id="2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6"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1454" name="矩形 28"/>
          <p:cNvSpPr>
            <a:spLocks noChangeArrowheads="1"/>
          </p:cNvSpPr>
          <p:nvPr/>
        </p:nvSpPr>
        <p:spPr bwMode="auto">
          <a:xfrm>
            <a:off x="1987550" y="130175"/>
            <a:ext cx="1827213"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全工业体系的建立</a:t>
            </a:r>
            <a:endParaRPr lang="en-US" altLang="zh-CN" sz="1600">
              <a:solidFill>
                <a:schemeClr val="bg1"/>
              </a:solidFill>
              <a:latin typeface="微软雅黑" pitchFamily="34" charset="-122"/>
              <a:ea typeface="微软雅黑" pitchFamily="34" charset="-122"/>
            </a:endParaRPr>
          </a:p>
        </p:txBody>
      </p:sp>
      <p:pic>
        <p:nvPicPr>
          <p:cNvPr id="61455"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2888" y="4897438"/>
            <a:ext cx="11355387" cy="1754187"/>
          </a:xfrm>
          <a:prstGeom prst="rect">
            <a:avLst/>
          </a:prstGeom>
        </p:spPr>
        <p:txBody>
          <a:bodyPr>
            <a:spAutoFit/>
          </a:bodyPr>
          <a:lstStyle/>
          <a:p>
            <a:pPr fontAlgn="auto">
              <a:spcBef>
                <a:spcPts val="0"/>
              </a:spcBef>
              <a:spcAft>
                <a:spcPts val="0"/>
              </a:spcAft>
              <a:defRPr/>
            </a:pP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苏联解体两年后的俄罗斯，前黑海造船厂的厂长马卡洛夫向对前来劝他继续完成瓦良格号航母的俄罗斯国防部副部长说道：</a:t>
            </a:r>
            <a:r>
              <a:rPr lang="en-US" altLang="zh-CN" kern="0" dirty="0">
                <a:solidFill>
                  <a:srgbClr val="333333"/>
                </a:solidFill>
                <a:latin typeface="Arial" panose="020B0604020202020204" pitchFamily="34" charset="0"/>
                <a:ea typeface="宋体" panose="02010600030101010101" pitchFamily="2" charset="-122"/>
              </a:rPr>
              <a:t>“‘</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瓦良格</a:t>
            </a:r>
            <a:r>
              <a:rPr lang="en-US" altLang="zh-CN" kern="0" dirty="0">
                <a:solidFill>
                  <a:srgbClr val="333333"/>
                </a:solidFill>
                <a:latin typeface="Arial" panose="020B0604020202020204" pitchFamily="34" charset="0"/>
                <a:ea typeface="宋体" panose="02010600030101010101" pitchFamily="2" charset="-122"/>
              </a:rPr>
              <a:t>’</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号永远不可能再完工了。</a:t>
            </a:r>
            <a:r>
              <a:rPr lang="en-US" altLang="zh-CN" kern="0" dirty="0">
                <a:solidFill>
                  <a:srgbClr val="333333"/>
                </a:solidFill>
                <a:latin typeface="Arial" panose="020B0604020202020204" pitchFamily="34" charset="0"/>
                <a:ea typeface="宋体" panose="02010600030101010101" pitchFamily="2" charset="-122"/>
              </a:rPr>
              <a:t>”</a:t>
            </a:r>
          </a:p>
          <a:p>
            <a:pPr fontAlgn="auto">
              <a:spcBef>
                <a:spcPts val="0"/>
              </a:spcBef>
              <a:spcAft>
                <a:spcPts val="0"/>
              </a:spcAft>
              <a:defRPr/>
            </a:pP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国防部长很惊讶地问：</a:t>
            </a:r>
            <a:r>
              <a:rPr lang="en-US" altLang="zh-CN" kern="0" dirty="0">
                <a:solidFill>
                  <a:srgbClr val="333333"/>
                </a:solidFill>
                <a:latin typeface="Arial" panose="020B0604020202020204" pitchFamily="34" charset="0"/>
                <a:ea typeface="宋体" panose="02010600030101010101" pitchFamily="2" charset="-122"/>
              </a:rPr>
              <a:t>“</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你究竟还究竟需要什么？俄罗斯可以继续向工厂提供。</a:t>
            </a:r>
            <a:r>
              <a:rPr lang="en-US" altLang="zh-CN" kern="0" dirty="0">
                <a:solidFill>
                  <a:srgbClr val="333333"/>
                </a:solidFill>
                <a:latin typeface="Arial" panose="020B0604020202020204" pitchFamily="34" charset="0"/>
                <a:ea typeface="宋体" panose="02010600030101010101" pitchFamily="2" charset="-122"/>
              </a:rPr>
              <a:t>” </a:t>
            </a:r>
            <a:endParaRPr lang="en-US" altLang="zh-CN" kern="0" dirty="0">
              <a:solidFill>
                <a:srgbClr val="333333"/>
              </a:solidFill>
              <a:latin typeface="Arial" panose="020B0604020202020204" pitchFamily="34" charset="0"/>
              <a:ea typeface="宋体" panose="02010600030101010101" pitchFamily="2" charset="-122"/>
              <a:cs typeface="Arial" panose="020B0604020202020204" pitchFamily="34" charset="0"/>
            </a:endParaRPr>
          </a:p>
          <a:p>
            <a:pPr fontAlgn="auto">
              <a:spcBef>
                <a:spcPts val="0"/>
              </a:spcBef>
              <a:spcAft>
                <a:spcPts val="0"/>
              </a:spcAft>
              <a:defRPr/>
            </a:pP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马卡洛夫回答说：</a:t>
            </a:r>
            <a:r>
              <a:rPr lang="en-US" altLang="zh-CN" kern="0" dirty="0">
                <a:solidFill>
                  <a:srgbClr val="333333"/>
                </a:solidFill>
                <a:latin typeface="Arial" panose="020B0604020202020204" pitchFamily="34" charset="0"/>
                <a:ea typeface="宋体" panose="02010600030101010101" pitchFamily="2" charset="-122"/>
              </a:rPr>
              <a:t>“</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需要国家计划委员会、军事工业委员会和九个国防工业部、</a:t>
            </a:r>
            <a:r>
              <a:rPr lang="en-US" altLang="zh-CN" kern="0" dirty="0">
                <a:solidFill>
                  <a:srgbClr val="333333"/>
                </a:solidFill>
                <a:latin typeface="Arial" panose="020B0604020202020204" pitchFamily="34" charset="0"/>
                <a:ea typeface="宋体" panose="02010600030101010101" pitchFamily="2" charset="-122"/>
              </a:rPr>
              <a:t>600</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个相关专业、</a:t>
            </a:r>
            <a:r>
              <a:rPr lang="en-US" altLang="zh-CN" kern="0" dirty="0">
                <a:solidFill>
                  <a:srgbClr val="333333"/>
                </a:solidFill>
                <a:latin typeface="Arial" panose="020B0604020202020204" pitchFamily="34" charset="0"/>
                <a:ea typeface="宋体" panose="02010600030101010101" pitchFamily="2" charset="-122"/>
              </a:rPr>
              <a:t>8000</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家配套厂家以及</a:t>
            </a:r>
            <a:r>
              <a:rPr lang="en-US" altLang="zh-CN" kern="0" dirty="0">
                <a:solidFill>
                  <a:srgbClr val="333333"/>
                </a:solidFill>
                <a:latin typeface="Arial" panose="020B0604020202020204" pitchFamily="34" charset="0"/>
                <a:ea typeface="宋体" panose="02010600030101010101" pitchFamily="2" charset="-122"/>
              </a:rPr>
              <a:t>20</a:t>
            </a:r>
            <a:r>
              <a:rPr lang="zh-CN" altLang="zh-CN" kern="0" dirty="0">
                <a:solidFill>
                  <a:srgbClr val="333333"/>
                </a:solidFill>
                <a:latin typeface="Arial" panose="020B0604020202020204" pitchFamily="34" charset="0"/>
                <a:ea typeface="宋体" panose="02010600030101010101" pitchFamily="2" charset="-122"/>
                <a:cs typeface="Arial" panose="020B0604020202020204" pitchFamily="34" charset="0"/>
              </a:rPr>
              <a:t>万以上的技术人才，总之需要一个伟大的国家才能完成它，只有伟大的强国才能建造它。</a:t>
            </a:r>
            <a:endParaRPr lang="en-US" altLang="zh-CN" kern="0" dirty="0">
              <a:solidFill>
                <a:srgbClr val="333333"/>
              </a:solidFill>
              <a:latin typeface="Arial" panose="020B0604020202020204" pitchFamily="34" charset="0"/>
              <a:ea typeface="宋体" panose="02010600030101010101" pitchFamily="2" charset="-122"/>
              <a:cs typeface="Arial" panose="020B0604020202020204" pitchFamily="34" charset="0"/>
            </a:endParaRPr>
          </a:p>
          <a:p>
            <a:pPr fontAlgn="auto">
              <a:spcBef>
                <a:spcPts val="0"/>
              </a:spcBef>
              <a:spcAft>
                <a:spcPts val="0"/>
              </a:spcAft>
              <a:defRPr/>
            </a:pPr>
            <a:r>
              <a:rPr lang="zh-CN" altLang="en-US" kern="0" dirty="0">
                <a:solidFill>
                  <a:srgbClr val="333333"/>
                </a:solidFill>
                <a:latin typeface="Arial" panose="020B0604020202020204" pitchFamily="34" charset="0"/>
                <a:ea typeface="宋体" panose="02010600030101010101" pitchFamily="2" charset="-122"/>
                <a:cs typeface="Arial" panose="020B0604020202020204" pitchFamily="34" charset="0"/>
              </a:rPr>
              <a:t>伟大的强国完成了“辽宁号”！</a:t>
            </a:r>
            <a:endParaRPr lang="zh-CN" altLang="en-US" dirty="0">
              <a:latin typeface="+mn-lt"/>
              <a:ea typeface="+mn-ea"/>
            </a:endParaRPr>
          </a:p>
        </p:txBody>
      </p:sp>
      <p:sp>
        <p:nvSpPr>
          <p:cNvPr id="5" name="矩形 4"/>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矩形 5"/>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椭圆 6"/>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2469" name="Group 32"/>
          <p:cNvGrpSpPr>
            <a:grpSpLocks/>
          </p:cNvGrpSpPr>
          <p:nvPr/>
        </p:nvGrpSpPr>
        <p:grpSpPr bwMode="auto">
          <a:xfrm>
            <a:off x="1087438" y="-11113"/>
            <a:ext cx="709612" cy="711201"/>
            <a:chOff x="3692576" y="1742634"/>
            <a:chExt cx="2790379" cy="2796023"/>
          </a:xfrm>
        </p:grpSpPr>
        <p:grpSp>
          <p:nvGrpSpPr>
            <p:cNvPr id="62487" name="组合 79"/>
            <p:cNvGrpSpPr>
              <a:grpSpLocks/>
            </p:cNvGrpSpPr>
            <p:nvPr/>
          </p:nvGrpSpPr>
          <p:grpSpPr bwMode="auto">
            <a:xfrm>
              <a:off x="3692576" y="1742634"/>
              <a:ext cx="2790379" cy="2796023"/>
              <a:chOff x="6379729" y="2488774"/>
              <a:chExt cx="2513016" cy="2513016"/>
            </a:xfrm>
          </p:grpSpPr>
          <p:sp>
            <p:nvSpPr>
              <p:cNvPr id="11"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2"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0"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247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6247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5" name="矩形 14"/>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2474" name="Group 32"/>
          <p:cNvGrpSpPr>
            <a:grpSpLocks/>
          </p:cNvGrpSpPr>
          <p:nvPr/>
        </p:nvGrpSpPr>
        <p:grpSpPr bwMode="auto">
          <a:xfrm>
            <a:off x="1087438" y="-11113"/>
            <a:ext cx="709612" cy="711201"/>
            <a:chOff x="3692576" y="1742634"/>
            <a:chExt cx="2790379" cy="2796023"/>
          </a:xfrm>
        </p:grpSpPr>
        <p:grpSp>
          <p:nvGrpSpPr>
            <p:cNvPr id="62479" name="组合 79"/>
            <p:cNvGrpSpPr>
              <a:grpSpLocks/>
            </p:cNvGrpSpPr>
            <p:nvPr/>
          </p:nvGrpSpPr>
          <p:grpSpPr bwMode="auto">
            <a:xfrm>
              <a:off x="3692576" y="1742634"/>
              <a:ext cx="2790379" cy="2796023"/>
              <a:chOff x="6379729" y="2488774"/>
              <a:chExt cx="2513016" cy="2513016"/>
            </a:xfrm>
          </p:grpSpPr>
          <p:sp>
            <p:nvSpPr>
              <p:cNvPr id="2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9"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2475" name="矩形 21"/>
          <p:cNvSpPr>
            <a:spLocks noChangeArrowheads="1"/>
          </p:cNvSpPr>
          <p:nvPr/>
        </p:nvSpPr>
        <p:spPr bwMode="auto">
          <a:xfrm>
            <a:off x="1987550" y="130175"/>
            <a:ext cx="367347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全工业体系红利解读之三：国防的实力</a:t>
            </a:r>
            <a:endParaRPr lang="en-US" altLang="zh-CN" sz="1600">
              <a:solidFill>
                <a:schemeClr val="bg1"/>
              </a:solidFill>
              <a:latin typeface="微软雅黑" pitchFamily="34" charset="-122"/>
              <a:ea typeface="微软雅黑" pitchFamily="34" charset="-122"/>
            </a:endParaRPr>
          </a:p>
        </p:txBody>
      </p:sp>
      <p:pic>
        <p:nvPicPr>
          <p:cNvPr id="62476" name="Picture 2" descr="http://5b0988e595225.cdn.sohucs.com/images/20180730/0c7c212e970945bdad06af329fdd8f23.jpeg"/>
          <p:cNvPicPr>
            <a:picLocks noChangeAspect="1" noChangeArrowheads="1"/>
          </p:cNvPicPr>
          <p:nvPr/>
        </p:nvPicPr>
        <p:blipFill>
          <a:blip r:embed="rId2" cstate="print"/>
          <a:srcRect/>
          <a:stretch>
            <a:fillRect/>
          </a:stretch>
        </p:blipFill>
        <p:spPr bwMode="auto">
          <a:xfrm>
            <a:off x="134938" y="1503363"/>
            <a:ext cx="3886200" cy="2286000"/>
          </a:xfrm>
          <a:prstGeom prst="rect">
            <a:avLst/>
          </a:prstGeom>
          <a:noFill/>
          <a:ln w="9525">
            <a:noFill/>
            <a:miter lim="800000"/>
            <a:headEnd/>
            <a:tailEnd/>
          </a:ln>
        </p:spPr>
      </p:pic>
      <p:pic>
        <p:nvPicPr>
          <p:cNvPr id="62477" name="Picture 8" descr="https://timgsa.baidu.com/timg?image&amp;quality=80&amp;size=b9999_10000&amp;sec=1566027110483&amp;di=2546f8f3f1bec0d4afef45a39820a46f&amp;imgtype=0&amp;src=http%3A%2F%2Fimage.uc.cn%2Fs%2Fwemedia%2Fs%2F2019%2F2bc123a1b064c9534a7ccebdbc1a4c9d.jpg"/>
          <p:cNvPicPr>
            <a:picLocks noChangeAspect="1" noChangeArrowheads="1"/>
          </p:cNvPicPr>
          <p:nvPr/>
        </p:nvPicPr>
        <p:blipFill>
          <a:blip r:embed="rId3" cstate="print"/>
          <a:srcRect/>
          <a:stretch>
            <a:fillRect/>
          </a:stretch>
        </p:blipFill>
        <p:spPr bwMode="auto">
          <a:xfrm>
            <a:off x="4121150" y="612775"/>
            <a:ext cx="8070850" cy="4156075"/>
          </a:xfrm>
          <a:prstGeom prst="rect">
            <a:avLst/>
          </a:prstGeom>
          <a:noFill/>
          <a:ln w="9525">
            <a:noFill/>
            <a:miter lim="800000"/>
            <a:headEnd/>
            <a:tailEnd/>
          </a:ln>
        </p:spPr>
      </p:pic>
      <p:pic>
        <p:nvPicPr>
          <p:cNvPr id="62478"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4"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矩形 3"/>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椭圆 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3492" name="Group 32"/>
          <p:cNvGrpSpPr>
            <a:grpSpLocks/>
          </p:cNvGrpSpPr>
          <p:nvPr/>
        </p:nvGrpSpPr>
        <p:grpSpPr bwMode="auto">
          <a:xfrm>
            <a:off x="1087438" y="-11113"/>
            <a:ext cx="709612" cy="711201"/>
            <a:chOff x="3692576" y="1742634"/>
            <a:chExt cx="2790379" cy="2796023"/>
          </a:xfrm>
        </p:grpSpPr>
        <p:grpSp>
          <p:nvGrpSpPr>
            <p:cNvPr id="63533" name="组合 79"/>
            <p:cNvGrpSpPr>
              <a:grpSpLocks/>
            </p:cNvGrpSpPr>
            <p:nvPr/>
          </p:nvGrpSpPr>
          <p:grpSpPr bwMode="auto">
            <a:xfrm>
              <a:off x="3692576" y="1742634"/>
              <a:ext cx="2790379" cy="2796023"/>
              <a:chOff x="6379729" y="2488774"/>
              <a:chExt cx="2513016" cy="2513016"/>
            </a:xfrm>
          </p:grpSpPr>
          <p:sp>
            <p:nvSpPr>
              <p:cNvPr id="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8"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3493"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63494"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13" name="矩形 12"/>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3497" name="Group 32"/>
          <p:cNvGrpSpPr>
            <a:grpSpLocks/>
          </p:cNvGrpSpPr>
          <p:nvPr/>
        </p:nvGrpSpPr>
        <p:grpSpPr bwMode="auto">
          <a:xfrm>
            <a:off x="1087438" y="-11113"/>
            <a:ext cx="709612" cy="711201"/>
            <a:chOff x="3692576" y="1742634"/>
            <a:chExt cx="2790379" cy="2796023"/>
          </a:xfrm>
        </p:grpSpPr>
        <p:grpSp>
          <p:nvGrpSpPr>
            <p:cNvPr id="63525" name="组合 79"/>
            <p:cNvGrpSpPr>
              <a:grpSpLocks/>
            </p:cNvGrpSpPr>
            <p:nvPr/>
          </p:nvGrpSpPr>
          <p:grpSpPr bwMode="auto">
            <a:xfrm>
              <a:off x="3692576" y="1742634"/>
              <a:ext cx="2790379" cy="2796023"/>
              <a:chOff x="6379729" y="2488774"/>
              <a:chExt cx="2513016" cy="2513016"/>
            </a:xfrm>
          </p:grpSpPr>
          <p:sp>
            <p:nvSpPr>
              <p:cNvPr id="1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1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7"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3498" name="矩形 19"/>
          <p:cNvSpPr>
            <a:spLocks noChangeArrowheads="1"/>
          </p:cNvSpPr>
          <p:nvPr/>
        </p:nvSpPr>
        <p:spPr bwMode="auto">
          <a:xfrm>
            <a:off x="1987550" y="130175"/>
            <a:ext cx="5110163" cy="463550"/>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全工业体系红利解读之二：</a:t>
            </a:r>
            <a:r>
              <a:rPr lang="zh-CN" altLang="en-US" sz="1600">
                <a:solidFill>
                  <a:schemeClr val="bg1"/>
                </a:solidFill>
                <a:ea typeface="微软雅黑" pitchFamily="34" charset="-122"/>
              </a:rPr>
              <a:t>全球产业链分工中的选择权</a:t>
            </a:r>
            <a:endParaRPr lang="en-US" altLang="zh-CN" sz="1600">
              <a:solidFill>
                <a:schemeClr val="bg1"/>
              </a:solidFill>
              <a:latin typeface="微软雅黑" pitchFamily="34" charset="-122"/>
              <a:ea typeface="微软雅黑" pitchFamily="34" charset="-122"/>
            </a:endParaRPr>
          </a:p>
        </p:txBody>
      </p:sp>
      <p:sp>
        <p:nvSpPr>
          <p:cNvPr id="41" name="矩形 40"/>
          <p:cNvSpPr>
            <a:spLocks noChangeArrowheads="1"/>
          </p:cNvSpPr>
          <p:nvPr/>
        </p:nvSpPr>
        <p:spPr bwMode="auto">
          <a:xfrm>
            <a:off x="6664325" y="823913"/>
            <a:ext cx="3962400" cy="5078412"/>
          </a:xfrm>
          <a:prstGeom prst="rect">
            <a:avLst/>
          </a:prstGeom>
          <a:solidFill>
            <a:srgbClr val="457077"/>
          </a:solidFill>
          <a:ln w="9525">
            <a:noFill/>
            <a:miter lim="800000"/>
            <a:headEnd/>
            <a:tailEnd/>
          </a:ln>
        </p:spPr>
        <p:txBody>
          <a:bodyPr>
            <a:spAutoFit/>
          </a:bodyPr>
          <a:lstStyle/>
          <a:p>
            <a:r>
              <a:rPr lang="en-US" altLang="zh-CN">
                <a:ea typeface="微软雅黑" pitchFamily="34" charset="-122"/>
              </a:rPr>
              <a:t>2018</a:t>
            </a:r>
            <a:r>
              <a:rPr lang="zh-CN" altLang="en-US">
                <a:ea typeface="微软雅黑" pitchFamily="34" charset="-122"/>
              </a:rPr>
              <a:t>年中美贸易摩擦升级，东南亚国家从中获利，尤其是越南的纺织品行业出口量大增。</a:t>
            </a:r>
            <a:endParaRPr lang="en-US" altLang="zh-CN">
              <a:ea typeface="微软雅黑" pitchFamily="34" charset="-122"/>
            </a:endParaRPr>
          </a:p>
          <a:p>
            <a:endParaRPr lang="en-US" altLang="zh-CN">
              <a:ea typeface="微软雅黑" pitchFamily="34" charset="-122"/>
            </a:endParaRPr>
          </a:p>
          <a:p>
            <a:r>
              <a:rPr lang="zh-CN" altLang="en-US">
                <a:ea typeface="微软雅黑" pitchFamily="34" charset="-122"/>
              </a:rPr>
              <a:t>在纺织品行业出口受阻的情况下，我们依旧可以通过染料、小饰品、辅料等产业链上收割纺织行业大部分利润。</a:t>
            </a:r>
            <a:endParaRPr lang="en-US" altLang="zh-CN">
              <a:ea typeface="微软雅黑" pitchFamily="34" charset="-122"/>
            </a:endParaRPr>
          </a:p>
          <a:p>
            <a:endParaRPr lang="zh-CN" altLang="en-US">
              <a:ea typeface="微软雅黑" pitchFamily="34" charset="-122"/>
            </a:endParaRPr>
          </a:p>
          <a:p>
            <a:r>
              <a:rPr lang="zh-CN" altLang="en-US">
                <a:ea typeface="微软雅黑" pitchFamily="34" charset="-122"/>
              </a:rPr>
              <a:t>比如染料，纺织业产业链中的高技术含量一环，目前，被中国垄断。染料自身也是一个产业链，需要其上游多种不同的化工原料，这些化工原料也被中国垄断。我们依托强大的化工产业链，把染料价格干成了白菜价，通过价格优势干掉了全世界绝大多数染料商，垄断了全球</a:t>
            </a:r>
            <a:r>
              <a:rPr lang="en-US" altLang="zh-CN">
                <a:ea typeface="微软雅黑" pitchFamily="34" charset="-122"/>
              </a:rPr>
              <a:t>70%</a:t>
            </a:r>
            <a:r>
              <a:rPr lang="zh-CN" altLang="en-US">
                <a:ea typeface="微软雅黑" pitchFamily="34" charset="-122"/>
              </a:rPr>
              <a:t>以上的产量，再一次发挥了发达国家工业粉碎机的功能。</a:t>
            </a:r>
            <a:endParaRPr lang="en-US" altLang="zh-CN">
              <a:ea typeface="微软雅黑" pitchFamily="34" charset="-122"/>
            </a:endParaRPr>
          </a:p>
        </p:txBody>
      </p:sp>
      <p:pic>
        <p:nvPicPr>
          <p:cNvPr id="63500"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grpSp>
        <p:nvGrpSpPr>
          <p:cNvPr id="23" name="组合 22"/>
          <p:cNvGrpSpPr>
            <a:grpSpLocks/>
          </p:cNvGrpSpPr>
          <p:nvPr/>
        </p:nvGrpSpPr>
        <p:grpSpPr bwMode="auto">
          <a:xfrm>
            <a:off x="230188" y="960438"/>
            <a:ext cx="993775" cy="1420812"/>
            <a:chOff x="30794" y="22586"/>
            <a:chExt cx="993990" cy="1419985"/>
          </a:xfrm>
        </p:grpSpPr>
        <p:sp>
          <p:nvSpPr>
            <p:cNvPr id="24" name="燕尾形 23"/>
            <p:cNvSpPr/>
            <p:nvPr/>
          </p:nvSpPr>
          <p:spPr>
            <a:xfrm rot="5400000">
              <a:off x="-182203" y="235583"/>
              <a:ext cx="1419985" cy="993990"/>
            </a:xfrm>
            <a:prstGeom prst="chevron">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5" name="燕尾形 4"/>
            <p:cNvSpPr/>
            <p:nvPr/>
          </p:nvSpPr>
          <p:spPr>
            <a:xfrm>
              <a:off x="30794" y="519184"/>
              <a:ext cx="993990" cy="426789"/>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fontAlgn="auto">
                <a:lnSpc>
                  <a:spcPct val="90000"/>
                </a:lnSpc>
                <a:spcAft>
                  <a:spcPct val="35000"/>
                </a:spcAft>
                <a:defRPr/>
              </a:pPr>
              <a:r>
                <a:rPr lang="zh-CN" altLang="en-US" sz="1600" dirty="0"/>
                <a:t>基础设施</a:t>
              </a:r>
            </a:p>
          </p:txBody>
        </p:sp>
      </p:grpSp>
      <p:grpSp>
        <p:nvGrpSpPr>
          <p:cNvPr id="26" name="组合 25"/>
          <p:cNvGrpSpPr>
            <a:grpSpLocks/>
          </p:cNvGrpSpPr>
          <p:nvPr/>
        </p:nvGrpSpPr>
        <p:grpSpPr bwMode="auto">
          <a:xfrm>
            <a:off x="1231900" y="960438"/>
            <a:ext cx="4564063" cy="923925"/>
            <a:chOff x="993990" y="2054"/>
            <a:chExt cx="4564286" cy="922990"/>
          </a:xfrm>
        </p:grpSpPr>
        <p:sp>
          <p:nvSpPr>
            <p:cNvPr id="27" name="同侧圆角矩形 26"/>
            <p:cNvSpPr/>
            <p:nvPr/>
          </p:nvSpPr>
          <p:spPr>
            <a:xfrm rot="5400000">
              <a:off x="2814638" y="-1818594"/>
              <a:ext cx="922990" cy="4564286"/>
            </a:xfrm>
            <a:prstGeom prst="round2Same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同侧圆角矩形 4"/>
            <p:cNvSpPr/>
            <p:nvPr/>
          </p:nvSpPr>
          <p:spPr>
            <a:xfrm>
              <a:off x="993990" y="46459"/>
              <a:ext cx="4519834" cy="8341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dirty="0"/>
                <a:t>强大的基础设施支持：供电、通信、交通物流。</a:t>
              </a:r>
            </a:p>
          </p:txBody>
        </p:sp>
      </p:grpSp>
      <p:grpSp>
        <p:nvGrpSpPr>
          <p:cNvPr id="29" name="组合 28"/>
          <p:cNvGrpSpPr>
            <a:grpSpLocks/>
          </p:cNvGrpSpPr>
          <p:nvPr/>
        </p:nvGrpSpPr>
        <p:grpSpPr bwMode="auto">
          <a:xfrm>
            <a:off x="238125" y="2130425"/>
            <a:ext cx="993775" cy="1419225"/>
            <a:chOff x="1" y="1277133"/>
            <a:chExt cx="993990" cy="1419985"/>
          </a:xfrm>
        </p:grpSpPr>
        <p:sp>
          <p:nvSpPr>
            <p:cNvPr id="30" name="燕尾形 29"/>
            <p:cNvSpPr/>
            <p:nvPr/>
          </p:nvSpPr>
          <p:spPr>
            <a:xfrm rot="5400000">
              <a:off x="-212997" y="1490131"/>
              <a:ext cx="1419985" cy="993990"/>
            </a:xfrm>
            <a:prstGeom prst="chevron">
              <a:avLst/>
            </a:prstGeom>
          </p:spPr>
          <p:style>
            <a:lnRef idx="2">
              <a:schemeClr val="accent2">
                <a:hueOff val="-4200146"/>
                <a:satOff val="-11997"/>
                <a:lumOff val="7778"/>
                <a:alphaOff val="0"/>
              </a:schemeClr>
            </a:lnRef>
            <a:fillRef idx="1">
              <a:schemeClr val="accent2">
                <a:hueOff val="-4200146"/>
                <a:satOff val="-11997"/>
                <a:lumOff val="7778"/>
                <a:alphaOff val="0"/>
              </a:schemeClr>
            </a:fillRef>
            <a:effectRef idx="0">
              <a:schemeClr val="accent2">
                <a:hueOff val="-4200146"/>
                <a:satOff val="-11997"/>
                <a:lumOff val="7778"/>
                <a:alphaOff val="0"/>
              </a:schemeClr>
            </a:effectRef>
            <a:fontRef idx="minor">
              <a:schemeClr val="lt1"/>
            </a:fontRef>
          </p:style>
        </p:sp>
        <p:sp>
          <p:nvSpPr>
            <p:cNvPr id="31" name="燕尾形 4"/>
            <p:cNvSpPr/>
            <p:nvPr/>
          </p:nvSpPr>
          <p:spPr>
            <a:xfrm>
              <a:off x="1" y="1774287"/>
              <a:ext cx="993990" cy="425678"/>
            </a:xfrm>
            <a:prstGeom prst="rect">
              <a:avLst/>
            </a:prstGeom>
          </p:spPr>
          <p:style>
            <a:lnRef idx="0">
              <a:scrgbClr r="0" g="0" b="0"/>
            </a:lnRef>
            <a:fillRef idx="0">
              <a:scrgbClr r="0" g="0" b="0"/>
            </a:fillRef>
            <a:effectRef idx="0">
              <a:scrgbClr r="0" g="0" b="0"/>
            </a:effectRef>
            <a:fontRef idx="minor">
              <a:schemeClr val="lt1"/>
            </a:fontRef>
          </p:style>
          <p:txBody>
            <a:bodyPr lIns="12065" tIns="12065" rIns="12065" bIns="12065" spcCol="1270" anchor="ctr"/>
            <a:lstStyle/>
            <a:p>
              <a:pPr algn="ctr" defTabSz="844550" fontAlgn="auto">
                <a:lnSpc>
                  <a:spcPct val="90000"/>
                </a:lnSpc>
                <a:spcAft>
                  <a:spcPct val="35000"/>
                </a:spcAft>
                <a:defRPr/>
              </a:pPr>
              <a:r>
                <a:rPr lang="zh-CN" altLang="en-US" sz="1900" dirty="0"/>
                <a:t>供应商</a:t>
              </a:r>
            </a:p>
          </p:txBody>
        </p:sp>
      </p:grpSp>
      <p:grpSp>
        <p:nvGrpSpPr>
          <p:cNvPr id="32" name="组合 31"/>
          <p:cNvGrpSpPr>
            <a:grpSpLocks/>
          </p:cNvGrpSpPr>
          <p:nvPr/>
        </p:nvGrpSpPr>
        <p:grpSpPr bwMode="auto">
          <a:xfrm>
            <a:off x="1239838" y="2101850"/>
            <a:ext cx="4564062" cy="923925"/>
            <a:chOff x="993990" y="1277134"/>
            <a:chExt cx="4564286" cy="922990"/>
          </a:xfrm>
        </p:grpSpPr>
        <p:sp>
          <p:nvSpPr>
            <p:cNvPr id="33" name="同侧圆角矩形 32"/>
            <p:cNvSpPr/>
            <p:nvPr/>
          </p:nvSpPr>
          <p:spPr>
            <a:xfrm rot="5400000">
              <a:off x="2814637" y="-543514"/>
              <a:ext cx="922990" cy="4564286"/>
            </a:xfrm>
            <a:prstGeom prst="round2SameRect">
              <a:avLst/>
            </a:prstGeom>
          </p:spPr>
          <p:style>
            <a:lnRef idx="2">
              <a:schemeClr val="accent2">
                <a:hueOff val="-4200146"/>
                <a:satOff val="-11997"/>
                <a:lumOff val="77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同侧圆角矩形 4"/>
            <p:cNvSpPr/>
            <p:nvPr/>
          </p:nvSpPr>
          <p:spPr>
            <a:xfrm>
              <a:off x="993990" y="1321539"/>
              <a:ext cx="4519834" cy="8341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57150" lvl="1" defTabSz="444500" fontAlgn="auto">
                <a:lnSpc>
                  <a:spcPct val="90000"/>
                </a:lnSpc>
                <a:spcAft>
                  <a:spcPct val="15000"/>
                </a:spcAft>
                <a:buFontTx/>
                <a:buChar char="••"/>
                <a:defRPr/>
              </a:pPr>
              <a:endParaRPr lang="zh-CN" altLang="en-US" sz="1500" dirty="0"/>
            </a:p>
            <a:p>
              <a:pPr marL="0" lvl="1" fontAlgn="auto">
                <a:spcAft>
                  <a:spcPts val="0"/>
                </a:spcAft>
                <a:buFontTx/>
                <a:buChar char="••"/>
                <a:defRPr/>
              </a:pPr>
              <a:r>
                <a:rPr lang="zh-CN" altLang="en-US" sz="1500" dirty="0"/>
                <a:t>大量相关产业的上下游供应商。</a:t>
              </a:r>
            </a:p>
            <a:p>
              <a:pPr marL="57150" lvl="1" defTabSz="444500" fontAlgn="auto">
                <a:lnSpc>
                  <a:spcPct val="90000"/>
                </a:lnSpc>
                <a:spcAft>
                  <a:spcPct val="15000"/>
                </a:spcAft>
                <a:buFontTx/>
                <a:buChar char="••"/>
                <a:defRPr/>
              </a:pPr>
              <a:endParaRPr lang="zh-CN" altLang="en-US" sz="1500" dirty="0"/>
            </a:p>
          </p:txBody>
        </p:sp>
      </p:grpSp>
      <p:grpSp>
        <p:nvGrpSpPr>
          <p:cNvPr id="44" name="组合 43"/>
          <p:cNvGrpSpPr>
            <a:grpSpLocks/>
          </p:cNvGrpSpPr>
          <p:nvPr/>
        </p:nvGrpSpPr>
        <p:grpSpPr bwMode="auto">
          <a:xfrm>
            <a:off x="230188" y="3254375"/>
            <a:ext cx="993775" cy="1420813"/>
            <a:chOff x="1" y="2552214"/>
            <a:chExt cx="993990" cy="1419985"/>
          </a:xfrm>
        </p:grpSpPr>
        <p:sp>
          <p:nvSpPr>
            <p:cNvPr id="45" name="燕尾形 44"/>
            <p:cNvSpPr/>
            <p:nvPr/>
          </p:nvSpPr>
          <p:spPr>
            <a:xfrm rot="5400000">
              <a:off x="-212997" y="2765212"/>
              <a:ext cx="1419985" cy="993990"/>
            </a:xfrm>
            <a:prstGeom prst="chevron">
              <a:avLst/>
            </a:prstGeom>
          </p:spPr>
          <p:style>
            <a:lnRef idx="2">
              <a:schemeClr val="accent2">
                <a:hueOff val="-8400293"/>
                <a:satOff val="-23994"/>
                <a:lumOff val="15555"/>
                <a:alphaOff val="0"/>
              </a:schemeClr>
            </a:lnRef>
            <a:fillRef idx="1">
              <a:schemeClr val="accent2">
                <a:hueOff val="-8400293"/>
                <a:satOff val="-23994"/>
                <a:lumOff val="15555"/>
                <a:alphaOff val="0"/>
              </a:schemeClr>
            </a:fillRef>
            <a:effectRef idx="0">
              <a:schemeClr val="accent2">
                <a:hueOff val="-8400293"/>
                <a:satOff val="-23994"/>
                <a:lumOff val="15555"/>
                <a:alphaOff val="0"/>
              </a:schemeClr>
            </a:effectRef>
            <a:fontRef idx="minor">
              <a:schemeClr val="lt1"/>
            </a:fontRef>
          </p:style>
        </p:sp>
        <p:sp>
          <p:nvSpPr>
            <p:cNvPr id="46" name="燕尾形 4"/>
            <p:cNvSpPr/>
            <p:nvPr/>
          </p:nvSpPr>
          <p:spPr>
            <a:xfrm>
              <a:off x="1" y="3048812"/>
              <a:ext cx="993990" cy="426788"/>
            </a:xfrm>
            <a:prstGeom prst="rect">
              <a:avLst/>
            </a:prstGeom>
          </p:spPr>
          <p:style>
            <a:lnRef idx="0">
              <a:scrgbClr r="0" g="0" b="0"/>
            </a:lnRef>
            <a:fillRef idx="0">
              <a:scrgbClr r="0" g="0" b="0"/>
            </a:fillRef>
            <a:effectRef idx="0">
              <a:scrgbClr r="0" g="0" b="0"/>
            </a:effectRef>
            <a:fontRef idx="minor">
              <a:schemeClr val="lt1"/>
            </a:fontRef>
          </p:style>
          <p:txBody>
            <a:bodyPr lIns="12065" tIns="12065" rIns="12065" bIns="12065" spcCol="1270" anchor="ctr"/>
            <a:lstStyle/>
            <a:p>
              <a:pPr algn="ctr" defTabSz="844550" fontAlgn="auto">
                <a:lnSpc>
                  <a:spcPct val="90000"/>
                </a:lnSpc>
                <a:spcAft>
                  <a:spcPct val="35000"/>
                </a:spcAft>
                <a:defRPr/>
              </a:pPr>
              <a:r>
                <a:rPr lang="zh-CN" altLang="en-US" sz="1900" dirty="0"/>
                <a:t>全产业链</a:t>
              </a:r>
            </a:p>
          </p:txBody>
        </p:sp>
      </p:grpSp>
      <p:grpSp>
        <p:nvGrpSpPr>
          <p:cNvPr id="47" name="组合 46"/>
          <p:cNvGrpSpPr>
            <a:grpSpLocks/>
          </p:cNvGrpSpPr>
          <p:nvPr/>
        </p:nvGrpSpPr>
        <p:grpSpPr bwMode="auto">
          <a:xfrm>
            <a:off x="1239838" y="3238500"/>
            <a:ext cx="4564062" cy="922338"/>
            <a:chOff x="993990" y="2552214"/>
            <a:chExt cx="4564286" cy="922990"/>
          </a:xfrm>
        </p:grpSpPr>
        <p:sp>
          <p:nvSpPr>
            <p:cNvPr id="48" name="同侧圆角矩形 47"/>
            <p:cNvSpPr/>
            <p:nvPr/>
          </p:nvSpPr>
          <p:spPr>
            <a:xfrm rot="5400000">
              <a:off x="2814638" y="731566"/>
              <a:ext cx="922990" cy="4564286"/>
            </a:xfrm>
            <a:prstGeom prst="round2SameRect">
              <a:avLst/>
            </a:prstGeom>
          </p:spPr>
          <p:style>
            <a:lnRef idx="2">
              <a:schemeClr val="accent2">
                <a:hueOff val="-8400293"/>
                <a:satOff val="-23994"/>
                <a:lumOff val="1555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9" name="同侧圆角矩形 4"/>
            <p:cNvSpPr/>
            <p:nvPr/>
          </p:nvSpPr>
          <p:spPr>
            <a:xfrm>
              <a:off x="993990" y="2596695"/>
              <a:ext cx="4519834" cy="8340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anchor="ctr"/>
            <a:lstStyle/>
            <a:p>
              <a:pPr marL="0" lvl="1">
                <a:buFontTx/>
                <a:buChar char="•"/>
              </a:pPr>
              <a:r>
                <a:rPr lang="zh-CN" altLang="en-US" sz="1500">
                  <a:solidFill>
                    <a:srgbClr val="000000"/>
                  </a:solidFill>
                </a:rPr>
                <a:t>全产业链加上完善的物流系统的形成至少需要</a:t>
              </a:r>
              <a:r>
                <a:rPr lang="en-US" altLang="zh-CN" sz="1500">
                  <a:solidFill>
                    <a:srgbClr val="000000"/>
                  </a:solidFill>
                </a:rPr>
                <a:t>20</a:t>
              </a:r>
              <a:r>
                <a:rPr lang="zh-CN" altLang="en-US" sz="1500">
                  <a:solidFill>
                    <a:srgbClr val="000000"/>
                  </a:solidFill>
                </a:rPr>
                <a:t>年。</a:t>
              </a:r>
            </a:p>
            <a:p>
              <a:pPr marL="0" lvl="1">
                <a:lnSpc>
                  <a:spcPct val="90000"/>
                </a:lnSpc>
                <a:spcAft>
                  <a:spcPct val="15000"/>
                </a:spcAft>
                <a:buFontTx/>
                <a:buChar char="•"/>
              </a:pPr>
              <a:endParaRPr lang="zh-CN" altLang="en-US" sz="1500">
                <a:solidFill>
                  <a:srgbClr val="000000"/>
                </a:solidFill>
              </a:endParaRPr>
            </a:p>
          </p:txBody>
        </p:sp>
      </p:grpSp>
      <p:grpSp>
        <p:nvGrpSpPr>
          <p:cNvPr id="50" name="组合 49"/>
          <p:cNvGrpSpPr>
            <a:grpSpLocks/>
          </p:cNvGrpSpPr>
          <p:nvPr/>
        </p:nvGrpSpPr>
        <p:grpSpPr bwMode="auto">
          <a:xfrm>
            <a:off x="219075" y="4379913"/>
            <a:ext cx="995363" cy="1419225"/>
            <a:chOff x="1" y="3827294"/>
            <a:chExt cx="993990" cy="1419985"/>
          </a:xfrm>
        </p:grpSpPr>
        <p:sp>
          <p:nvSpPr>
            <p:cNvPr id="51" name="燕尾形 50"/>
            <p:cNvSpPr/>
            <p:nvPr/>
          </p:nvSpPr>
          <p:spPr>
            <a:xfrm rot="5400000">
              <a:off x="-212997" y="4040292"/>
              <a:ext cx="1419985" cy="993990"/>
            </a:xfrm>
            <a:prstGeom prst="chevron">
              <a:avLst/>
            </a:prstGeom>
          </p:spPr>
          <p:style>
            <a:lnRef idx="2">
              <a:schemeClr val="accent2">
                <a:hueOff val="-12600439"/>
                <a:satOff val="-35991"/>
                <a:lumOff val="23333"/>
                <a:alphaOff val="0"/>
              </a:schemeClr>
            </a:lnRef>
            <a:fillRef idx="1">
              <a:schemeClr val="accent2">
                <a:hueOff val="-12600439"/>
                <a:satOff val="-35991"/>
                <a:lumOff val="23333"/>
                <a:alphaOff val="0"/>
              </a:schemeClr>
            </a:fillRef>
            <a:effectRef idx="0">
              <a:schemeClr val="accent2">
                <a:hueOff val="-12600439"/>
                <a:satOff val="-35991"/>
                <a:lumOff val="23333"/>
                <a:alphaOff val="0"/>
              </a:schemeClr>
            </a:effectRef>
            <a:fontRef idx="minor">
              <a:schemeClr val="lt1"/>
            </a:fontRef>
          </p:style>
        </p:sp>
        <p:sp>
          <p:nvSpPr>
            <p:cNvPr id="52" name="燕尾形 4"/>
            <p:cNvSpPr/>
            <p:nvPr/>
          </p:nvSpPr>
          <p:spPr>
            <a:xfrm>
              <a:off x="1" y="4324447"/>
              <a:ext cx="993990" cy="425678"/>
            </a:xfrm>
            <a:prstGeom prst="rect">
              <a:avLst/>
            </a:prstGeom>
          </p:spPr>
          <p:style>
            <a:lnRef idx="0">
              <a:scrgbClr r="0" g="0" b="0"/>
            </a:lnRef>
            <a:fillRef idx="0">
              <a:scrgbClr r="0" g="0" b="0"/>
            </a:fillRef>
            <a:effectRef idx="0">
              <a:scrgbClr r="0" g="0" b="0"/>
            </a:effectRef>
            <a:fontRef idx="minor">
              <a:schemeClr val="lt1"/>
            </a:fontRef>
          </p:style>
          <p:txBody>
            <a:bodyPr lIns="12065" tIns="12065" rIns="12065" bIns="12065" spcCol="1270" anchor="ctr"/>
            <a:lstStyle/>
            <a:p>
              <a:pPr algn="ctr" defTabSz="844550" fontAlgn="auto">
                <a:lnSpc>
                  <a:spcPct val="90000"/>
                </a:lnSpc>
                <a:spcAft>
                  <a:spcPct val="35000"/>
                </a:spcAft>
                <a:defRPr/>
              </a:pPr>
              <a:r>
                <a:rPr lang="zh-CN" altLang="en-US" sz="1900" dirty="0"/>
                <a:t>优势收割</a:t>
              </a:r>
            </a:p>
          </p:txBody>
        </p:sp>
      </p:grpSp>
      <p:grpSp>
        <p:nvGrpSpPr>
          <p:cNvPr id="53" name="组合 52"/>
          <p:cNvGrpSpPr>
            <a:grpSpLocks/>
          </p:cNvGrpSpPr>
          <p:nvPr/>
        </p:nvGrpSpPr>
        <p:grpSpPr bwMode="auto">
          <a:xfrm>
            <a:off x="1239838" y="4405313"/>
            <a:ext cx="4564062" cy="922337"/>
            <a:chOff x="993990" y="3827294"/>
            <a:chExt cx="4564286" cy="922990"/>
          </a:xfrm>
        </p:grpSpPr>
        <p:sp>
          <p:nvSpPr>
            <p:cNvPr id="54" name="同侧圆角矩形 53"/>
            <p:cNvSpPr/>
            <p:nvPr/>
          </p:nvSpPr>
          <p:spPr>
            <a:xfrm rot="5400000">
              <a:off x="2814637" y="2006647"/>
              <a:ext cx="922990" cy="4564286"/>
            </a:xfrm>
            <a:prstGeom prst="round2SameRect">
              <a:avLst/>
            </a:prstGeom>
          </p:spPr>
          <p:style>
            <a:lnRef idx="2">
              <a:schemeClr val="accent2">
                <a:hueOff val="-12600439"/>
                <a:satOff val="-35991"/>
                <a:lumOff val="2333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同侧圆角矩形 4"/>
            <p:cNvSpPr/>
            <p:nvPr/>
          </p:nvSpPr>
          <p:spPr>
            <a:xfrm>
              <a:off x="993990" y="3871775"/>
              <a:ext cx="4519834" cy="8340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6680" tIns="9525" rIns="9525" bIns="9525" spcCol="1270" anchor="ctr"/>
            <a:lstStyle/>
            <a:p>
              <a:pPr marL="114300" lvl="1" indent="-114300" defTabSz="666750" fontAlgn="auto">
                <a:lnSpc>
                  <a:spcPct val="90000"/>
                </a:lnSpc>
                <a:spcAft>
                  <a:spcPct val="15000"/>
                </a:spcAft>
                <a:buFontTx/>
                <a:buChar char="••"/>
                <a:defRPr/>
              </a:pPr>
              <a:r>
                <a:rPr lang="zh-CN" altLang="en-US" sz="1500" dirty="0"/>
                <a:t>收割产业链条上的优势点，将低端进行转移，收割行业大部分利润。</a:t>
              </a:r>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1000"/>
                                        <p:tgtEl>
                                          <p:spTgt spid="26"/>
                                        </p:tgtEl>
                                      </p:cBhvr>
                                    </p:animEffect>
                                    <p:anim calcmode="lin" valueType="num">
                                      <p:cBhvr>
                                        <p:cTn id="14" dur="1000" fill="hold"/>
                                        <p:tgtEl>
                                          <p:spTgt spid="26"/>
                                        </p:tgtEl>
                                        <p:attrNameLst>
                                          <p:attrName>ppt_x</p:attrName>
                                        </p:attrNameLst>
                                      </p:cBhvr>
                                      <p:tavLst>
                                        <p:tav tm="0">
                                          <p:val>
                                            <p:strVal val="#ppt_x"/>
                                          </p:val>
                                        </p:tav>
                                        <p:tav tm="100000">
                                          <p:val>
                                            <p:strVal val="#ppt_x"/>
                                          </p:val>
                                        </p:tav>
                                      </p:tavLst>
                                    </p:anim>
                                    <p:anim calcmode="lin" valueType="num">
                                      <p:cBhvr>
                                        <p:cTn id="1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1000"/>
                                        <p:tgtEl>
                                          <p:spTgt spid="32"/>
                                        </p:tgtEl>
                                      </p:cBhvr>
                                    </p:animEffect>
                                    <p:anim calcmode="lin" valueType="num">
                                      <p:cBhvr>
                                        <p:cTn id="27" dur="1000" fill="hold"/>
                                        <p:tgtEl>
                                          <p:spTgt spid="32"/>
                                        </p:tgtEl>
                                        <p:attrNameLst>
                                          <p:attrName>ppt_x</p:attrName>
                                        </p:attrNameLst>
                                      </p:cBhvr>
                                      <p:tavLst>
                                        <p:tav tm="0">
                                          <p:val>
                                            <p:strVal val="#ppt_x"/>
                                          </p:val>
                                        </p:tav>
                                        <p:tav tm="100000">
                                          <p:val>
                                            <p:strVal val="#ppt_x"/>
                                          </p:val>
                                        </p:tav>
                                      </p:tavLst>
                                    </p:anim>
                                    <p:anim calcmode="lin" valueType="num">
                                      <p:cBhvr>
                                        <p:cTn id="2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additive="base">
                                        <p:cTn id="33" dur="500" fill="hold"/>
                                        <p:tgtEl>
                                          <p:spTgt spid="44"/>
                                        </p:tgtEl>
                                        <p:attrNameLst>
                                          <p:attrName>ppt_x</p:attrName>
                                        </p:attrNameLst>
                                      </p:cBhvr>
                                      <p:tavLst>
                                        <p:tav tm="0">
                                          <p:val>
                                            <p:strVal val="#ppt_x"/>
                                          </p:val>
                                        </p:tav>
                                        <p:tav tm="100000">
                                          <p:val>
                                            <p:strVal val="#ppt_x"/>
                                          </p:val>
                                        </p:tav>
                                      </p:tavLst>
                                    </p:anim>
                                    <p:anim calcmode="lin" valueType="num">
                                      <p:cBhvr additive="base">
                                        <p:cTn id="3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1000"/>
                                        <p:tgtEl>
                                          <p:spTgt spid="47"/>
                                        </p:tgtEl>
                                      </p:cBhvr>
                                    </p:animEffect>
                                    <p:anim calcmode="lin" valueType="num">
                                      <p:cBhvr>
                                        <p:cTn id="40" dur="1000" fill="hold"/>
                                        <p:tgtEl>
                                          <p:spTgt spid="47"/>
                                        </p:tgtEl>
                                        <p:attrNameLst>
                                          <p:attrName>ppt_x</p:attrName>
                                        </p:attrNameLst>
                                      </p:cBhvr>
                                      <p:tavLst>
                                        <p:tav tm="0">
                                          <p:val>
                                            <p:strVal val="#ppt_x"/>
                                          </p:val>
                                        </p:tav>
                                        <p:tav tm="100000">
                                          <p:val>
                                            <p:strVal val="#ppt_x"/>
                                          </p:val>
                                        </p:tav>
                                      </p:tavLst>
                                    </p:anim>
                                    <p:anim calcmode="lin" valueType="num">
                                      <p:cBhvr>
                                        <p:cTn id="4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50"/>
                                        </p:tgtEl>
                                        <p:attrNameLst>
                                          <p:attrName>style.visibility</p:attrName>
                                        </p:attrNameLst>
                                      </p:cBhvr>
                                      <p:to>
                                        <p:strVal val="visible"/>
                                      </p:to>
                                    </p:set>
                                    <p:anim calcmode="lin" valueType="num">
                                      <p:cBhvr additive="base">
                                        <p:cTn id="46" dur="500" fill="hold"/>
                                        <p:tgtEl>
                                          <p:spTgt spid="50"/>
                                        </p:tgtEl>
                                        <p:attrNameLst>
                                          <p:attrName>ppt_x</p:attrName>
                                        </p:attrNameLst>
                                      </p:cBhvr>
                                      <p:tavLst>
                                        <p:tav tm="0">
                                          <p:val>
                                            <p:strVal val="#ppt_x"/>
                                          </p:val>
                                        </p:tav>
                                        <p:tav tm="100000">
                                          <p:val>
                                            <p:strVal val="#ppt_x"/>
                                          </p:val>
                                        </p:tav>
                                      </p:tavLst>
                                    </p:anim>
                                    <p:anim calcmode="lin" valueType="num">
                                      <p:cBhvr additive="base">
                                        <p:cTn id="47"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1000"/>
                                        <p:tgtEl>
                                          <p:spTgt spid="53"/>
                                        </p:tgtEl>
                                      </p:cBhvr>
                                    </p:animEffect>
                                    <p:anim calcmode="lin" valueType="num">
                                      <p:cBhvr>
                                        <p:cTn id="53" dur="1000" fill="hold"/>
                                        <p:tgtEl>
                                          <p:spTgt spid="53"/>
                                        </p:tgtEl>
                                        <p:attrNameLst>
                                          <p:attrName>ppt_x</p:attrName>
                                        </p:attrNameLst>
                                      </p:cBhvr>
                                      <p:tavLst>
                                        <p:tav tm="0">
                                          <p:val>
                                            <p:strVal val="#ppt_x"/>
                                          </p:val>
                                        </p:tav>
                                        <p:tav tm="100000">
                                          <p:val>
                                            <p:strVal val="#ppt_x"/>
                                          </p:val>
                                        </p:tav>
                                      </p:tavLst>
                                    </p:anim>
                                    <p:anim calcmode="lin" valueType="num">
                                      <p:cBhvr>
                                        <p:cTn id="5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1000"/>
                                        <p:tgtEl>
                                          <p:spTgt spid="41"/>
                                        </p:tgtEl>
                                      </p:cBhvr>
                                    </p:animEffect>
                                    <p:anim calcmode="lin" valueType="num">
                                      <p:cBhvr>
                                        <p:cTn id="60" dur="1000" fill="hold"/>
                                        <p:tgtEl>
                                          <p:spTgt spid="41"/>
                                        </p:tgtEl>
                                        <p:attrNameLst>
                                          <p:attrName>ppt_x</p:attrName>
                                        </p:attrNameLst>
                                      </p:cBhvr>
                                      <p:tavLst>
                                        <p:tav tm="0">
                                          <p:val>
                                            <p:strVal val="#ppt_x"/>
                                          </p:val>
                                        </p:tav>
                                        <p:tav tm="100000">
                                          <p:val>
                                            <p:strVal val="#ppt_x"/>
                                          </p:val>
                                        </p:tav>
                                      </p:tavLst>
                                    </p:anim>
                                    <p:anim calcmode="lin" valueType="num">
                                      <p:cBhvr>
                                        <p:cTn id="6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182563" y="1265238"/>
            <a:ext cx="3667125" cy="1308100"/>
          </a:xfrm>
          <a:prstGeom prst="rect">
            <a:avLst/>
          </a:prstGeom>
          <a:solidFill>
            <a:srgbClr val="457077"/>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1600" dirty="0">
                <a:solidFill>
                  <a:schemeClr val="tx1"/>
                </a:solidFill>
              </a:rPr>
              <a:t>提高粮食产量，归根结底需要化工工业。</a:t>
            </a:r>
            <a:endParaRPr lang="en-US" altLang="zh-CN" sz="1600" dirty="0">
              <a:solidFill>
                <a:schemeClr val="tx1"/>
              </a:solidFill>
            </a:endParaRPr>
          </a:p>
          <a:p>
            <a:pPr fontAlgn="auto">
              <a:spcBef>
                <a:spcPts val="0"/>
              </a:spcBef>
              <a:spcAft>
                <a:spcPts val="0"/>
              </a:spcAft>
              <a:defRPr/>
            </a:pPr>
            <a:r>
              <a:rPr lang="en-US" altLang="zh-CN" sz="1600" dirty="0">
                <a:solidFill>
                  <a:schemeClr val="tx1"/>
                </a:solidFill>
              </a:rPr>
              <a:t>21</a:t>
            </a:r>
            <a:r>
              <a:rPr lang="zh-CN" altLang="en-US" sz="1600" dirty="0">
                <a:solidFill>
                  <a:schemeClr val="tx1"/>
                </a:solidFill>
              </a:rPr>
              <a:t>世纪我国每亩土地使用化肥</a:t>
            </a:r>
            <a:r>
              <a:rPr lang="en-US" altLang="zh-CN" sz="1600" dirty="0">
                <a:solidFill>
                  <a:schemeClr val="tx1"/>
                </a:solidFill>
              </a:rPr>
              <a:t>30</a:t>
            </a:r>
            <a:r>
              <a:rPr lang="zh-CN" altLang="en-US" sz="1600" dirty="0">
                <a:solidFill>
                  <a:schemeClr val="tx1"/>
                </a:solidFill>
              </a:rPr>
              <a:t>公斤，相当于</a:t>
            </a:r>
            <a:r>
              <a:rPr lang="en-US" altLang="zh-CN" sz="1600" dirty="0">
                <a:solidFill>
                  <a:schemeClr val="tx1"/>
                </a:solidFill>
              </a:rPr>
              <a:t>1</a:t>
            </a:r>
            <a:r>
              <a:rPr lang="zh-CN" altLang="en-US" sz="1600" dirty="0">
                <a:solidFill>
                  <a:schemeClr val="tx1"/>
                </a:solidFill>
              </a:rPr>
              <a:t>吨人畜粪便。所以化工工业不发展的话，农业化根本无法丰产。</a:t>
            </a:r>
            <a:endParaRPr lang="en-US" altLang="zh-CN" sz="1600" dirty="0">
              <a:solidFill>
                <a:schemeClr val="tx1"/>
              </a:solidFill>
            </a:endParaRPr>
          </a:p>
        </p:txBody>
      </p:sp>
      <p:sp>
        <p:nvSpPr>
          <p:cNvPr id="64514" name="矩形 10"/>
          <p:cNvSpPr>
            <a:spLocks noChangeArrowheads="1"/>
          </p:cNvSpPr>
          <p:nvPr/>
        </p:nvSpPr>
        <p:spPr bwMode="auto">
          <a:xfrm>
            <a:off x="7081838" y="1204913"/>
            <a:ext cx="5056187" cy="1814512"/>
          </a:xfrm>
          <a:prstGeom prst="rect">
            <a:avLst/>
          </a:prstGeom>
          <a:solidFill>
            <a:srgbClr val="C00000">
              <a:alpha val="58823"/>
            </a:srgbClr>
          </a:solidFill>
          <a:ln w="9525">
            <a:noFill/>
            <a:miter lim="800000"/>
            <a:headEnd/>
            <a:tailEnd/>
          </a:ln>
        </p:spPr>
        <p:txBody>
          <a:bodyPr>
            <a:spAutoFit/>
          </a:bodyPr>
          <a:lstStyle/>
          <a:p>
            <a:r>
              <a:rPr lang="zh-CN" altLang="en-US" sz="1600">
                <a:ea typeface="微软雅黑" pitchFamily="34" charset="-122"/>
              </a:rPr>
              <a:t>化工产业链的发展又带动了农药工业、农机工业、塑料薄膜、塑料水管等等化工产业链上下游产业的迅猛发展，促使中国能够实现农业机械化生产、农业规模化生产。</a:t>
            </a:r>
            <a:endParaRPr lang="en-US" altLang="zh-CN" sz="1600">
              <a:ea typeface="微软雅黑" pitchFamily="34" charset="-122"/>
            </a:endParaRPr>
          </a:p>
          <a:p>
            <a:r>
              <a:rPr lang="zh-CN" altLang="en-US" sz="1600">
                <a:ea typeface="微软雅黑" pitchFamily="34" charset="-122"/>
              </a:rPr>
              <a:t>在这条完整的化工产业链支持下，我国农业年产水平一路狂飙。</a:t>
            </a:r>
            <a:r>
              <a:rPr lang="en-US" altLang="zh-CN" sz="1600">
                <a:ea typeface="微软雅黑" pitchFamily="34" charset="-122"/>
              </a:rPr>
              <a:t>70</a:t>
            </a:r>
            <a:r>
              <a:rPr lang="zh-CN" altLang="en-US" sz="1600">
                <a:ea typeface="微软雅黑" pitchFamily="34" charset="-122"/>
              </a:rPr>
              <a:t>年代后，历年粮食产量近乎</a:t>
            </a:r>
            <a:r>
              <a:rPr lang="en-US" altLang="zh-CN" sz="1600">
                <a:ea typeface="微软雅黑" pitchFamily="34" charset="-122"/>
              </a:rPr>
              <a:t>60</a:t>
            </a:r>
            <a:r>
              <a:rPr lang="zh-CN" altLang="en-US" sz="1600">
                <a:ea typeface="微软雅黑" pitchFamily="34" charset="-122"/>
              </a:rPr>
              <a:t>度斜率向上狂飙。</a:t>
            </a:r>
          </a:p>
        </p:txBody>
      </p:sp>
      <p:sp>
        <p:nvSpPr>
          <p:cNvPr id="2" name="右箭头 1"/>
          <p:cNvSpPr/>
          <p:nvPr/>
        </p:nvSpPr>
        <p:spPr>
          <a:xfrm>
            <a:off x="4003675" y="1411288"/>
            <a:ext cx="2924175" cy="129222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dirty="0"/>
              <a:t>我国完整的化工产业链</a:t>
            </a:r>
          </a:p>
        </p:txBody>
      </p:sp>
      <p:sp>
        <p:nvSpPr>
          <p:cNvPr id="3" name="矩形 2"/>
          <p:cNvSpPr/>
          <p:nvPr/>
        </p:nvSpPr>
        <p:spPr>
          <a:xfrm>
            <a:off x="31750" y="3055938"/>
            <a:ext cx="12160250" cy="1200150"/>
          </a:xfrm>
          <a:prstGeom prst="rect">
            <a:avLst/>
          </a:prstGeom>
          <a:gradFill>
            <a:gsLst>
              <a:gs pos="4700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gradFill>
        </p:spPr>
        <p:txBody>
          <a:bodyPr>
            <a:spAutoFit/>
          </a:bodyPr>
          <a:lstStyle/>
          <a:p>
            <a:pPr fontAlgn="auto">
              <a:spcBef>
                <a:spcPts val="0"/>
              </a:spcBef>
              <a:spcAft>
                <a:spcPts val="0"/>
              </a:spcAft>
              <a:defRPr/>
            </a:pPr>
            <a:r>
              <a:rPr lang="zh-CN" altLang="en-US" dirty="0">
                <a:solidFill>
                  <a:schemeClr val="bg1"/>
                </a:solidFill>
                <a:latin typeface="+mn-lt"/>
                <a:ea typeface="+mn-ea"/>
              </a:rPr>
              <a:t>现代化肥工业最重要部分是合成氨工业，这个工业工艺不难，难在高温过程中对无缝合金钢管要求很高。</a:t>
            </a:r>
            <a:endParaRPr lang="en-US" altLang="zh-CN" dirty="0">
              <a:solidFill>
                <a:schemeClr val="bg1"/>
              </a:solidFill>
              <a:latin typeface="+mn-lt"/>
              <a:ea typeface="+mn-ea"/>
            </a:endParaRPr>
          </a:p>
          <a:p>
            <a:pPr fontAlgn="auto">
              <a:spcBef>
                <a:spcPts val="0"/>
              </a:spcBef>
              <a:spcAft>
                <a:spcPts val="0"/>
              </a:spcAft>
              <a:defRPr/>
            </a:pPr>
            <a:r>
              <a:rPr lang="zh-CN" altLang="en-US" dirty="0">
                <a:solidFill>
                  <a:schemeClr val="bg1"/>
                </a:solidFill>
                <a:latin typeface="+mn-lt"/>
                <a:ea typeface="+mn-ea"/>
              </a:rPr>
              <a:t>合成氨产量在</a:t>
            </a:r>
            <a:r>
              <a:rPr lang="en-US" altLang="zh-CN" dirty="0">
                <a:solidFill>
                  <a:schemeClr val="bg1"/>
                </a:solidFill>
                <a:latin typeface="+mn-lt"/>
                <a:ea typeface="+mn-ea"/>
              </a:rPr>
              <a:t>70</a:t>
            </a:r>
            <a:r>
              <a:rPr lang="zh-CN" altLang="en-US" dirty="0">
                <a:solidFill>
                  <a:schemeClr val="bg1"/>
                </a:solidFill>
                <a:latin typeface="+mn-lt"/>
                <a:ea typeface="+mn-ea"/>
              </a:rPr>
              <a:t>年代，产能是</a:t>
            </a:r>
            <a:r>
              <a:rPr lang="en-US" altLang="zh-CN" dirty="0">
                <a:solidFill>
                  <a:schemeClr val="bg1"/>
                </a:solidFill>
                <a:latin typeface="+mn-lt"/>
                <a:ea typeface="+mn-ea"/>
              </a:rPr>
              <a:t>200</a:t>
            </a:r>
            <a:r>
              <a:rPr lang="zh-CN" altLang="en-US" dirty="0">
                <a:solidFill>
                  <a:schemeClr val="bg1"/>
                </a:solidFill>
                <a:latin typeface="+mn-lt"/>
                <a:ea typeface="+mn-ea"/>
              </a:rPr>
              <a:t>万吨，</a:t>
            </a:r>
            <a:r>
              <a:rPr lang="en-US" altLang="zh-CN" dirty="0">
                <a:solidFill>
                  <a:schemeClr val="bg1"/>
                </a:solidFill>
                <a:latin typeface="+mn-lt"/>
                <a:ea typeface="+mn-ea"/>
              </a:rPr>
              <a:t>2000</a:t>
            </a:r>
            <a:r>
              <a:rPr lang="zh-CN" altLang="en-US" dirty="0">
                <a:solidFill>
                  <a:schemeClr val="bg1"/>
                </a:solidFill>
                <a:latin typeface="+mn-lt"/>
                <a:ea typeface="+mn-ea"/>
              </a:rPr>
              <a:t>年以后年产能是</a:t>
            </a:r>
            <a:r>
              <a:rPr lang="en-US" altLang="zh-CN" dirty="0">
                <a:solidFill>
                  <a:schemeClr val="bg1"/>
                </a:solidFill>
                <a:latin typeface="+mn-lt"/>
                <a:ea typeface="+mn-ea"/>
              </a:rPr>
              <a:t>4000</a:t>
            </a:r>
            <a:r>
              <a:rPr lang="zh-CN" altLang="en-US" dirty="0">
                <a:solidFill>
                  <a:schemeClr val="bg1"/>
                </a:solidFill>
                <a:latin typeface="+mn-lt"/>
                <a:ea typeface="+mn-ea"/>
              </a:rPr>
              <a:t>万吨。转折点就在于</a:t>
            </a:r>
            <a:r>
              <a:rPr lang="en-US" altLang="zh-CN" dirty="0">
                <a:solidFill>
                  <a:schemeClr val="bg1"/>
                </a:solidFill>
                <a:latin typeface="+mn-lt"/>
                <a:ea typeface="+mn-ea"/>
              </a:rPr>
              <a:t>70</a:t>
            </a:r>
            <a:r>
              <a:rPr lang="zh-CN" altLang="en-US" dirty="0">
                <a:solidFill>
                  <a:schemeClr val="bg1"/>
                </a:solidFill>
                <a:latin typeface="+mn-lt"/>
                <a:ea typeface="+mn-ea"/>
              </a:rPr>
              <a:t>年代我国掌握了无缝合金钢管生产技术，合成氨化工业也顺势得到了突破。合成氨产能的突破，促使我国逐渐建立了完整的化工产业链，在</a:t>
            </a:r>
            <a:r>
              <a:rPr lang="en-US" altLang="zh-CN" dirty="0">
                <a:solidFill>
                  <a:schemeClr val="bg1"/>
                </a:solidFill>
                <a:latin typeface="+mn-lt"/>
                <a:ea typeface="+mn-ea"/>
              </a:rPr>
              <a:t>20</a:t>
            </a:r>
            <a:r>
              <a:rPr lang="zh-CN" altLang="en-US" dirty="0">
                <a:solidFill>
                  <a:schemeClr val="bg1"/>
                </a:solidFill>
                <a:latin typeface="+mn-lt"/>
                <a:ea typeface="+mn-ea"/>
              </a:rPr>
              <a:t>世纪</a:t>
            </a:r>
            <a:r>
              <a:rPr lang="en-US" altLang="zh-CN" dirty="0">
                <a:solidFill>
                  <a:schemeClr val="bg1"/>
                </a:solidFill>
                <a:latin typeface="+mn-lt"/>
                <a:ea typeface="+mn-ea"/>
              </a:rPr>
              <a:t>70</a:t>
            </a:r>
            <a:r>
              <a:rPr lang="zh-CN" altLang="en-US" dirty="0">
                <a:solidFill>
                  <a:schemeClr val="bg1"/>
                </a:solidFill>
                <a:latin typeface="+mn-lt"/>
                <a:ea typeface="+mn-ea"/>
              </a:rPr>
              <a:t>年代末，我国建成了</a:t>
            </a:r>
            <a:r>
              <a:rPr lang="en-US" altLang="zh-CN" dirty="0">
                <a:solidFill>
                  <a:schemeClr val="bg1"/>
                </a:solidFill>
                <a:latin typeface="+mn-lt"/>
                <a:ea typeface="+mn-ea"/>
              </a:rPr>
              <a:t>2064</a:t>
            </a:r>
            <a:r>
              <a:rPr lang="zh-CN" altLang="en-US" dirty="0">
                <a:solidFill>
                  <a:schemeClr val="bg1"/>
                </a:solidFill>
                <a:latin typeface="+mn-lt"/>
                <a:ea typeface="+mn-ea"/>
              </a:rPr>
              <a:t>家化肥生产厂，其中氨肥</a:t>
            </a:r>
            <a:r>
              <a:rPr lang="en-US" altLang="zh-CN" dirty="0">
                <a:solidFill>
                  <a:schemeClr val="bg1"/>
                </a:solidFill>
                <a:latin typeface="+mn-lt"/>
                <a:ea typeface="+mn-ea"/>
              </a:rPr>
              <a:t>517</a:t>
            </a:r>
            <a:r>
              <a:rPr lang="zh-CN" altLang="en-US" dirty="0">
                <a:solidFill>
                  <a:schemeClr val="bg1"/>
                </a:solidFill>
                <a:latin typeface="+mn-lt"/>
                <a:ea typeface="+mn-ea"/>
              </a:rPr>
              <a:t>家，磷肥</a:t>
            </a:r>
            <a:r>
              <a:rPr lang="en-US" altLang="zh-CN" dirty="0">
                <a:solidFill>
                  <a:schemeClr val="bg1"/>
                </a:solidFill>
                <a:latin typeface="+mn-lt"/>
                <a:ea typeface="+mn-ea"/>
              </a:rPr>
              <a:t>382</a:t>
            </a:r>
            <a:r>
              <a:rPr lang="zh-CN" altLang="en-US" dirty="0">
                <a:solidFill>
                  <a:schemeClr val="bg1"/>
                </a:solidFill>
                <a:latin typeface="+mn-lt"/>
                <a:ea typeface="+mn-ea"/>
              </a:rPr>
              <a:t>家，钾肥</a:t>
            </a:r>
            <a:r>
              <a:rPr lang="en-US" altLang="zh-CN" dirty="0">
                <a:solidFill>
                  <a:schemeClr val="bg1"/>
                </a:solidFill>
                <a:latin typeface="+mn-lt"/>
                <a:ea typeface="+mn-ea"/>
              </a:rPr>
              <a:t>78</a:t>
            </a:r>
            <a:r>
              <a:rPr lang="zh-CN" altLang="en-US" dirty="0">
                <a:solidFill>
                  <a:schemeClr val="bg1"/>
                </a:solidFill>
                <a:latin typeface="+mn-lt"/>
                <a:ea typeface="+mn-ea"/>
              </a:rPr>
              <a:t>家。</a:t>
            </a:r>
          </a:p>
        </p:txBody>
      </p:sp>
      <p:pic>
        <p:nvPicPr>
          <p:cNvPr id="64517" name="图片 4"/>
          <p:cNvPicPr>
            <a:picLocks noChangeAspect="1"/>
          </p:cNvPicPr>
          <p:nvPr/>
        </p:nvPicPr>
        <p:blipFill>
          <a:blip r:embed="rId3" cstate="print"/>
          <a:srcRect/>
          <a:stretch>
            <a:fillRect/>
          </a:stretch>
        </p:blipFill>
        <p:spPr bwMode="auto">
          <a:xfrm>
            <a:off x="876300" y="4243388"/>
            <a:ext cx="4900613" cy="2901950"/>
          </a:xfrm>
          <a:prstGeom prst="rect">
            <a:avLst/>
          </a:prstGeom>
          <a:noFill/>
          <a:ln w="9525">
            <a:noFill/>
            <a:miter lim="800000"/>
            <a:headEnd/>
            <a:tailEnd/>
          </a:ln>
        </p:spPr>
      </p:pic>
      <p:pic>
        <p:nvPicPr>
          <p:cNvPr id="64518" name="图片 5"/>
          <p:cNvPicPr>
            <a:picLocks noChangeAspect="1"/>
          </p:cNvPicPr>
          <p:nvPr/>
        </p:nvPicPr>
        <p:blipFill>
          <a:blip r:embed="rId4" cstate="print"/>
          <a:srcRect/>
          <a:stretch>
            <a:fillRect/>
          </a:stretch>
        </p:blipFill>
        <p:spPr bwMode="auto">
          <a:xfrm>
            <a:off x="6205538" y="4256088"/>
            <a:ext cx="4562475" cy="2771775"/>
          </a:xfrm>
          <a:prstGeom prst="rect">
            <a:avLst/>
          </a:prstGeom>
          <a:noFill/>
          <a:ln w="9525">
            <a:noFill/>
            <a:miter lim="800000"/>
            <a:headEnd/>
            <a:tailEnd/>
          </a:ln>
        </p:spPr>
      </p:pic>
      <p:sp>
        <p:nvSpPr>
          <p:cNvPr id="13" name="矩形 12"/>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矩形 14"/>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4522" name="Group 32"/>
          <p:cNvGrpSpPr>
            <a:grpSpLocks/>
          </p:cNvGrpSpPr>
          <p:nvPr/>
        </p:nvGrpSpPr>
        <p:grpSpPr bwMode="auto">
          <a:xfrm>
            <a:off x="1087438" y="-11113"/>
            <a:ext cx="709612" cy="711201"/>
            <a:chOff x="3692576" y="1742634"/>
            <a:chExt cx="2790379" cy="2796023"/>
          </a:xfrm>
        </p:grpSpPr>
        <p:grpSp>
          <p:nvGrpSpPr>
            <p:cNvPr id="64538" name="组合 79"/>
            <p:cNvGrpSpPr>
              <a:grpSpLocks/>
            </p:cNvGrpSpPr>
            <p:nvPr/>
          </p:nvGrpSpPr>
          <p:grpSpPr bwMode="auto">
            <a:xfrm>
              <a:off x="3692576" y="1742634"/>
              <a:ext cx="2790379" cy="2796023"/>
              <a:chOff x="6379729" y="2488774"/>
              <a:chExt cx="2513016" cy="2513016"/>
            </a:xfrm>
          </p:grpSpPr>
          <p:sp>
            <p:nvSpPr>
              <p:cNvPr id="20"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9"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4523"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64524"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4" name="矩形 23"/>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64527" name="Group 32"/>
          <p:cNvGrpSpPr>
            <a:grpSpLocks/>
          </p:cNvGrpSpPr>
          <p:nvPr/>
        </p:nvGrpSpPr>
        <p:grpSpPr bwMode="auto">
          <a:xfrm>
            <a:off x="1087438" y="-11113"/>
            <a:ext cx="709612" cy="711201"/>
            <a:chOff x="3692576" y="1742634"/>
            <a:chExt cx="2790379" cy="2796023"/>
          </a:xfrm>
        </p:grpSpPr>
        <p:grpSp>
          <p:nvGrpSpPr>
            <p:cNvPr id="64530" name="组合 79"/>
            <p:cNvGrpSpPr>
              <a:grpSpLocks/>
            </p:cNvGrpSpPr>
            <p:nvPr/>
          </p:nvGrpSpPr>
          <p:grpSpPr bwMode="auto">
            <a:xfrm>
              <a:off x="3692576" y="1742634"/>
              <a:ext cx="2790379" cy="2796023"/>
              <a:chOff x="6379729" y="2488774"/>
              <a:chExt cx="2513016" cy="2513016"/>
            </a:xfrm>
          </p:grpSpPr>
          <p:sp>
            <p:nvSpPr>
              <p:cNvPr id="2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8"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64528" name="矩形 30"/>
          <p:cNvSpPr>
            <a:spLocks noChangeArrowheads="1"/>
          </p:cNvSpPr>
          <p:nvPr/>
        </p:nvSpPr>
        <p:spPr bwMode="auto">
          <a:xfrm>
            <a:off x="1987550" y="130175"/>
            <a:ext cx="428942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全工业体系红利解读之一：带动农业一起发展</a:t>
            </a:r>
            <a:endParaRPr lang="en-US" altLang="zh-CN" sz="1600">
              <a:solidFill>
                <a:schemeClr val="bg1"/>
              </a:solidFill>
              <a:latin typeface="微软雅黑" pitchFamily="34" charset="-122"/>
              <a:ea typeface="微软雅黑" pitchFamily="34" charset="-122"/>
            </a:endParaRPr>
          </a:p>
        </p:txBody>
      </p:sp>
      <p:pic>
        <p:nvPicPr>
          <p:cNvPr id="64529"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5"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图片 1"/>
          <p:cNvPicPr>
            <a:picLocks noChangeAspect="1"/>
          </p:cNvPicPr>
          <p:nvPr/>
        </p:nvPicPr>
        <p:blipFill>
          <a:blip r:embed="rId2" cstate="print"/>
          <a:srcRect/>
          <a:stretch>
            <a:fillRect/>
          </a:stretch>
        </p:blipFill>
        <p:spPr bwMode="auto">
          <a:xfrm>
            <a:off x="0" y="1174750"/>
            <a:ext cx="12192000" cy="4141788"/>
          </a:xfrm>
          <a:prstGeom prst="rect">
            <a:avLst/>
          </a:prstGeom>
          <a:noFill/>
          <a:ln w="9525">
            <a:noFill/>
            <a:miter lim="800000"/>
            <a:headEnd/>
            <a:tailEnd/>
          </a:ln>
        </p:spPr>
      </p:pic>
      <p:pic>
        <p:nvPicPr>
          <p:cNvPr id="6656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a:grpSpLocks/>
          </p:cNvGrpSpPr>
          <p:nvPr/>
        </p:nvGrpSpPr>
        <p:grpSpPr bwMode="auto">
          <a:xfrm>
            <a:off x="4140200" y="2065338"/>
            <a:ext cx="3509963" cy="3305175"/>
            <a:chOff x="4344856" y="1848472"/>
            <a:chExt cx="3511329" cy="3502058"/>
          </a:xfrm>
        </p:grpSpPr>
        <p:sp>
          <p:nvSpPr>
            <p:cNvPr id="17" name="任意多边形: 形状 16"/>
            <p:cNvSpPr/>
            <p:nvPr/>
          </p:nvSpPr>
          <p:spPr>
            <a:xfrm rot="8046499" flipH="1">
              <a:off x="4779238" y="2300028"/>
              <a:ext cx="994100" cy="9925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109" y="2352"/>
                    <a:pt x="6901" y="3625"/>
                    <a:pt x="10800" y="3625"/>
                  </a:cubicBezTo>
                  <a:cubicBezTo>
                    <a:pt x="14699" y="3625"/>
                    <a:pt x="18491" y="2352"/>
                    <a:pt x="21600" y="0"/>
                  </a:cubicBezTo>
                  <a:lnTo>
                    <a:pt x="21600" y="21600"/>
                  </a:lnTo>
                  <a:lnTo>
                    <a:pt x="0" y="21600"/>
                  </a:lnTo>
                  <a:lnTo>
                    <a:pt x="0" y="0"/>
                  </a:lnTo>
                  <a:close/>
                </a:path>
              </a:pathLst>
            </a:custGeom>
            <a:solidFill>
              <a:schemeClr val="accent4"/>
            </a:solidFill>
            <a:ln w="12700">
              <a:miter lim="400000"/>
            </a:ln>
          </p:spPr>
          <p:txBody>
            <a:bodyPr anchor="ctr"/>
            <a:lstStyle/>
            <a:p>
              <a:pPr algn="ctr" fontAlgn="auto">
                <a:spcBef>
                  <a:spcPts val="0"/>
                </a:spcBef>
                <a:spcAft>
                  <a:spcPts val="0"/>
                </a:spcAft>
                <a:defRPr/>
              </a:pPr>
              <a:endParaRPr>
                <a:latin typeface="+mn-lt"/>
                <a:ea typeface="+mn-ea"/>
              </a:endParaRPr>
            </a:p>
          </p:txBody>
        </p:sp>
        <p:sp>
          <p:nvSpPr>
            <p:cNvPr id="11" name="任意多边形: 形状 10"/>
            <p:cNvSpPr/>
            <p:nvPr/>
          </p:nvSpPr>
          <p:spPr>
            <a:xfrm rot="13446499">
              <a:off x="6396704" y="2280762"/>
              <a:ext cx="992574" cy="9941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109" y="2352"/>
                    <a:pt x="6901" y="3625"/>
                    <a:pt x="10800" y="3625"/>
                  </a:cubicBezTo>
                  <a:cubicBezTo>
                    <a:pt x="14699" y="3625"/>
                    <a:pt x="18491" y="2352"/>
                    <a:pt x="21600" y="0"/>
                  </a:cubicBezTo>
                  <a:lnTo>
                    <a:pt x="21600" y="21600"/>
                  </a:lnTo>
                  <a:lnTo>
                    <a:pt x="0" y="21600"/>
                  </a:lnTo>
                  <a:lnTo>
                    <a:pt x="0" y="0"/>
                  </a:lnTo>
                  <a:close/>
                </a:path>
              </a:pathLst>
            </a:custGeom>
            <a:solidFill>
              <a:schemeClr val="accent5"/>
            </a:solidFill>
            <a:ln w="12700">
              <a:miter lim="400000"/>
            </a:ln>
          </p:spPr>
          <p:txBody>
            <a:bodyPr anchor="ctr"/>
            <a:lstStyle/>
            <a:p>
              <a:pPr algn="ctr" fontAlgn="auto">
                <a:spcBef>
                  <a:spcPts val="0"/>
                </a:spcBef>
                <a:spcAft>
                  <a:spcPts val="0"/>
                </a:spcAft>
                <a:defRPr/>
              </a:pPr>
              <a:endParaRPr>
                <a:latin typeface="+mn-lt"/>
                <a:ea typeface="+mn-ea"/>
              </a:endParaRPr>
            </a:p>
          </p:txBody>
        </p:sp>
        <p:sp>
          <p:nvSpPr>
            <p:cNvPr id="12" name="椭圆 11"/>
            <p:cNvSpPr/>
            <p:nvPr/>
          </p:nvSpPr>
          <p:spPr>
            <a:xfrm>
              <a:off x="6784205" y="1848472"/>
              <a:ext cx="1029100" cy="1024377"/>
            </a:xfrm>
            <a:prstGeom prst="ellipse">
              <a:avLst/>
            </a:prstGeom>
            <a:solidFill>
              <a:srgbClr val="FF0000">
                <a:alpha val="40000"/>
              </a:srgbClr>
            </a:solidFill>
            <a:ln>
              <a:solidFill>
                <a:schemeClr val="accent5"/>
              </a:solidFill>
              <a:miter lim="400000"/>
            </a:ln>
          </p:spPr>
          <p:txBody>
            <a:bodyPr lIns="25400" tIns="25400" rIns="25400" bIns="25400" anchor="ctr">
              <a:normAutofit fontScale="85000" lnSpcReduction="10000"/>
            </a:bodyPr>
            <a:lstStyle/>
            <a:p>
              <a:pPr algn="ctr" defTabSz="228600" fontAlgn="auto">
                <a:spcBef>
                  <a:spcPts val="0"/>
                </a:spcBef>
                <a:spcAft>
                  <a:spcPts val="0"/>
                </a:spcAft>
                <a:defRPr sz="3000">
                  <a:solidFill>
                    <a:srgbClr val="FFFFFF"/>
                  </a:solidFill>
                  <a:effectLst>
                    <a:outerShdw blurRad="38100" dist="12700" dir="5400000" rotWithShape="0">
                      <a:srgbClr val="000000">
                        <a:alpha val="50000"/>
                      </a:srgbClr>
                    </a:outerShdw>
                  </a:effectLst>
                </a:defRPr>
              </a:pPr>
              <a:r>
                <a:rPr lang="zh-CN" altLang="en-US" sz="3000" dirty="0">
                  <a:solidFill>
                    <a:srgbClr val="FFFFFF"/>
                  </a:solidFill>
                  <a:effectLst>
                    <a:outerShdw sx="1000" sy="1000" rotWithShape="0">
                      <a:srgbClr val="000000"/>
                    </a:outerShdw>
                  </a:effectLst>
                  <a:latin typeface="+mn-lt"/>
                  <a:ea typeface="+mn-ea"/>
                </a:rPr>
                <a:t>定居</a:t>
              </a:r>
              <a:endParaRPr lang="en-US" altLang="zh-CN" sz="3000" dirty="0">
                <a:solidFill>
                  <a:srgbClr val="FFFFFF"/>
                </a:solidFill>
                <a:effectLst>
                  <a:outerShdw sx="1000" sy="1000" rotWithShape="0">
                    <a:srgbClr val="000000"/>
                  </a:outerShdw>
                </a:effectLst>
                <a:latin typeface="+mn-lt"/>
                <a:ea typeface="+mn-ea"/>
              </a:endParaRPr>
            </a:p>
          </p:txBody>
        </p:sp>
        <p:sp>
          <p:nvSpPr>
            <p:cNvPr id="13" name="任意多边形: 形状 12"/>
            <p:cNvSpPr/>
            <p:nvPr/>
          </p:nvSpPr>
          <p:spPr>
            <a:xfrm rot="18846498" flipH="1">
              <a:off x="6428544" y="3897149"/>
              <a:ext cx="992418" cy="9925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109" y="2352"/>
                    <a:pt x="6901" y="3625"/>
                    <a:pt x="10800" y="3625"/>
                  </a:cubicBezTo>
                  <a:cubicBezTo>
                    <a:pt x="14699" y="3625"/>
                    <a:pt x="18491" y="2352"/>
                    <a:pt x="21600" y="0"/>
                  </a:cubicBezTo>
                  <a:lnTo>
                    <a:pt x="21600" y="21600"/>
                  </a:lnTo>
                  <a:lnTo>
                    <a:pt x="0" y="21600"/>
                  </a:lnTo>
                  <a:lnTo>
                    <a:pt x="0" y="0"/>
                  </a:lnTo>
                  <a:close/>
                </a:path>
              </a:pathLst>
            </a:custGeom>
            <a:solidFill>
              <a:schemeClr val="accent4"/>
            </a:solidFill>
            <a:ln w="12700">
              <a:miter lim="400000"/>
            </a:ln>
          </p:spPr>
          <p:txBody>
            <a:bodyPr anchor="ctr"/>
            <a:lstStyle/>
            <a:p>
              <a:pPr algn="ctr" fontAlgn="auto">
                <a:spcBef>
                  <a:spcPts val="0"/>
                </a:spcBef>
                <a:spcAft>
                  <a:spcPts val="0"/>
                </a:spcAft>
                <a:defRPr/>
              </a:pPr>
              <a:endParaRPr>
                <a:latin typeface="+mn-lt"/>
                <a:ea typeface="+mn-ea"/>
              </a:endParaRPr>
            </a:p>
          </p:txBody>
        </p:sp>
        <p:sp>
          <p:nvSpPr>
            <p:cNvPr id="14" name="椭圆 13"/>
            <p:cNvSpPr/>
            <p:nvPr/>
          </p:nvSpPr>
          <p:spPr>
            <a:xfrm flipH="1">
              <a:off x="6827085" y="4285783"/>
              <a:ext cx="1029100" cy="1024378"/>
            </a:xfrm>
            <a:prstGeom prst="ellipse">
              <a:avLst/>
            </a:prstGeom>
            <a:solidFill>
              <a:srgbClr val="FF0000">
                <a:alpha val="71000"/>
              </a:srgbClr>
            </a:solidFill>
            <a:ln>
              <a:solidFill>
                <a:schemeClr val="accent4"/>
              </a:solidFill>
              <a:miter lim="400000"/>
            </a:ln>
          </p:spPr>
          <p:txBody>
            <a:bodyPr lIns="25400" tIns="25400" rIns="25400" bIns="25400" anchor="ctr">
              <a:normAutofit fontScale="85000" lnSpcReduction="10000"/>
            </a:bodyPr>
            <a:lstStyle/>
            <a:p>
              <a:pPr algn="ctr" defTabSz="228600" fontAlgn="auto">
                <a:spcBef>
                  <a:spcPts val="0"/>
                </a:spcBef>
                <a:spcAft>
                  <a:spcPts val="0"/>
                </a:spcAft>
                <a:defRPr sz="3000">
                  <a:solidFill>
                    <a:srgbClr val="FFFFFF"/>
                  </a:solidFill>
                  <a:effectLst>
                    <a:outerShdw blurRad="38100" dist="12700" dir="5400000" rotWithShape="0">
                      <a:srgbClr val="000000">
                        <a:alpha val="50000"/>
                      </a:srgbClr>
                    </a:outerShdw>
                  </a:effectLst>
                </a:defRPr>
              </a:pPr>
              <a:r>
                <a:rPr lang="zh-CN" altLang="en-US" sz="3000" dirty="0">
                  <a:solidFill>
                    <a:srgbClr val="FFFFFF"/>
                  </a:solidFill>
                  <a:effectLst>
                    <a:outerShdw sx="1000" sy="1000" rotWithShape="0">
                      <a:srgbClr val="000000"/>
                    </a:outerShdw>
                  </a:effectLst>
                  <a:latin typeface="+mn-lt"/>
                  <a:ea typeface="+mn-ea"/>
                </a:rPr>
                <a:t>分工</a:t>
              </a:r>
              <a:endParaRPr lang="en-US" altLang="zh-CN" sz="3000" dirty="0">
                <a:solidFill>
                  <a:srgbClr val="FFFFFF"/>
                </a:solidFill>
                <a:effectLst>
                  <a:outerShdw sx="1000" sy="1000" rotWithShape="0">
                    <a:srgbClr val="000000"/>
                  </a:outerShdw>
                </a:effectLst>
                <a:latin typeface="+mn-lt"/>
                <a:ea typeface="+mn-ea"/>
              </a:endParaRPr>
            </a:p>
          </p:txBody>
        </p:sp>
        <p:sp>
          <p:nvSpPr>
            <p:cNvPr id="15" name="任意多边形: 形状 14"/>
            <p:cNvSpPr/>
            <p:nvPr/>
          </p:nvSpPr>
          <p:spPr>
            <a:xfrm rot="2646498">
              <a:off x="4799058" y="3924139"/>
              <a:ext cx="992574" cy="9941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109" y="2352"/>
                    <a:pt x="6901" y="3625"/>
                    <a:pt x="10800" y="3625"/>
                  </a:cubicBezTo>
                  <a:cubicBezTo>
                    <a:pt x="14699" y="3625"/>
                    <a:pt x="18491" y="2352"/>
                    <a:pt x="21600" y="0"/>
                  </a:cubicBezTo>
                  <a:lnTo>
                    <a:pt x="21600" y="21600"/>
                  </a:lnTo>
                  <a:lnTo>
                    <a:pt x="0" y="21600"/>
                  </a:lnTo>
                  <a:lnTo>
                    <a:pt x="0" y="0"/>
                  </a:lnTo>
                  <a:close/>
                </a:path>
              </a:pathLst>
            </a:custGeom>
            <a:solidFill>
              <a:schemeClr val="accent5"/>
            </a:solidFill>
            <a:ln w="12700">
              <a:miter lim="400000"/>
            </a:ln>
          </p:spPr>
          <p:txBody>
            <a:bodyPr anchor="ctr"/>
            <a:lstStyle/>
            <a:p>
              <a:pPr algn="ctr" fontAlgn="auto">
                <a:spcBef>
                  <a:spcPts val="0"/>
                </a:spcBef>
                <a:spcAft>
                  <a:spcPts val="0"/>
                </a:spcAft>
                <a:defRPr/>
              </a:pPr>
              <a:endParaRPr>
                <a:latin typeface="+mn-lt"/>
                <a:ea typeface="+mn-ea"/>
              </a:endParaRPr>
            </a:p>
          </p:txBody>
        </p:sp>
        <p:sp>
          <p:nvSpPr>
            <p:cNvPr id="16" name="椭圆 15"/>
            <p:cNvSpPr/>
            <p:nvPr/>
          </p:nvSpPr>
          <p:spPr>
            <a:xfrm>
              <a:off x="4375031" y="4326152"/>
              <a:ext cx="1029100" cy="1024378"/>
            </a:xfrm>
            <a:prstGeom prst="ellipse">
              <a:avLst/>
            </a:prstGeom>
            <a:solidFill>
              <a:srgbClr val="C00000"/>
            </a:solidFill>
            <a:ln>
              <a:solidFill>
                <a:schemeClr val="accent5"/>
              </a:solidFill>
              <a:miter lim="400000"/>
            </a:ln>
          </p:spPr>
          <p:txBody>
            <a:bodyPr lIns="25400" tIns="25400" rIns="25400" bIns="25400" anchor="ctr">
              <a:normAutofit fontScale="85000" lnSpcReduction="10000"/>
            </a:bodyPr>
            <a:lstStyle/>
            <a:p>
              <a:pPr algn="ctr" defTabSz="228600" fontAlgn="auto">
                <a:spcBef>
                  <a:spcPts val="0"/>
                </a:spcBef>
                <a:spcAft>
                  <a:spcPts val="0"/>
                </a:spcAft>
                <a:defRPr sz="3000">
                  <a:solidFill>
                    <a:srgbClr val="FFFFFF"/>
                  </a:solidFill>
                  <a:effectLst>
                    <a:outerShdw blurRad="38100" dist="12700" dir="5400000" rotWithShape="0">
                      <a:srgbClr val="000000">
                        <a:alpha val="50000"/>
                      </a:srgbClr>
                    </a:outerShdw>
                  </a:effectLst>
                </a:defRPr>
              </a:pPr>
              <a:r>
                <a:rPr lang="zh-CN" altLang="en-US" sz="3000" dirty="0">
                  <a:solidFill>
                    <a:srgbClr val="FFFFFF"/>
                  </a:solidFill>
                  <a:effectLst>
                    <a:outerShdw sx="1000" sy="1000" rotWithShape="0">
                      <a:srgbClr val="000000"/>
                    </a:outerShdw>
                  </a:effectLst>
                  <a:latin typeface="+mn-lt"/>
                  <a:ea typeface="+mn-ea"/>
                </a:rPr>
                <a:t>制度</a:t>
              </a:r>
              <a:endParaRPr lang="en-US" altLang="zh-CN" sz="3000" dirty="0">
                <a:solidFill>
                  <a:srgbClr val="FFFFFF"/>
                </a:solidFill>
                <a:effectLst>
                  <a:outerShdw sx="1000" sy="1000" rotWithShape="0">
                    <a:srgbClr val="000000"/>
                  </a:outerShdw>
                </a:effectLst>
                <a:latin typeface="+mn-lt"/>
                <a:ea typeface="+mn-ea"/>
              </a:endParaRPr>
            </a:p>
          </p:txBody>
        </p:sp>
        <p:sp>
          <p:nvSpPr>
            <p:cNvPr id="18" name="椭圆 17"/>
            <p:cNvSpPr/>
            <p:nvPr/>
          </p:nvSpPr>
          <p:spPr>
            <a:xfrm flipH="1">
              <a:off x="4344856" y="1880431"/>
              <a:ext cx="1029100" cy="1024378"/>
            </a:xfrm>
            <a:prstGeom prst="ellipse">
              <a:avLst/>
            </a:prstGeom>
            <a:solidFill>
              <a:srgbClr val="FF0000">
                <a:alpha val="25000"/>
              </a:srgbClr>
            </a:solidFill>
            <a:ln>
              <a:solidFill>
                <a:schemeClr val="accent4"/>
              </a:solidFill>
              <a:miter lim="400000"/>
            </a:ln>
          </p:spPr>
          <p:txBody>
            <a:bodyPr lIns="25400" tIns="25400" rIns="25400" bIns="25400" anchor="ctr">
              <a:normAutofit fontScale="85000" lnSpcReduction="10000"/>
            </a:bodyPr>
            <a:lstStyle/>
            <a:p>
              <a:pPr algn="ctr" defTabSz="228600" fontAlgn="auto">
                <a:spcBef>
                  <a:spcPts val="0"/>
                </a:spcBef>
                <a:spcAft>
                  <a:spcPts val="0"/>
                </a:spcAft>
                <a:defRPr sz="3000">
                  <a:solidFill>
                    <a:srgbClr val="FFFFFF"/>
                  </a:solidFill>
                  <a:effectLst>
                    <a:outerShdw blurRad="38100" dist="12700" dir="5400000" rotWithShape="0">
                      <a:srgbClr val="000000">
                        <a:alpha val="50000"/>
                      </a:srgbClr>
                    </a:outerShdw>
                  </a:effectLst>
                </a:defRPr>
              </a:pPr>
              <a:r>
                <a:rPr lang="zh-CN" altLang="en-US" sz="3000" dirty="0">
                  <a:solidFill>
                    <a:srgbClr val="FFFFFF"/>
                  </a:solidFill>
                  <a:effectLst>
                    <a:outerShdw sx="1000" sy="1000" rotWithShape="0">
                      <a:srgbClr val="000000"/>
                    </a:outerShdw>
                  </a:effectLst>
                  <a:latin typeface="+mn-lt"/>
                  <a:ea typeface="+mn-ea"/>
                </a:rPr>
                <a:t>食物</a:t>
              </a:r>
              <a:endParaRPr lang="en-US" altLang="zh-CN" sz="3000" dirty="0">
                <a:solidFill>
                  <a:srgbClr val="FFFFFF"/>
                </a:solidFill>
                <a:effectLst>
                  <a:outerShdw sx="1000" sy="1000" rotWithShape="0">
                    <a:srgbClr val="000000"/>
                  </a:outerShdw>
                </a:effectLst>
                <a:latin typeface="+mn-lt"/>
                <a:ea typeface="+mn-ea"/>
              </a:endParaRPr>
            </a:p>
          </p:txBody>
        </p:sp>
        <p:sp>
          <p:nvSpPr>
            <p:cNvPr id="21554" name="椭圆 18"/>
            <p:cNvSpPr>
              <a:spLocks noChangeArrowheads="1"/>
            </p:cNvSpPr>
            <p:nvPr/>
          </p:nvSpPr>
          <p:spPr bwMode="auto">
            <a:xfrm>
              <a:off x="5171738" y="2668600"/>
              <a:ext cx="1848524" cy="1848524"/>
            </a:xfrm>
            <a:prstGeom prst="ellipse">
              <a:avLst/>
            </a:prstGeom>
            <a:solidFill>
              <a:srgbClr val="FFFFFF"/>
            </a:solidFill>
            <a:ln w="9525">
              <a:solidFill>
                <a:srgbClr val="A6AAA9"/>
              </a:solidFill>
              <a:miter lim="400000"/>
              <a:headEnd/>
              <a:tailEnd/>
            </a:ln>
          </p:spPr>
          <p:txBody>
            <a:bodyPr anchor="ctr"/>
            <a:lstStyle/>
            <a:p>
              <a:pPr algn="ctr"/>
              <a:r>
                <a:rPr lang="zh-CN" altLang="en-US">
                  <a:ea typeface="微软雅黑" pitchFamily="34" charset="-122"/>
                </a:rPr>
                <a:t>农耕化</a:t>
              </a:r>
              <a:endParaRPr lang="zh-CN">
                <a:ea typeface="微软雅黑" pitchFamily="34" charset="-122"/>
              </a:endParaRPr>
            </a:p>
          </p:txBody>
        </p:sp>
      </p:grpSp>
      <p:sp>
        <p:nvSpPr>
          <p:cNvPr id="21" name="矩形 20"/>
          <p:cNvSpPr/>
          <p:nvPr/>
        </p:nvSpPr>
        <p:spPr>
          <a:xfrm>
            <a:off x="7607300" y="1968500"/>
            <a:ext cx="4384675" cy="609600"/>
          </a:xfrm>
          <a:prstGeom prst="rect">
            <a:avLst/>
          </a:prstGeom>
        </p:spPr>
        <p:txBody>
          <a:bodyPr>
            <a:spAutoFit/>
          </a:bodyPr>
          <a:lstStyle/>
          <a:p>
            <a:pPr algn="just" fontAlgn="auto">
              <a:lnSpc>
                <a:spcPct val="120000"/>
              </a:lnSpc>
              <a:spcBef>
                <a:spcPts val="0"/>
              </a:spcBef>
              <a:spcAft>
                <a:spcPts val="0"/>
              </a:spcAft>
              <a:defRPr/>
            </a:pPr>
            <a:r>
              <a:rPr lang="zh-CN" altLang="en-US" sz="1400" dirty="0">
                <a:solidFill>
                  <a:schemeClr val="tx1">
                    <a:lumMod val="50000"/>
                    <a:lumOff val="50000"/>
                  </a:schemeClr>
                </a:solidFill>
                <a:latin typeface="+mn-lt"/>
                <a:ea typeface="+mn-ea"/>
              </a:rPr>
              <a:t>有大量稳定的食物来源后，人口实现了定居，告别居无定所。</a:t>
            </a:r>
          </a:p>
        </p:txBody>
      </p:sp>
      <p:sp>
        <p:nvSpPr>
          <p:cNvPr id="22" name="矩形 21"/>
          <p:cNvSpPr/>
          <p:nvPr/>
        </p:nvSpPr>
        <p:spPr>
          <a:xfrm>
            <a:off x="7602538" y="1452563"/>
            <a:ext cx="1593850" cy="361950"/>
          </a:xfrm>
          <a:prstGeom prst="rect">
            <a:avLst/>
          </a:prstGeom>
        </p:spPr>
        <p:txBody>
          <a:bodyPr>
            <a:spAutoFit/>
          </a:bodyPr>
          <a:lstStyle/>
          <a:p>
            <a:pPr algn="just" fontAlgn="auto">
              <a:lnSpc>
                <a:spcPct val="120000"/>
              </a:lnSpc>
              <a:spcBef>
                <a:spcPts val="0"/>
              </a:spcBef>
              <a:spcAft>
                <a:spcPts val="0"/>
              </a:spcAft>
              <a:defRPr/>
            </a:pPr>
            <a:r>
              <a:rPr lang="zh-CN" altLang="en-US" sz="1600" b="1" dirty="0">
                <a:solidFill>
                  <a:schemeClr val="tx1">
                    <a:lumMod val="65000"/>
                    <a:lumOff val="35000"/>
                  </a:schemeClr>
                </a:solidFill>
                <a:latin typeface="+mn-lt"/>
                <a:ea typeface="+mn-ea"/>
              </a:rPr>
              <a:t>人员实现定居</a:t>
            </a:r>
          </a:p>
        </p:txBody>
      </p:sp>
      <p:sp>
        <p:nvSpPr>
          <p:cNvPr id="23" name="矩形 22"/>
          <p:cNvSpPr/>
          <p:nvPr/>
        </p:nvSpPr>
        <p:spPr>
          <a:xfrm>
            <a:off x="23813" y="4840288"/>
            <a:ext cx="4298950" cy="609600"/>
          </a:xfrm>
          <a:prstGeom prst="rect">
            <a:avLst/>
          </a:prstGeom>
        </p:spPr>
        <p:txBody>
          <a:bodyPr>
            <a:spAutoFit/>
          </a:bodyPr>
          <a:lstStyle/>
          <a:p>
            <a:pPr algn="r" fontAlgn="auto">
              <a:lnSpc>
                <a:spcPct val="120000"/>
              </a:lnSpc>
              <a:spcBef>
                <a:spcPts val="0"/>
              </a:spcBef>
              <a:spcAft>
                <a:spcPts val="0"/>
              </a:spcAft>
              <a:defRPr/>
            </a:pPr>
            <a:r>
              <a:rPr lang="zh-CN" altLang="en-US" sz="1400" dirty="0">
                <a:solidFill>
                  <a:schemeClr val="tx1">
                    <a:lumMod val="50000"/>
                    <a:lumOff val="50000"/>
                  </a:schemeClr>
                </a:solidFill>
                <a:latin typeface="+mn-lt"/>
                <a:ea typeface="+mn-ea"/>
              </a:rPr>
              <a:t>富余人员闲暇下来，从事脑力劳动，国家行政管理、研究农业技术、军事化等。</a:t>
            </a:r>
          </a:p>
        </p:txBody>
      </p:sp>
      <p:sp>
        <p:nvSpPr>
          <p:cNvPr id="24" name="矩形 23"/>
          <p:cNvSpPr/>
          <p:nvPr/>
        </p:nvSpPr>
        <p:spPr>
          <a:xfrm>
            <a:off x="1916113" y="4192588"/>
            <a:ext cx="2243137" cy="423862"/>
          </a:xfrm>
          <a:prstGeom prst="rect">
            <a:avLst/>
          </a:prstGeom>
        </p:spPr>
        <p:txBody>
          <a:bodyPr>
            <a:spAutoFit/>
          </a:bodyPr>
          <a:lstStyle/>
          <a:p>
            <a:pPr algn="r" fontAlgn="auto">
              <a:lnSpc>
                <a:spcPct val="120000"/>
              </a:lnSpc>
              <a:spcBef>
                <a:spcPts val="0"/>
              </a:spcBef>
              <a:spcAft>
                <a:spcPts val="0"/>
              </a:spcAft>
              <a:defRPr/>
            </a:pPr>
            <a:r>
              <a:rPr lang="zh-CN" altLang="en-US" b="1" dirty="0">
                <a:solidFill>
                  <a:schemeClr val="tx1">
                    <a:lumMod val="65000"/>
                    <a:lumOff val="35000"/>
                  </a:schemeClr>
                </a:solidFill>
                <a:latin typeface="+mn-lt"/>
                <a:ea typeface="+mn-ea"/>
              </a:rPr>
              <a:t>形成组织协同体系</a:t>
            </a:r>
          </a:p>
        </p:txBody>
      </p:sp>
      <p:sp>
        <p:nvSpPr>
          <p:cNvPr id="25" name="矩形 24"/>
          <p:cNvSpPr/>
          <p:nvPr/>
        </p:nvSpPr>
        <p:spPr>
          <a:xfrm>
            <a:off x="7740650" y="4889500"/>
            <a:ext cx="4516438" cy="609600"/>
          </a:xfrm>
          <a:prstGeom prst="rect">
            <a:avLst/>
          </a:prstGeom>
        </p:spPr>
        <p:txBody>
          <a:bodyPr>
            <a:spAutoFit/>
          </a:bodyPr>
          <a:lstStyle/>
          <a:p>
            <a:pPr algn="just" fontAlgn="auto">
              <a:lnSpc>
                <a:spcPct val="120000"/>
              </a:lnSpc>
              <a:spcBef>
                <a:spcPts val="0"/>
              </a:spcBef>
              <a:spcAft>
                <a:spcPts val="0"/>
              </a:spcAft>
              <a:defRPr/>
            </a:pPr>
            <a:r>
              <a:rPr lang="zh-CN" altLang="en-US" sz="1400" dirty="0">
                <a:solidFill>
                  <a:schemeClr val="tx1">
                    <a:lumMod val="50000"/>
                    <a:lumOff val="50000"/>
                  </a:schemeClr>
                </a:solidFill>
                <a:latin typeface="+mn-lt"/>
                <a:ea typeface="+mn-ea"/>
              </a:rPr>
              <a:t>人员定居后，在城市集镇中，实现分工，产生比较复杂的手工业体系。</a:t>
            </a:r>
          </a:p>
        </p:txBody>
      </p:sp>
      <p:sp>
        <p:nvSpPr>
          <p:cNvPr id="26" name="矩形 25"/>
          <p:cNvSpPr/>
          <p:nvPr/>
        </p:nvSpPr>
        <p:spPr>
          <a:xfrm>
            <a:off x="7866063" y="4364038"/>
            <a:ext cx="1595437" cy="361950"/>
          </a:xfrm>
          <a:prstGeom prst="rect">
            <a:avLst/>
          </a:prstGeom>
        </p:spPr>
        <p:txBody>
          <a:bodyPr>
            <a:spAutoFit/>
          </a:bodyPr>
          <a:lstStyle/>
          <a:p>
            <a:pPr algn="just" fontAlgn="auto">
              <a:lnSpc>
                <a:spcPct val="120000"/>
              </a:lnSpc>
              <a:spcBef>
                <a:spcPts val="0"/>
              </a:spcBef>
              <a:spcAft>
                <a:spcPts val="0"/>
              </a:spcAft>
              <a:defRPr/>
            </a:pPr>
            <a:r>
              <a:rPr lang="zh-CN" altLang="en-US" sz="1600" b="1" dirty="0">
                <a:solidFill>
                  <a:schemeClr val="tx1">
                    <a:lumMod val="65000"/>
                    <a:lumOff val="35000"/>
                  </a:schemeClr>
                </a:solidFill>
                <a:latin typeface="+mn-lt"/>
                <a:ea typeface="+mn-ea"/>
              </a:rPr>
              <a:t>实现有效分工</a:t>
            </a:r>
          </a:p>
        </p:txBody>
      </p:sp>
      <p:sp>
        <p:nvSpPr>
          <p:cNvPr id="27" name="矩形 26"/>
          <p:cNvSpPr/>
          <p:nvPr/>
        </p:nvSpPr>
        <p:spPr>
          <a:xfrm>
            <a:off x="33338" y="2208213"/>
            <a:ext cx="4200525" cy="609600"/>
          </a:xfrm>
          <a:prstGeom prst="rect">
            <a:avLst/>
          </a:prstGeom>
        </p:spPr>
        <p:txBody>
          <a:bodyPr>
            <a:spAutoFit/>
          </a:bodyPr>
          <a:lstStyle/>
          <a:p>
            <a:pPr algn="r" fontAlgn="auto">
              <a:lnSpc>
                <a:spcPct val="120000"/>
              </a:lnSpc>
              <a:spcBef>
                <a:spcPts val="0"/>
              </a:spcBef>
              <a:spcAft>
                <a:spcPts val="0"/>
              </a:spcAft>
              <a:defRPr/>
            </a:pPr>
            <a:r>
              <a:rPr lang="zh-CN" altLang="en-US" sz="1400" dirty="0">
                <a:solidFill>
                  <a:schemeClr val="tx1">
                    <a:lumMod val="50000"/>
                    <a:lumOff val="50000"/>
                  </a:schemeClr>
                </a:solidFill>
                <a:latin typeface="+mn-lt"/>
                <a:ea typeface="+mn-ea"/>
              </a:rPr>
              <a:t>农耕化实现对农作物的种植化，区别游牧和畜牧业。可以养活数量庞大的人口。</a:t>
            </a:r>
          </a:p>
        </p:txBody>
      </p:sp>
      <p:sp>
        <p:nvSpPr>
          <p:cNvPr id="28" name="矩形 27"/>
          <p:cNvSpPr/>
          <p:nvPr/>
        </p:nvSpPr>
        <p:spPr>
          <a:xfrm>
            <a:off x="2092325" y="1541463"/>
            <a:ext cx="2079625" cy="388937"/>
          </a:xfrm>
          <a:prstGeom prst="rect">
            <a:avLst/>
          </a:prstGeom>
        </p:spPr>
        <p:txBody>
          <a:bodyPr>
            <a:spAutoFit/>
          </a:bodyPr>
          <a:lstStyle/>
          <a:p>
            <a:pPr algn="r" fontAlgn="auto">
              <a:lnSpc>
                <a:spcPct val="120000"/>
              </a:lnSpc>
              <a:spcBef>
                <a:spcPts val="0"/>
              </a:spcBef>
              <a:spcAft>
                <a:spcPts val="0"/>
              </a:spcAft>
              <a:defRPr/>
            </a:pPr>
            <a:r>
              <a:rPr lang="zh-CN" altLang="en-US" sz="1600" b="1" dirty="0">
                <a:solidFill>
                  <a:schemeClr val="tx1">
                    <a:lumMod val="65000"/>
                    <a:lumOff val="35000"/>
                  </a:schemeClr>
                </a:solidFill>
                <a:latin typeface="+mn-lt"/>
                <a:ea typeface="+mn-ea"/>
              </a:rPr>
              <a:t>大量稳定的食物来源</a:t>
            </a:r>
          </a:p>
        </p:txBody>
      </p:sp>
      <p:sp>
        <p:nvSpPr>
          <p:cNvPr id="2" name="上弧形箭头 1"/>
          <p:cNvSpPr/>
          <p:nvPr/>
        </p:nvSpPr>
        <p:spPr>
          <a:xfrm>
            <a:off x="5265738" y="1830388"/>
            <a:ext cx="1250950" cy="257175"/>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35" name="上弧形箭头 34"/>
          <p:cNvSpPr/>
          <p:nvPr/>
        </p:nvSpPr>
        <p:spPr>
          <a:xfrm rot="5400000">
            <a:off x="6967538" y="3475038"/>
            <a:ext cx="1125537" cy="287337"/>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36" name="上弧形箭头 35"/>
          <p:cNvSpPr/>
          <p:nvPr/>
        </p:nvSpPr>
        <p:spPr>
          <a:xfrm rot="10800000">
            <a:off x="5284788" y="5241925"/>
            <a:ext cx="1252537" cy="257175"/>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37" name="上弧形箭头 36"/>
          <p:cNvSpPr/>
          <p:nvPr/>
        </p:nvSpPr>
        <p:spPr>
          <a:xfrm rot="16200000">
            <a:off x="3441700" y="3402013"/>
            <a:ext cx="1125537" cy="287338"/>
          </a:xfrm>
          <a:prstGeom prst="curved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39" name="矩形 38"/>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0" name="矩形 39"/>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椭圆 4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1521" name="Group 32"/>
          <p:cNvGrpSpPr>
            <a:grpSpLocks/>
          </p:cNvGrpSpPr>
          <p:nvPr/>
        </p:nvGrpSpPr>
        <p:grpSpPr bwMode="auto">
          <a:xfrm>
            <a:off x="1087438" y="-11113"/>
            <a:ext cx="709612" cy="711201"/>
            <a:chOff x="3692576" y="1742634"/>
            <a:chExt cx="2790379" cy="2796023"/>
          </a:xfrm>
        </p:grpSpPr>
        <p:grpSp>
          <p:nvGrpSpPr>
            <p:cNvPr id="21538" name="组合 79"/>
            <p:cNvGrpSpPr>
              <a:grpSpLocks/>
            </p:cNvGrpSpPr>
            <p:nvPr/>
          </p:nvGrpSpPr>
          <p:grpSpPr bwMode="auto">
            <a:xfrm>
              <a:off x="3692576" y="1742634"/>
              <a:ext cx="2790379" cy="2796023"/>
              <a:chOff x="6379729" y="2488774"/>
              <a:chExt cx="2513016" cy="2513016"/>
            </a:xfrm>
          </p:grpSpPr>
          <p:sp>
            <p:nvSpPr>
              <p:cNvPr id="4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4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4"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1522"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1523"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49" name="矩形 48"/>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0" name="椭圆 4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1526" name="Group 32"/>
          <p:cNvGrpSpPr>
            <a:grpSpLocks/>
          </p:cNvGrpSpPr>
          <p:nvPr/>
        </p:nvGrpSpPr>
        <p:grpSpPr bwMode="auto">
          <a:xfrm>
            <a:off x="1087438" y="-11113"/>
            <a:ext cx="709612" cy="711201"/>
            <a:chOff x="3692576" y="1742634"/>
            <a:chExt cx="2790379" cy="2796023"/>
          </a:xfrm>
        </p:grpSpPr>
        <p:grpSp>
          <p:nvGrpSpPr>
            <p:cNvPr id="21530" name="组合 79"/>
            <p:cNvGrpSpPr>
              <a:grpSpLocks/>
            </p:cNvGrpSpPr>
            <p:nvPr/>
          </p:nvGrpSpPr>
          <p:grpSpPr bwMode="auto">
            <a:xfrm>
              <a:off x="3692576" y="1742634"/>
              <a:ext cx="2790379" cy="2796023"/>
              <a:chOff x="6379729" y="2488774"/>
              <a:chExt cx="2513016" cy="2513016"/>
            </a:xfrm>
          </p:grpSpPr>
          <p:sp>
            <p:nvSpPr>
              <p:cNvPr id="5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5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3"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1527" name="矩形 55"/>
          <p:cNvSpPr>
            <a:spLocks noChangeArrowheads="1"/>
          </p:cNvSpPr>
          <p:nvPr/>
        </p:nvSpPr>
        <p:spPr bwMode="auto">
          <a:xfrm>
            <a:off x="1987550" y="130175"/>
            <a:ext cx="2441575"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农耕化萌生组织制度体系</a:t>
            </a:r>
            <a:endParaRPr lang="en-US" altLang="zh-CN" sz="1600">
              <a:solidFill>
                <a:schemeClr val="bg1"/>
              </a:solidFill>
              <a:latin typeface="微软雅黑" pitchFamily="34" charset="-122"/>
              <a:ea typeface="微软雅黑" pitchFamily="34" charset="-122"/>
            </a:endParaRPr>
          </a:p>
        </p:txBody>
      </p:sp>
      <p:pic>
        <p:nvPicPr>
          <p:cNvPr id="21528"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
        <p:nvSpPr>
          <p:cNvPr id="21529" name="TextBox 57"/>
          <p:cNvSpPr txBox="1">
            <a:spLocks noChangeArrowheads="1"/>
          </p:cNvSpPr>
          <p:nvPr/>
        </p:nvSpPr>
        <p:spPr bwMode="auto">
          <a:xfrm>
            <a:off x="590550" y="5753100"/>
            <a:ext cx="11029950" cy="646113"/>
          </a:xfrm>
          <a:prstGeom prst="rect">
            <a:avLst/>
          </a:prstGeom>
          <a:noFill/>
          <a:ln w="9525">
            <a:noFill/>
            <a:miter lim="800000"/>
            <a:headEnd/>
            <a:tailEnd/>
          </a:ln>
        </p:spPr>
        <p:txBody>
          <a:bodyPr>
            <a:spAutoFit/>
          </a:bodyPr>
          <a:lstStyle/>
          <a:p>
            <a:r>
              <a:rPr lang="zh-CN" altLang="en-US">
                <a:ea typeface="微软雅黑" pitchFamily="34" charset="-122"/>
              </a:rPr>
              <a:t>四大文明起源于农耕化，农业土地成为权力的象征制度和军队促使权力版图往内陆不断推进。古中国也一样，古中国东南方靠海，权力版图推进的方向是幅员辽阔的内陆地区：亚欧地区。</a:t>
            </a:r>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0-#ppt_w/2"/>
                                          </p:val>
                                        </p:tav>
                                        <p:tav tm="100000">
                                          <p:val>
                                            <p:strVal val="#ppt_x"/>
                                          </p:val>
                                        </p:tav>
                                      </p:tavLst>
                                    </p:anim>
                                    <p:anim calcmode="lin" valueType="num">
                                      <p:cBhvr additive="base">
                                        <p:cTn id="18" dur="500" fill="hold"/>
                                        <p:tgtEl>
                                          <p:spTgt spid="2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0-#ppt_w/2"/>
                                          </p:val>
                                        </p:tav>
                                        <p:tav tm="100000">
                                          <p:val>
                                            <p:strVal val="#ppt_x"/>
                                          </p:val>
                                        </p:tav>
                                      </p:tavLst>
                                    </p:anim>
                                    <p:anim calcmode="lin" valueType="num">
                                      <p:cBhvr additive="base">
                                        <p:cTn id="22" dur="500" fill="hold"/>
                                        <p:tgtEl>
                                          <p:spTgt spid="27"/>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0-#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1+#ppt_w/2"/>
                                          </p:val>
                                        </p:tav>
                                        <p:tav tm="100000">
                                          <p:val>
                                            <p:strVal val="#ppt_x"/>
                                          </p:val>
                                        </p:tav>
                                      </p:tavLst>
                                    </p:anim>
                                    <p:anim calcmode="lin" valueType="num">
                                      <p:cBhvr additive="base">
                                        <p:cTn id="34" dur="500" fill="hold"/>
                                        <p:tgtEl>
                                          <p:spTgt spid="22"/>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1+#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1+#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rcRect/>
          <a:stretch>
            <a:fillRect/>
          </a:stretch>
        </p:blipFill>
        <p:spPr bwMode="auto">
          <a:xfrm>
            <a:off x="660400" y="534988"/>
            <a:ext cx="3978275" cy="2728912"/>
          </a:xfrm>
          <a:prstGeom prst="rect">
            <a:avLst/>
          </a:prstGeom>
          <a:noFill/>
          <a:ln w="9525">
            <a:noFill/>
            <a:miter lim="800000"/>
            <a:headEnd/>
            <a:tailEnd/>
          </a:ln>
        </p:spPr>
      </p:pic>
      <p:pic>
        <p:nvPicPr>
          <p:cNvPr id="4" name="图片 3"/>
          <p:cNvPicPr>
            <a:picLocks noChangeAspect="1"/>
          </p:cNvPicPr>
          <p:nvPr/>
        </p:nvPicPr>
        <p:blipFill>
          <a:blip r:embed="rId3" cstate="print"/>
          <a:srcRect/>
          <a:stretch>
            <a:fillRect/>
          </a:stretch>
        </p:blipFill>
        <p:spPr bwMode="auto">
          <a:xfrm>
            <a:off x="714375" y="3640138"/>
            <a:ext cx="3978275" cy="2754312"/>
          </a:xfrm>
          <a:prstGeom prst="rect">
            <a:avLst/>
          </a:prstGeom>
          <a:noFill/>
          <a:ln w="9525">
            <a:noFill/>
            <a:miter lim="800000"/>
            <a:headEnd/>
            <a:tailEnd/>
          </a:ln>
        </p:spPr>
      </p:pic>
      <p:pic>
        <p:nvPicPr>
          <p:cNvPr id="5" name="图片 4"/>
          <p:cNvPicPr>
            <a:picLocks noChangeAspect="1"/>
          </p:cNvPicPr>
          <p:nvPr/>
        </p:nvPicPr>
        <p:blipFill>
          <a:blip r:embed="rId4" cstate="print"/>
          <a:srcRect/>
          <a:stretch>
            <a:fillRect/>
          </a:stretch>
        </p:blipFill>
        <p:spPr bwMode="auto">
          <a:xfrm>
            <a:off x="5095875" y="511175"/>
            <a:ext cx="3962400" cy="2728913"/>
          </a:xfrm>
          <a:prstGeom prst="rect">
            <a:avLst/>
          </a:prstGeom>
          <a:noFill/>
          <a:ln w="9525">
            <a:noFill/>
            <a:miter lim="800000"/>
            <a:headEnd/>
            <a:tailEnd/>
          </a:ln>
        </p:spPr>
      </p:pic>
      <p:sp>
        <p:nvSpPr>
          <p:cNvPr id="6" name="文本框 5"/>
          <p:cNvSpPr txBox="1">
            <a:spLocks noChangeArrowheads="1"/>
          </p:cNvSpPr>
          <p:nvPr/>
        </p:nvSpPr>
        <p:spPr bwMode="auto">
          <a:xfrm>
            <a:off x="1119188" y="3263900"/>
            <a:ext cx="3133725" cy="368300"/>
          </a:xfrm>
          <a:prstGeom prst="rect">
            <a:avLst/>
          </a:prstGeom>
          <a:noFill/>
          <a:ln w="31750">
            <a:solidFill>
              <a:schemeClr val="accent1"/>
            </a:solidFill>
            <a:miter lim="800000"/>
            <a:headEnd/>
            <a:tailEnd/>
          </a:ln>
        </p:spPr>
        <p:txBody>
          <a:bodyPr wrap="none">
            <a:spAutoFit/>
          </a:bodyPr>
          <a:lstStyle/>
          <a:p>
            <a:r>
              <a:rPr lang="zh-CN" altLang="en-US">
                <a:ea typeface="微软雅黑" pitchFamily="34" charset="-122"/>
              </a:rPr>
              <a:t>夏：公元前</a:t>
            </a:r>
            <a:r>
              <a:rPr lang="en-US" altLang="zh-CN">
                <a:ea typeface="微软雅黑" pitchFamily="34" charset="-122"/>
              </a:rPr>
              <a:t>2070-</a:t>
            </a:r>
            <a:r>
              <a:rPr lang="zh-CN" altLang="en-US">
                <a:ea typeface="微软雅黑" pitchFamily="34" charset="-122"/>
              </a:rPr>
              <a:t>公元前</a:t>
            </a:r>
            <a:r>
              <a:rPr lang="en-US" altLang="zh-CN">
                <a:ea typeface="微软雅黑" pitchFamily="34" charset="-122"/>
              </a:rPr>
              <a:t>1600</a:t>
            </a:r>
            <a:endParaRPr lang="zh-CN" altLang="en-US">
              <a:ea typeface="微软雅黑" pitchFamily="34" charset="-122"/>
            </a:endParaRPr>
          </a:p>
        </p:txBody>
      </p:sp>
      <p:sp>
        <p:nvSpPr>
          <p:cNvPr id="7" name="文本框 6"/>
          <p:cNvSpPr txBox="1">
            <a:spLocks noChangeArrowheads="1"/>
          </p:cNvSpPr>
          <p:nvPr/>
        </p:nvSpPr>
        <p:spPr bwMode="auto">
          <a:xfrm>
            <a:off x="1081088" y="6470650"/>
            <a:ext cx="3135312" cy="368300"/>
          </a:xfrm>
          <a:prstGeom prst="rect">
            <a:avLst/>
          </a:prstGeom>
          <a:noFill/>
          <a:ln w="31750">
            <a:solidFill>
              <a:schemeClr val="accent1"/>
            </a:solidFill>
            <a:miter lim="800000"/>
            <a:headEnd/>
            <a:tailEnd/>
          </a:ln>
        </p:spPr>
        <p:txBody>
          <a:bodyPr wrap="none">
            <a:spAutoFit/>
          </a:bodyPr>
          <a:lstStyle/>
          <a:p>
            <a:r>
              <a:rPr lang="zh-CN" altLang="en-US">
                <a:ea typeface="微软雅黑" pitchFamily="34" charset="-122"/>
              </a:rPr>
              <a:t>商：公元前</a:t>
            </a:r>
            <a:r>
              <a:rPr lang="en-US" altLang="zh-CN">
                <a:ea typeface="微软雅黑" pitchFamily="34" charset="-122"/>
              </a:rPr>
              <a:t>1600-</a:t>
            </a:r>
            <a:r>
              <a:rPr lang="zh-CN" altLang="en-US">
                <a:ea typeface="微软雅黑" pitchFamily="34" charset="-122"/>
              </a:rPr>
              <a:t>公元前</a:t>
            </a:r>
            <a:r>
              <a:rPr lang="en-US" altLang="zh-CN">
                <a:ea typeface="微软雅黑" pitchFamily="34" charset="-122"/>
              </a:rPr>
              <a:t>1046</a:t>
            </a:r>
            <a:endParaRPr lang="zh-CN" altLang="en-US">
              <a:ea typeface="微软雅黑" pitchFamily="34" charset="-122"/>
            </a:endParaRPr>
          </a:p>
        </p:txBody>
      </p:sp>
      <p:sp>
        <p:nvSpPr>
          <p:cNvPr id="8" name="文本框 7"/>
          <p:cNvSpPr txBox="1">
            <a:spLocks noChangeArrowheads="1"/>
          </p:cNvSpPr>
          <p:nvPr/>
        </p:nvSpPr>
        <p:spPr bwMode="auto">
          <a:xfrm>
            <a:off x="5534025" y="3240088"/>
            <a:ext cx="3236913" cy="368300"/>
          </a:xfrm>
          <a:prstGeom prst="rect">
            <a:avLst/>
          </a:prstGeom>
          <a:noFill/>
          <a:ln w="31750">
            <a:solidFill>
              <a:schemeClr val="accent1"/>
            </a:solidFill>
            <a:miter lim="800000"/>
            <a:headEnd/>
            <a:tailEnd/>
          </a:ln>
        </p:spPr>
        <p:txBody>
          <a:bodyPr wrap="none">
            <a:spAutoFit/>
          </a:bodyPr>
          <a:lstStyle/>
          <a:p>
            <a:r>
              <a:rPr lang="zh-CN" altLang="en-US">
                <a:ea typeface="微软雅黑" pitchFamily="34" charset="-122"/>
              </a:rPr>
              <a:t>西周：公元前</a:t>
            </a:r>
            <a:r>
              <a:rPr lang="en-US" altLang="zh-CN">
                <a:ea typeface="微软雅黑" pitchFamily="34" charset="-122"/>
              </a:rPr>
              <a:t>1046-</a:t>
            </a:r>
            <a:r>
              <a:rPr lang="zh-CN" altLang="en-US">
                <a:ea typeface="微软雅黑" pitchFamily="34" charset="-122"/>
              </a:rPr>
              <a:t>公元前</a:t>
            </a:r>
            <a:r>
              <a:rPr lang="en-US" altLang="zh-CN">
                <a:ea typeface="微软雅黑" pitchFamily="34" charset="-122"/>
              </a:rPr>
              <a:t>256</a:t>
            </a:r>
            <a:endParaRPr lang="zh-CN" altLang="en-US">
              <a:ea typeface="微软雅黑" pitchFamily="34" charset="-122"/>
            </a:endParaRPr>
          </a:p>
        </p:txBody>
      </p:sp>
      <p:sp>
        <p:nvSpPr>
          <p:cNvPr id="9" name="矩形 8"/>
          <p:cNvSpPr>
            <a:spLocks noChangeArrowheads="1"/>
          </p:cNvSpPr>
          <p:nvPr/>
        </p:nvSpPr>
        <p:spPr bwMode="auto">
          <a:xfrm>
            <a:off x="9461500" y="1898650"/>
            <a:ext cx="1965325" cy="3140075"/>
          </a:xfrm>
          <a:prstGeom prst="rect">
            <a:avLst/>
          </a:prstGeom>
          <a:noFill/>
          <a:ln w="25400">
            <a:solidFill>
              <a:srgbClr val="C00000"/>
            </a:solidFill>
            <a:miter lim="800000"/>
            <a:headEnd/>
            <a:tailEnd/>
          </a:ln>
        </p:spPr>
        <p:txBody>
          <a:bodyPr>
            <a:spAutoFit/>
          </a:bodyPr>
          <a:lstStyle/>
          <a:p>
            <a:r>
              <a:rPr lang="zh-CN" altLang="en-US">
                <a:ea typeface="微软雅黑" pitchFamily="34" charset="-122"/>
              </a:rPr>
              <a:t>华夏文明起始于黄河流域的农耕文化，农耕文化带来稳定的食物与人口增长，制度的产生加速了军队的建立，古老中国开始版图的推进，其推进主要朝向幅员辽阔的内陆。</a:t>
            </a:r>
          </a:p>
        </p:txBody>
      </p:sp>
      <p:pic>
        <p:nvPicPr>
          <p:cNvPr id="10" name="图片 9"/>
          <p:cNvPicPr>
            <a:picLocks noChangeAspect="1"/>
          </p:cNvPicPr>
          <p:nvPr/>
        </p:nvPicPr>
        <p:blipFill>
          <a:blip r:embed="rId5" cstate="print"/>
          <a:srcRect/>
          <a:stretch>
            <a:fillRect/>
          </a:stretch>
        </p:blipFill>
        <p:spPr bwMode="auto">
          <a:xfrm>
            <a:off x="5095875" y="3656013"/>
            <a:ext cx="3962400" cy="2738437"/>
          </a:xfrm>
          <a:prstGeom prst="rect">
            <a:avLst/>
          </a:prstGeom>
          <a:noFill/>
          <a:ln w="9525">
            <a:noFill/>
            <a:miter lim="800000"/>
            <a:headEnd/>
            <a:tailEnd/>
          </a:ln>
        </p:spPr>
      </p:pic>
      <p:sp>
        <p:nvSpPr>
          <p:cNvPr id="12" name="文本框 11"/>
          <p:cNvSpPr txBox="1">
            <a:spLocks noChangeArrowheads="1"/>
          </p:cNvSpPr>
          <p:nvPr/>
        </p:nvSpPr>
        <p:spPr bwMode="auto">
          <a:xfrm>
            <a:off x="5021263" y="6488113"/>
            <a:ext cx="4186237" cy="369887"/>
          </a:xfrm>
          <a:prstGeom prst="rect">
            <a:avLst/>
          </a:prstGeom>
          <a:noFill/>
          <a:ln w="31750">
            <a:solidFill>
              <a:schemeClr val="accent1"/>
            </a:solidFill>
            <a:miter lim="800000"/>
            <a:headEnd/>
            <a:tailEnd/>
          </a:ln>
        </p:spPr>
        <p:txBody>
          <a:bodyPr wrap="none">
            <a:spAutoFit/>
          </a:bodyPr>
          <a:lstStyle/>
          <a:p>
            <a:r>
              <a:rPr lang="zh-CN" altLang="en-US">
                <a:ea typeface="微软雅黑" pitchFamily="34" charset="-122"/>
              </a:rPr>
              <a:t>战国七雄：公元前</a:t>
            </a:r>
            <a:r>
              <a:rPr lang="en-US" altLang="zh-CN">
                <a:ea typeface="微软雅黑" pitchFamily="34" charset="-122"/>
              </a:rPr>
              <a:t>475</a:t>
            </a:r>
            <a:r>
              <a:rPr lang="zh-CN" altLang="en-US">
                <a:ea typeface="微软雅黑" pitchFamily="34" charset="-122"/>
              </a:rPr>
              <a:t>年</a:t>
            </a:r>
            <a:r>
              <a:rPr lang="en-US" altLang="zh-CN">
                <a:ea typeface="微软雅黑" pitchFamily="34" charset="-122"/>
              </a:rPr>
              <a:t>—</a:t>
            </a:r>
            <a:r>
              <a:rPr lang="zh-CN" altLang="en-US">
                <a:ea typeface="微软雅黑" pitchFamily="34" charset="-122"/>
              </a:rPr>
              <a:t>公元前</a:t>
            </a:r>
            <a:r>
              <a:rPr lang="en-US" altLang="zh-CN">
                <a:ea typeface="微软雅黑" pitchFamily="34" charset="-122"/>
              </a:rPr>
              <a:t>221</a:t>
            </a:r>
            <a:r>
              <a:rPr lang="zh-CN" altLang="en-US">
                <a:ea typeface="微软雅黑" pitchFamily="34" charset="-122"/>
              </a:rPr>
              <a:t>年</a:t>
            </a:r>
          </a:p>
        </p:txBody>
      </p:sp>
      <p:sp>
        <p:nvSpPr>
          <p:cNvPr id="19" name="矩形 18"/>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矩形 19"/>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椭圆 20"/>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3565" name="Group 32"/>
          <p:cNvGrpSpPr>
            <a:grpSpLocks/>
          </p:cNvGrpSpPr>
          <p:nvPr/>
        </p:nvGrpSpPr>
        <p:grpSpPr bwMode="auto">
          <a:xfrm>
            <a:off x="1087438" y="-11113"/>
            <a:ext cx="709612" cy="711201"/>
            <a:chOff x="3692576" y="1742634"/>
            <a:chExt cx="2790379" cy="2796023"/>
          </a:xfrm>
        </p:grpSpPr>
        <p:grpSp>
          <p:nvGrpSpPr>
            <p:cNvPr id="23585" name="组合 79"/>
            <p:cNvGrpSpPr>
              <a:grpSpLocks/>
            </p:cNvGrpSpPr>
            <p:nvPr/>
          </p:nvGrpSpPr>
          <p:grpSpPr bwMode="auto">
            <a:xfrm>
              <a:off x="3692576" y="1742634"/>
              <a:ext cx="2790379" cy="2796023"/>
              <a:chOff x="6379729" y="2488774"/>
              <a:chExt cx="2513016" cy="2513016"/>
            </a:xfrm>
          </p:grpSpPr>
          <p:sp>
            <p:nvSpPr>
              <p:cNvPr id="25"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6"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4"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3566"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3567"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9" name="矩形 28"/>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椭圆 2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3570" name="Group 32"/>
          <p:cNvGrpSpPr>
            <a:grpSpLocks/>
          </p:cNvGrpSpPr>
          <p:nvPr/>
        </p:nvGrpSpPr>
        <p:grpSpPr bwMode="auto">
          <a:xfrm>
            <a:off x="1087438" y="-11113"/>
            <a:ext cx="709612" cy="711201"/>
            <a:chOff x="3692576" y="1742634"/>
            <a:chExt cx="2790379" cy="2796023"/>
          </a:xfrm>
        </p:grpSpPr>
        <p:grpSp>
          <p:nvGrpSpPr>
            <p:cNvPr id="23577" name="组合 79"/>
            <p:cNvGrpSpPr>
              <a:grpSpLocks/>
            </p:cNvGrpSpPr>
            <p:nvPr/>
          </p:nvGrpSpPr>
          <p:grpSpPr bwMode="auto">
            <a:xfrm>
              <a:off x="3692576" y="1742634"/>
              <a:ext cx="2790379" cy="2796023"/>
              <a:chOff x="6379729" y="2488774"/>
              <a:chExt cx="2513016" cy="2513016"/>
            </a:xfrm>
          </p:grpSpPr>
          <p:sp>
            <p:nvSpPr>
              <p:cNvPr id="3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3"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3571" name="矩形 35"/>
          <p:cNvSpPr>
            <a:spLocks noChangeArrowheads="1"/>
          </p:cNvSpPr>
          <p:nvPr/>
        </p:nvSpPr>
        <p:spPr bwMode="auto">
          <a:xfrm>
            <a:off x="1987550" y="130175"/>
            <a:ext cx="2647950"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农耕化带来的陆地主权扩张</a:t>
            </a:r>
            <a:endParaRPr lang="en-US" altLang="zh-CN" sz="1600">
              <a:solidFill>
                <a:schemeClr val="bg1"/>
              </a:solidFill>
              <a:latin typeface="微软雅黑" pitchFamily="34" charset="-122"/>
              <a:ea typeface="微软雅黑" pitchFamily="34" charset="-122"/>
            </a:endParaRPr>
          </a:p>
        </p:txBody>
      </p:sp>
      <p:pic>
        <p:nvPicPr>
          <p:cNvPr id="23572"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6" cstate="print"/>
          <a:srcRect/>
          <a:stretch>
            <a:fillRect/>
          </a:stretch>
        </p:blipFill>
        <p:spPr bwMode="auto">
          <a:xfrm>
            <a:off x="9028113" y="-296863"/>
            <a:ext cx="3716337" cy="1257301"/>
          </a:xfrm>
          <a:prstGeom prst="rect">
            <a:avLst/>
          </a:prstGeom>
          <a:noFill/>
          <a:ln w="9525">
            <a:noFill/>
            <a:miter lim="800000"/>
            <a:headEnd/>
            <a:tailEnd/>
          </a:ln>
        </p:spPr>
      </p:pic>
      <p:sp>
        <p:nvSpPr>
          <p:cNvPr id="3" name="任意多边形 2"/>
          <p:cNvSpPr/>
          <p:nvPr/>
        </p:nvSpPr>
        <p:spPr>
          <a:xfrm>
            <a:off x="2706688" y="1670050"/>
            <a:ext cx="898525" cy="873125"/>
          </a:xfrm>
          <a:custGeom>
            <a:avLst/>
            <a:gdLst>
              <a:gd name="connsiteX0" fmla="*/ 635824 w 899165"/>
              <a:gd name="connsiteY0" fmla="*/ 28431 h 872972"/>
              <a:gd name="connsiteX1" fmla="*/ 450767 w 899165"/>
              <a:gd name="connsiteY1" fmla="*/ 71974 h 872972"/>
              <a:gd name="connsiteX2" fmla="*/ 135081 w 899165"/>
              <a:gd name="connsiteY2" fmla="*/ 93746 h 872972"/>
              <a:gd name="connsiteX3" fmla="*/ 37110 w 899165"/>
              <a:gd name="connsiteY3" fmla="*/ 431203 h 872972"/>
              <a:gd name="connsiteX4" fmla="*/ 26224 w 899165"/>
              <a:gd name="connsiteY4" fmla="*/ 866631 h 872972"/>
              <a:gd name="connsiteX5" fmla="*/ 374567 w 899165"/>
              <a:gd name="connsiteY5" fmla="*/ 692460 h 872972"/>
              <a:gd name="connsiteX6" fmla="*/ 635824 w 899165"/>
              <a:gd name="connsiteY6" fmla="*/ 725117 h 872972"/>
              <a:gd name="connsiteX7" fmla="*/ 744681 w 899165"/>
              <a:gd name="connsiteY7" fmla="*/ 681574 h 872972"/>
              <a:gd name="connsiteX8" fmla="*/ 897081 w 899165"/>
              <a:gd name="connsiteY8" fmla="*/ 550946 h 872972"/>
              <a:gd name="connsiteX9" fmla="*/ 635824 w 899165"/>
              <a:gd name="connsiteY9" fmla="*/ 28431 h 87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165" h="872972">
                <a:moveTo>
                  <a:pt x="635824" y="28431"/>
                </a:moveTo>
                <a:cubicBezTo>
                  <a:pt x="561438" y="-51398"/>
                  <a:pt x="534224" y="61088"/>
                  <a:pt x="450767" y="71974"/>
                </a:cubicBezTo>
                <a:cubicBezTo>
                  <a:pt x="367310" y="82860"/>
                  <a:pt x="204024" y="33875"/>
                  <a:pt x="135081" y="93746"/>
                </a:cubicBezTo>
                <a:cubicBezTo>
                  <a:pt x="66138" y="153618"/>
                  <a:pt x="55253" y="302389"/>
                  <a:pt x="37110" y="431203"/>
                </a:cubicBezTo>
                <a:cubicBezTo>
                  <a:pt x="18967" y="560017"/>
                  <a:pt x="-30019" y="823088"/>
                  <a:pt x="26224" y="866631"/>
                </a:cubicBezTo>
                <a:cubicBezTo>
                  <a:pt x="82467" y="910174"/>
                  <a:pt x="272967" y="716046"/>
                  <a:pt x="374567" y="692460"/>
                </a:cubicBezTo>
                <a:cubicBezTo>
                  <a:pt x="476167" y="668874"/>
                  <a:pt x="574138" y="726931"/>
                  <a:pt x="635824" y="725117"/>
                </a:cubicBezTo>
                <a:cubicBezTo>
                  <a:pt x="697510" y="723303"/>
                  <a:pt x="701138" y="710602"/>
                  <a:pt x="744681" y="681574"/>
                </a:cubicBezTo>
                <a:cubicBezTo>
                  <a:pt x="788224" y="652546"/>
                  <a:pt x="917038" y="661617"/>
                  <a:pt x="897081" y="550946"/>
                </a:cubicBezTo>
                <a:cubicBezTo>
                  <a:pt x="877124" y="440275"/>
                  <a:pt x="710210" y="108260"/>
                  <a:pt x="635824" y="28431"/>
                </a:cubicBezTo>
                <a:close/>
              </a:path>
            </a:pathLst>
          </a:custGeom>
          <a:solidFill>
            <a:srgbClr val="C00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1" name="任意多边形 10"/>
          <p:cNvSpPr/>
          <p:nvPr/>
        </p:nvSpPr>
        <p:spPr>
          <a:xfrm>
            <a:off x="6973888" y="1671638"/>
            <a:ext cx="996950" cy="1017587"/>
          </a:xfrm>
          <a:custGeom>
            <a:avLst/>
            <a:gdLst>
              <a:gd name="connsiteX0" fmla="*/ 846318 w 996444"/>
              <a:gd name="connsiteY0" fmla="*/ 76000 h 1017741"/>
              <a:gd name="connsiteX1" fmla="*/ 737136 w 996444"/>
              <a:gd name="connsiteY1" fmla="*/ 321660 h 1017741"/>
              <a:gd name="connsiteX2" fmla="*/ 491476 w 996444"/>
              <a:gd name="connsiteY2" fmla="*/ 239774 h 1017741"/>
              <a:gd name="connsiteX3" fmla="*/ 491476 w 996444"/>
              <a:gd name="connsiteY3" fmla="*/ 35057 h 1017741"/>
              <a:gd name="connsiteX4" fmla="*/ 341351 w 996444"/>
              <a:gd name="connsiteY4" fmla="*/ 21409 h 1017741"/>
              <a:gd name="connsiteX5" fmla="*/ 314055 w 996444"/>
              <a:gd name="connsiteY5" fmla="*/ 253421 h 1017741"/>
              <a:gd name="connsiteX6" fmla="*/ 177578 w 996444"/>
              <a:gd name="connsiteY6" fmla="*/ 253421 h 1017741"/>
              <a:gd name="connsiteX7" fmla="*/ 218521 w 996444"/>
              <a:gd name="connsiteY7" fmla="*/ 362603 h 1017741"/>
              <a:gd name="connsiteX8" fmla="*/ 122987 w 996444"/>
              <a:gd name="connsiteY8" fmla="*/ 335308 h 1017741"/>
              <a:gd name="connsiteX9" fmla="*/ 41100 w 996444"/>
              <a:gd name="connsiteY9" fmla="*/ 335308 h 1017741"/>
              <a:gd name="connsiteX10" fmla="*/ 157 w 996444"/>
              <a:gd name="connsiteY10" fmla="*/ 430842 h 1017741"/>
              <a:gd name="connsiteX11" fmla="*/ 54748 w 996444"/>
              <a:gd name="connsiteY11" fmla="*/ 526377 h 1017741"/>
              <a:gd name="connsiteX12" fmla="*/ 150282 w 996444"/>
              <a:gd name="connsiteY12" fmla="*/ 553672 h 1017741"/>
              <a:gd name="connsiteX13" fmla="*/ 163930 w 996444"/>
              <a:gd name="connsiteY13" fmla="*/ 662854 h 1017741"/>
              <a:gd name="connsiteX14" fmla="*/ 122987 w 996444"/>
              <a:gd name="connsiteY14" fmla="*/ 772036 h 1017741"/>
              <a:gd name="connsiteX15" fmla="*/ 122987 w 996444"/>
              <a:gd name="connsiteY15" fmla="*/ 894866 h 1017741"/>
              <a:gd name="connsiteX16" fmla="*/ 163930 w 996444"/>
              <a:gd name="connsiteY16" fmla="*/ 1017696 h 1017741"/>
              <a:gd name="connsiteX17" fmla="*/ 163930 w 996444"/>
              <a:gd name="connsiteY17" fmla="*/ 881218 h 1017741"/>
              <a:gd name="connsiteX18" fmla="*/ 245817 w 996444"/>
              <a:gd name="connsiteY18" fmla="*/ 840275 h 1017741"/>
              <a:gd name="connsiteX19" fmla="*/ 314055 w 996444"/>
              <a:gd name="connsiteY19" fmla="*/ 785684 h 1017741"/>
              <a:gd name="connsiteX20" fmla="*/ 409590 w 996444"/>
              <a:gd name="connsiteY20" fmla="*/ 690150 h 1017741"/>
              <a:gd name="connsiteX21" fmla="*/ 491476 w 996444"/>
              <a:gd name="connsiteY21" fmla="*/ 662854 h 1017741"/>
              <a:gd name="connsiteX22" fmla="*/ 573363 w 996444"/>
              <a:gd name="connsiteY22" fmla="*/ 649206 h 1017741"/>
              <a:gd name="connsiteX23" fmla="*/ 600658 w 996444"/>
              <a:gd name="connsiteY23" fmla="*/ 649206 h 1017741"/>
              <a:gd name="connsiteX24" fmla="*/ 668897 w 996444"/>
              <a:gd name="connsiteY24" fmla="*/ 717445 h 1017741"/>
              <a:gd name="connsiteX25" fmla="*/ 709841 w 996444"/>
              <a:gd name="connsiteY25" fmla="*/ 717445 h 1017741"/>
              <a:gd name="connsiteX26" fmla="*/ 764432 w 996444"/>
              <a:gd name="connsiteY26" fmla="*/ 703797 h 1017741"/>
              <a:gd name="connsiteX27" fmla="*/ 764432 w 996444"/>
              <a:gd name="connsiteY27" fmla="*/ 608263 h 1017741"/>
              <a:gd name="connsiteX28" fmla="*/ 805375 w 996444"/>
              <a:gd name="connsiteY28" fmla="*/ 690150 h 1017741"/>
              <a:gd name="connsiteX29" fmla="*/ 873614 w 996444"/>
              <a:gd name="connsiteY29" fmla="*/ 703797 h 1017741"/>
              <a:gd name="connsiteX30" fmla="*/ 928205 w 996444"/>
              <a:gd name="connsiteY30" fmla="*/ 703797 h 1017741"/>
              <a:gd name="connsiteX31" fmla="*/ 996444 w 996444"/>
              <a:gd name="connsiteY31" fmla="*/ 567320 h 10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6444" h="1017741">
                <a:moveTo>
                  <a:pt x="846318" y="76000"/>
                </a:moveTo>
                <a:cubicBezTo>
                  <a:pt x="821297" y="185182"/>
                  <a:pt x="796276" y="294364"/>
                  <a:pt x="737136" y="321660"/>
                </a:cubicBezTo>
                <a:cubicBezTo>
                  <a:pt x="677996" y="348956"/>
                  <a:pt x="532419" y="287541"/>
                  <a:pt x="491476" y="239774"/>
                </a:cubicBezTo>
                <a:cubicBezTo>
                  <a:pt x="450533" y="192007"/>
                  <a:pt x="516497" y="71451"/>
                  <a:pt x="491476" y="35057"/>
                </a:cubicBezTo>
                <a:cubicBezTo>
                  <a:pt x="466455" y="-1337"/>
                  <a:pt x="370921" y="-14985"/>
                  <a:pt x="341351" y="21409"/>
                </a:cubicBezTo>
                <a:cubicBezTo>
                  <a:pt x="311781" y="57803"/>
                  <a:pt x="341351" y="214752"/>
                  <a:pt x="314055" y="253421"/>
                </a:cubicBezTo>
                <a:cubicBezTo>
                  <a:pt x="286759" y="292090"/>
                  <a:pt x="193500" y="235224"/>
                  <a:pt x="177578" y="253421"/>
                </a:cubicBezTo>
                <a:cubicBezTo>
                  <a:pt x="161656" y="271618"/>
                  <a:pt x="227619" y="348955"/>
                  <a:pt x="218521" y="362603"/>
                </a:cubicBezTo>
                <a:cubicBezTo>
                  <a:pt x="209423" y="376251"/>
                  <a:pt x="152557" y="339857"/>
                  <a:pt x="122987" y="335308"/>
                </a:cubicBezTo>
                <a:cubicBezTo>
                  <a:pt x="93417" y="330759"/>
                  <a:pt x="61572" y="319386"/>
                  <a:pt x="41100" y="335308"/>
                </a:cubicBezTo>
                <a:cubicBezTo>
                  <a:pt x="20628" y="351230"/>
                  <a:pt x="-2118" y="398997"/>
                  <a:pt x="157" y="430842"/>
                </a:cubicBezTo>
                <a:cubicBezTo>
                  <a:pt x="2432" y="462687"/>
                  <a:pt x="29727" y="505905"/>
                  <a:pt x="54748" y="526377"/>
                </a:cubicBezTo>
                <a:cubicBezTo>
                  <a:pt x="79769" y="546849"/>
                  <a:pt x="132085" y="530926"/>
                  <a:pt x="150282" y="553672"/>
                </a:cubicBezTo>
                <a:cubicBezTo>
                  <a:pt x="168479" y="576418"/>
                  <a:pt x="168479" y="626460"/>
                  <a:pt x="163930" y="662854"/>
                </a:cubicBezTo>
                <a:cubicBezTo>
                  <a:pt x="159381" y="699248"/>
                  <a:pt x="129811" y="733367"/>
                  <a:pt x="122987" y="772036"/>
                </a:cubicBezTo>
                <a:cubicBezTo>
                  <a:pt x="116163" y="810705"/>
                  <a:pt x="116163" y="853923"/>
                  <a:pt x="122987" y="894866"/>
                </a:cubicBezTo>
                <a:cubicBezTo>
                  <a:pt x="129811" y="935809"/>
                  <a:pt x="157106" y="1019971"/>
                  <a:pt x="163930" y="1017696"/>
                </a:cubicBezTo>
                <a:cubicBezTo>
                  <a:pt x="170754" y="1015421"/>
                  <a:pt x="150282" y="910788"/>
                  <a:pt x="163930" y="881218"/>
                </a:cubicBezTo>
                <a:cubicBezTo>
                  <a:pt x="177578" y="851648"/>
                  <a:pt x="220796" y="856197"/>
                  <a:pt x="245817" y="840275"/>
                </a:cubicBezTo>
                <a:cubicBezTo>
                  <a:pt x="270838" y="824353"/>
                  <a:pt x="286760" y="810705"/>
                  <a:pt x="314055" y="785684"/>
                </a:cubicBezTo>
                <a:cubicBezTo>
                  <a:pt x="341350" y="760663"/>
                  <a:pt x="380020" y="710622"/>
                  <a:pt x="409590" y="690150"/>
                </a:cubicBezTo>
                <a:cubicBezTo>
                  <a:pt x="439160" y="669678"/>
                  <a:pt x="464181" y="669678"/>
                  <a:pt x="491476" y="662854"/>
                </a:cubicBezTo>
                <a:cubicBezTo>
                  <a:pt x="518771" y="656030"/>
                  <a:pt x="555166" y="651481"/>
                  <a:pt x="573363" y="649206"/>
                </a:cubicBezTo>
                <a:cubicBezTo>
                  <a:pt x="591560" y="646931"/>
                  <a:pt x="584736" y="637833"/>
                  <a:pt x="600658" y="649206"/>
                </a:cubicBezTo>
                <a:cubicBezTo>
                  <a:pt x="616580" y="660579"/>
                  <a:pt x="650700" y="706072"/>
                  <a:pt x="668897" y="717445"/>
                </a:cubicBezTo>
                <a:cubicBezTo>
                  <a:pt x="687094" y="728818"/>
                  <a:pt x="693919" y="719720"/>
                  <a:pt x="709841" y="717445"/>
                </a:cubicBezTo>
                <a:cubicBezTo>
                  <a:pt x="725763" y="715170"/>
                  <a:pt x="755333" y="721994"/>
                  <a:pt x="764432" y="703797"/>
                </a:cubicBezTo>
                <a:cubicBezTo>
                  <a:pt x="773530" y="685600"/>
                  <a:pt x="757608" y="610538"/>
                  <a:pt x="764432" y="608263"/>
                </a:cubicBezTo>
                <a:cubicBezTo>
                  <a:pt x="771256" y="605988"/>
                  <a:pt x="787178" y="674228"/>
                  <a:pt x="805375" y="690150"/>
                </a:cubicBezTo>
                <a:cubicBezTo>
                  <a:pt x="823572" y="706072"/>
                  <a:pt x="853142" y="701523"/>
                  <a:pt x="873614" y="703797"/>
                </a:cubicBezTo>
                <a:cubicBezTo>
                  <a:pt x="894086" y="706071"/>
                  <a:pt x="907733" y="726543"/>
                  <a:pt x="928205" y="703797"/>
                </a:cubicBezTo>
                <a:cubicBezTo>
                  <a:pt x="948677" y="681051"/>
                  <a:pt x="985071" y="594615"/>
                  <a:pt x="996444" y="567320"/>
                </a:cubicBezTo>
              </a:path>
            </a:pathLst>
          </a:custGeom>
          <a:noFill/>
          <a:ln w="31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任意多边形 14"/>
          <p:cNvSpPr/>
          <p:nvPr/>
        </p:nvSpPr>
        <p:spPr>
          <a:xfrm>
            <a:off x="6959600" y="4826000"/>
            <a:ext cx="819150" cy="701675"/>
          </a:xfrm>
          <a:custGeom>
            <a:avLst/>
            <a:gdLst>
              <a:gd name="connsiteX0" fmla="*/ 819306 w 819306"/>
              <a:gd name="connsiteY0" fmla="*/ 127884 h 701090"/>
              <a:gd name="connsiteX1" fmla="*/ 805658 w 819306"/>
              <a:gd name="connsiteY1" fmla="*/ 196123 h 701090"/>
              <a:gd name="connsiteX2" fmla="*/ 792010 w 819306"/>
              <a:gd name="connsiteY2" fmla="*/ 291657 h 701090"/>
              <a:gd name="connsiteX3" fmla="*/ 751067 w 819306"/>
              <a:gd name="connsiteY3" fmla="*/ 373544 h 701090"/>
              <a:gd name="connsiteX4" fmla="*/ 655533 w 819306"/>
              <a:gd name="connsiteY4" fmla="*/ 373544 h 701090"/>
              <a:gd name="connsiteX5" fmla="*/ 600942 w 819306"/>
              <a:gd name="connsiteY5" fmla="*/ 400840 h 701090"/>
              <a:gd name="connsiteX6" fmla="*/ 573646 w 819306"/>
              <a:gd name="connsiteY6" fmla="*/ 359896 h 701090"/>
              <a:gd name="connsiteX7" fmla="*/ 532703 w 819306"/>
              <a:gd name="connsiteY7" fmla="*/ 278010 h 701090"/>
              <a:gd name="connsiteX8" fmla="*/ 546351 w 819306"/>
              <a:gd name="connsiteY8" fmla="*/ 209771 h 701090"/>
              <a:gd name="connsiteX9" fmla="*/ 546351 w 819306"/>
              <a:gd name="connsiteY9" fmla="*/ 168828 h 701090"/>
              <a:gd name="connsiteX10" fmla="*/ 587294 w 819306"/>
              <a:gd name="connsiteY10" fmla="*/ 100589 h 701090"/>
              <a:gd name="connsiteX11" fmla="*/ 559998 w 819306"/>
              <a:gd name="connsiteY11" fmla="*/ 45998 h 701090"/>
              <a:gd name="connsiteX12" fmla="*/ 519055 w 819306"/>
              <a:gd name="connsiteY12" fmla="*/ 32350 h 701090"/>
              <a:gd name="connsiteX13" fmla="*/ 464464 w 819306"/>
              <a:gd name="connsiteY13" fmla="*/ 5054 h 701090"/>
              <a:gd name="connsiteX14" fmla="*/ 437169 w 819306"/>
              <a:gd name="connsiteY14" fmla="*/ 5054 h 701090"/>
              <a:gd name="connsiteX15" fmla="*/ 382578 w 819306"/>
              <a:gd name="connsiteY15" fmla="*/ 5054 h 701090"/>
              <a:gd name="connsiteX16" fmla="*/ 382578 w 819306"/>
              <a:gd name="connsiteY16" fmla="*/ 73293 h 701090"/>
              <a:gd name="connsiteX17" fmla="*/ 341634 w 819306"/>
              <a:gd name="connsiteY17" fmla="*/ 141532 h 701090"/>
              <a:gd name="connsiteX18" fmla="*/ 327986 w 819306"/>
              <a:gd name="connsiteY18" fmla="*/ 209771 h 701090"/>
              <a:gd name="connsiteX19" fmla="*/ 314339 w 819306"/>
              <a:gd name="connsiteY19" fmla="*/ 264362 h 701090"/>
              <a:gd name="connsiteX20" fmla="*/ 273395 w 819306"/>
              <a:gd name="connsiteY20" fmla="*/ 264362 h 701090"/>
              <a:gd name="connsiteX21" fmla="*/ 232452 w 819306"/>
              <a:gd name="connsiteY21" fmla="*/ 305305 h 701090"/>
              <a:gd name="connsiteX22" fmla="*/ 232452 w 819306"/>
              <a:gd name="connsiteY22" fmla="*/ 305305 h 701090"/>
              <a:gd name="connsiteX23" fmla="*/ 191509 w 819306"/>
              <a:gd name="connsiteY23" fmla="*/ 346248 h 701090"/>
              <a:gd name="connsiteX24" fmla="*/ 150566 w 819306"/>
              <a:gd name="connsiteY24" fmla="*/ 332601 h 701090"/>
              <a:gd name="connsiteX25" fmla="*/ 55031 w 819306"/>
              <a:gd name="connsiteY25" fmla="*/ 332601 h 701090"/>
              <a:gd name="connsiteX26" fmla="*/ 14088 w 819306"/>
              <a:gd name="connsiteY26" fmla="*/ 332601 h 701090"/>
              <a:gd name="connsiteX27" fmla="*/ 440 w 819306"/>
              <a:gd name="connsiteY27" fmla="*/ 373544 h 701090"/>
              <a:gd name="connsiteX28" fmla="*/ 27736 w 819306"/>
              <a:gd name="connsiteY28" fmla="*/ 469078 h 701090"/>
              <a:gd name="connsiteX29" fmla="*/ 95975 w 819306"/>
              <a:gd name="connsiteY29" fmla="*/ 482726 h 701090"/>
              <a:gd name="connsiteX30" fmla="*/ 150566 w 819306"/>
              <a:gd name="connsiteY30" fmla="*/ 496374 h 701090"/>
              <a:gd name="connsiteX31" fmla="*/ 150566 w 819306"/>
              <a:gd name="connsiteY31" fmla="*/ 550965 h 701090"/>
              <a:gd name="connsiteX32" fmla="*/ 150566 w 819306"/>
              <a:gd name="connsiteY32" fmla="*/ 619204 h 701090"/>
              <a:gd name="connsiteX33" fmla="*/ 123270 w 819306"/>
              <a:gd name="connsiteY33" fmla="*/ 673795 h 701090"/>
              <a:gd name="connsiteX34" fmla="*/ 95975 w 819306"/>
              <a:gd name="connsiteY34" fmla="*/ 701090 h 70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9306" h="701090">
                <a:moveTo>
                  <a:pt x="819306" y="127884"/>
                </a:moveTo>
                <a:cubicBezTo>
                  <a:pt x="814756" y="148356"/>
                  <a:pt x="810207" y="168828"/>
                  <a:pt x="805658" y="196123"/>
                </a:cubicBezTo>
                <a:cubicBezTo>
                  <a:pt x="801109" y="223418"/>
                  <a:pt x="801108" y="262087"/>
                  <a:pt x="792010" y="291657"/>
                </a:cubicBezTo>
                <a:cubicBezTo>
                  <a:pt x="782912" y="321227"/>
                  <a:pt x="773813" y="359896"/>
                  <a:pt x="751067" y="373544"/>
                </a:cubicBezTo>
                <a:cubicBezTo>
                  <a:pt x="728321" y="387192"/>
                  <a:pt x="680554" y="368995"/>
                  <a:pt x="655533" y="373544"/>
                </a:cubicBezTo>
                <a:cubicBezTo>
                  <a:pt x="630512" y="378093"/>
                  <a:pt x="614590" y="403115"/>
                  <a:pt x="600942" y="400840"/>
                </a:cubicBezTo>
                <a:cubicBezTo>
                  <a:pt x="587294" y="398565"/>
                  <a:pt x="585019" y="380368"/>
                  <a:pt x="573646" y="359896"/>
                </a:cubicBezTo>
                <a:cubicBezTo>
                  <a:pt x="562273" y="339424"/>
                  <a:pt x="537252" y="303031"/>
                  <a:pt x="532703" y="278010"/>
                </a:cubicBezTo>
                <a:cubicBezTo>
                  <a:pt x="528154" y="252989"/>
                  <a:pt x="544076" y="227968"/>
                  <a:pt x="546351" y="209771"/>
                </a:cubicBezTo>
                <a:cubicBezTo>
                  <a:pt x="548626" y="191574"/>
                  <a:pt x="539527" y="187025"/>
                  <a:pt x="546351" y="168828"/>
                </a:cubicBezTo>
                <a:cubicBezTo>
                  <a:pt x="553175" y="150631"/>
                  <a:pt x="585020" y="121061"/>
                  <a:pt x="587294" y="100589"/>
                </a:cubicBezTo>
                <a:cubicBezTo>
                  <a:pt x="589568" y="80117"/>
                  <a:pt x="571371" y="57371"/>
                  <a:pt x="559998" y="45998"/>
                </a:cubicBezTo>
                <a:cubicBezTo>
                  <a:pt x="548625" y="34625"/>
                  <a:pt x="534977" y="39174"/>
                  <a:pt x="519055" y="32350"/>
                </a:cubicBezTo>
                <a:cubicBezTo>
                  <a:pt x="503133" y="25526"/>
                  <a:pt x="478112" y="9603"/>
                  <a:pt x="464464" y="5054"/>
                </a:cubicBezTo>
                <a:cubicBezTo>
                  <a:pt x="450816" y="505"/>
                  <a:pt x="437169" y="5054"/>
                  <a:pt x="437169" y="5054"/>
                </a:cubicBezTo>
                <a:cubicBezTo>
                  <a:pt x="423521" y="5054"/>
                  <a:pt x="391676" y="-6319"/>
                  <a:pt x="382578" y="5054"/>
                </a:cubicBezTo>
                <a:cubicBezTo>
                  <a:pt x="373479" y="16427"/>
                  <a:pt x="389402" y="50547"/>
                  <a:pt x="382578" y="73293"/>
                </a:cubicBezTo>
                <a:cubicBezTo>
                  <a:pt x="375754" y="96039"/>
                  <a:pt x="350733" y="118786"/>
                  <a:pt x="341634" y="141532"/>
                </a:cubicBezTo>
                <a:cubicBezTo>
                  <a:pt x="332535" y="164278"/>
                  <a:pt x="332535" y="189299"/>
                  <a:pt x="327986" y="209771"/>
                </a:cubicBezTo>
                <a:cubicBezTo>
                  <a:pt x="323437" y="230243"/>
                  <a:pt x="323437" y="255264"/>
                  <a:pt x="314339" y="264362"/>
                </a:cubicBezTo>
                <a:cubicBezTo>
                  <a:pt x="305241" y="273460"/>
                  <a:pt x="287043" y="257538"/>
                  <a:pt x="273395" y="264362"/>
                </a:cubicBezTo>
                <a:cubicBezTo>
                  <a:pt x="259747" y="271186"/>
                  <a:pt x="232452" y="305305"/>
                  <a:pt x="232452" y="305305"/>
                </a:cubicBezTo>
                <a:lnTo>
                  <a:pt x="232452" y="305305"/>
                </a:lnTo>
                <a:cubicBezTo>
                  <a:pt x="225628" y="312129"/>
                  <a:pt x="205157" y="341699"/>
                  <a:pt x="191509" y="346248"/>
                </a:cubicBezTo>
                <a:cubicBezTo>
                  <a:pt x="177861" y="350797"/>
                  <a:pt x="173312" y="334875"/>
                  <a:pt x="150566" y="332601"/>
                </a:cubicBezTo>
                <a:cubicBezTo>
                  <a:pt x="127820" y="330327"/>
                  <a:pt x="55031" y="332601"/>
                  <a:pt x="55031" y="332601"/>
                </a:cubicBezTo>
                <a:cubicBezTo>
                  <a:pt x="32285" y="332601"/>
                  <a:pt x="23186" y="325777"/>
                  <a:pt x="14088" y="332601"/>
                </a:cubicBezTo>
                <a:cubicBezTo>
                  <a:pt x="4990" y="339425"/>
                  <a:pt x="-1835" y="350798"/>
                  <a:pt x="440" y="373544"/>
                </a:cubicBezTo>
                <a:cubicBezTo>
                  <a:pt x="2715" y="396290"/>
                  <a:pt x="11813" y="450881"/>
                  <a:pt x="27736" y="469078"/>
                </a:cubicBezTo>
                <a:cubicBezTo>
                  <a:pt x="43658" y="487275"/>
                  <a:pt x="75503" y="478177"/>
                  <a:pt x="95975" y="482726"/>
                </a:cubicBezTo>
                <a:cubicBezTo>
                  <a:pt x="116447" y="487275"/>
                  <a:pt x="141467" y="485001"/>
                  <a:pt x="150566" y="496374"/>
                </a:cubicBezTo>
                <a:cubicBezTo>
                  <a:pt x="159664" y="507747"/>
                  <a:pt x="150566" y="550965"/>
                  <a:pt x="150566" y="550965"/>
                </a:cubicBezTo>
                <a:cubicBezTo>
                  <a:pt x="150566" y="571437"/>
                  <a:pt x="155115" y="598732"/>
                  <a:pt x="150566" y="619204"/>
                </a:cubicBezTo>
                <a:cubicBezTo>
                  <a:pt x="146017" y="639676"/>
                  <a:pt x="132368" y="660147"/>
                  <a:pt x="123270" y="673795"/>
                </a:cubicBezTo>
                <a:cubicBezTo>
                  <a:pt x="114172" y="687443"/>
                  <a:pt x="102799" y="694266"/>
                  <a:pt x="95975" y="70109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任意多边形 16"/>
          <p:cNvSpPr/>
          <p:nvPr/>
        </p:nvSpPr>
        <p:spPr>
          <a:xfrm>
            <a:off x="6986588" y="5492750"/>
            <a:ext cx="833437" cy="314325"/>
          </a:xfrm>
          <a:custGeom>
            <a:avLst/>
            <a:gdLst>
              <a:gd name="connsiteX0" fmla="*/ 55159 w 833081"/>
              <a:gd name="connsiteY0" fmla="*/ 102610 h 313392"/>
              <a:gd name="connsiteX1" fmla="*/ 27863 w 833081"/>
              <a:gd name="connsiteY1" fmla="*/ 157201 h 313392"/>
              <a:gd name="connsiteX2" fmla="*/ 568 w 833081"/>
              <a:gd name="connsiteY2" fmla="*/ 266383 h 313392"/>
              <a:gd name="connsiteX3" fmla="*/ 14215 w 833081"/>
              <a:gd name="connsiteY3" fmla="*/ 307327 h 313392"/>
              <a:gd name="connsiteX4" fmla="*/ 68807 w 833081"/>
              <a:gd name="connsiteY4" fmla="*/ 307327 h 313392"/>
              <a:gd name="connsiteX5" fmla="*/ 164341 w 833081"/>
              <a:gd name="connsiteY5" fmla="*/ 307327 h 313392"/>
              <a:gd name="connsiteX6" fmla="*/ 123398 w 833081"/>
              <a:gd name="connsiteY6" fmla="*/ 225440 h 313392"/>
              <a:gd name="connsiteX7" fmla="*/ 177989 w 833081"/>
              <a:gd name="connsiteY7" fmla="*/ 157201 h 313392"/>
              <a:gd name="connsiteX8" fmla="*/ 300818 w 833081"/>
              <a:gd name="connsiteY8" fmla="*/ 102610 h 313392"/>
              <a:gd name="connsiteX9" fmla="*/ 355410 w 833081"/>
              <a:gd name="connsiteY9" fmla="*/ 88962 h 313392"/>
              <a:gd name="connsiteX10" fmla="*/ 410001 w 833081"/>
              <a:gd name="connsiteY10" fmla="*/ 61667 h 313392"/>
              <a:gd name="connsiteX11" fmla="*/ 450944 w 833081"/>
              <a:gd name="connsiteY11" fmla="*/ 7076 h 313392"/>
              <a:gd name="connsiteX12" fmla="*/ 587421 w 833081"/>
              <a:gd name="connsiteY12" fmla="*/ 7076 h 313392"/>
              <a:gd name="connsiteX13" fmla="*/ 669308 w 833081"/>
              <a:gd name="connsiteY13" fmla="*/ 7076 h 313392"/>
              <a:gd name="connsiteX14" fmla="*/ 710251 w 833081"/>
              <a:gd name="connsiteY14" fmla="*/ 102610 h 313392"/>
              <a:gd name="connsiteX15" fmla="*/ 805786 w 833081"/>
              <a:gd name="connsiteY15" fmla="*/ 48019 h 313392"/>
              <a:gd name="connsiteX16" fmla="*/ 833081 w 833081"/>
              <a:gd name="connsiteY16" fmla="*/ 34371 h 313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081" h="313392">
                <a:moveTo>
                  <a:pt x="55159" y="102610"/>
                </a:moveTo>
                <a:cubicBezTo>
                  <a:pt x="46060" y="116258"/>
                  <a:pt x="36961" y="129906"/>
                  <a:pt x="27863" y="157201"/>
                </a:cubicBezTo>
                <a:cubicBezTo>
                  <a:pt x="18765" y="184496"/>
                  <a:pt x="2843" y="241362"/>
                  <a:pt x="568" y="266383"/>
                </a:cubicBezTo>
                <a:cubicBezTo>
                  <a:pt x="-1707" y="291404"/>
                  <a:pt x="2842" y="300503"/>
                  <a:pt x="14215" y="307327"/>
                </a:cubicBezTo>
                <a:cubicBezTo>
                  <a:pt x="25588" y="314151"/>
                  <a:pt x="68807" y="307327"/>
                  <a:pt x="68807" y="307327"/>
                </a:cubicBezTo>
                <a:cubicBezTo>
                  <a:pt x="93828" y="307327"/>
                  <a:pt x="155243" y="320975"/>
                  <a:pt x="164341" y="307327"/>
                </a:cubicBezTo>
                <a:cubicBezTo>
                  <a:pt x="173439" y="293679"/>
                  <a:pt x="121123" y="250461"/>
                  <a:pt x="123398" y="225440"/>
                </a:cubicBezTo>
                <a:cubicBezTo>
                  <a:pt x="125673" y="200419"/>
                  <a:pt x="148419" y="177673"/>
                  <a:pt x="177989" y="157201"/>
                </a:cubicBezTo>
                <a:cubicBezTo>
                  <a:pt x="207559" y="136729"/>
                  <a:pt x="271248" y="113983"/>
                  <a:pt x="300818" y="102610"/>
                </a:cubicBezTo>
                <a:cubicBezTo>
                  <a:pt x="330388" y="91237"/>
                  <a:pt x="337213" y="95786"/>
                  <a:pt x="355410" y="88962"/>
                </a:cubicBezTo>
                <a:cubicBezTo>
                  <a:pt x="373607" y="82138"/>
                  <a:pt x="394079" y="75315"/>
                  <a:pt x="410001" y="61667"/>
                </a:cubicBezTo>
                <a:cubicBezTo>
                  <a:pt x="425923" y="48019"/>
                  <a:pt x="421374" y="16175"/>
                  <a:pt x="450944" y="7076"/>
                </a:cubicBezTo>
                <a:cubicBezTo>
                  <a:pt x="480514" y="-2023"/>
                  <a:pt x="587421" y="7076"/>
                  <a:pt x="587421" y="7076"/>
                </a:cubicBezTo>
                <a:cubicBezTo>
                  <a:pt x="623815" y="7076"/>
                  <a:pt x="648836" y="-8846"/>
                  <a:pt x="669308" y="7076"/>
                </a:cubicBezTo>
                <a:cubicBezTo>
                  <a:pt x="689780" y="22998"/>
                  <a:pt x="687505" y="95786"/>
                  <a:pt x="710251" y="102610"/>
                </a:cubicBezTo>
                <a:cubicBezTo>
                  <a:pt x="732997" y="109434"/>
                  <a:pt x="785314" y="59392"/>
                  <a:pt x="805786" y="48019"/>
                </a:cubicBezTo>
                <a:cubicBezTo>
                  <a:pt x="826258" y="36646"/>
                  <a:pt x="823983" y="38920"/>
                  <a:pt x="833081" y="34371"/>
                </a:cubicBezTo>
              </a:path>
            </a:pathLst>
          </a:custGeom>
          <a:noFill/>
          <a:ln w="444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fade">
                                      <p:cBhvr>
                                        <p:cTn id="79" dur="1000"/>
                                        <p:tgtEl>
                                          <p:spTgt spid="9"/>
                                        </p:tgtEl>
                                      </p:cBhvr>
                                    </p:animEffect>
                                    <p:anim calcmode="lin" valueType="num">
                                      <p:cBhvr>
                                        <p:cTn id="80" dur="1000" fill="hold"/>
                                        <p:tgtEl>
                                          <p:spTgt spid="9"/>
                                        </p:tgtEl>
                                        <p:attrNameLst>
                                          <p:attrName>ppt_x</p:attrName>
                                        </p:attrNameLst>
                                      </p:cBhvr>
                                      <p:tavLst>
                                        <p:tav tm="0">
                                          <p:val>
                                            <p:strVal val="#ppt_x"/>
                                          </p:val>
                                        </p:tav>
                                        <p:tav tm="100000">
                                          <p:val>
                                            <p:strVal val="#ppt_x"/>
                                          </p:val>
                                        </p:tav>
                                      </p:tavLst>
                                    </p:anim>
                                    <p:anim calcmode="lin" valueType="num">
                                      <p:cBhvr>
                                        <p:cTn id="8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rcRect/>
          <a:stretch>
            <a:fillRect/>
          </a:stretch>
        </p:blipFill>
        <p:spPr bwMode="auto">
          <a:xfrm>
            <a:off x="139700" y="606425"/>
            <a:ext cx="3732213" cy="2132013"/>
          </a:xfrm>
          <a:prstGeom prst="rect">
            <a:avLst/>
          </a:prstGeom>
          <a:noFill/>
          <a:ln w="9525">
            <a:noFill/>
            <a:miter lim="800000"/>
            <a:headEnd/>
            <a:tailEnd/>
          </a:ln>
        </p:spPr>
      </p:pic>
      <p:pic>
        <p:nvPicPr>
          <p:cNvPr id="4" name="图片 3"/>
          <p:cNvPicPr>
            <a:picLocks noChangeAspect="1"/>
          </p:cNvPicPr>
          <p:nvPr/>
        </p:nvPicPr>
        <p:blipFill>
          <a:blip r:embed="rId3" cstate="print"/>
          <a:srcRect/>
          <a:stretch>
            <a:fillRect/>
          </a:stretch>
        </p:blipFill>
        <p:spPr bwMode="auto">
          <a:xfrm>
            <a:off x="3871913" y="606425"/>
            <a:ext cx="4097337" cy="2132013"/>
          </a:xfrm>
          <a:prstGeom prst="rect">
            <a:avLst/>
          </a:prstGeom>
          <a:noFill/>
          <a:ln w="9525">
            <a:noFill/>
            <a:miter lim="800000"/>
            <a:headEnd/>
            <a:tailEnd/>
          </a:ln>
        </p:spPr>
      </p:pic>
      <p:pic>
        <p:nvPicPr>
          <p:cNvPr id="5" name="图片 4"/>
          <p:cNvPicPr>
            <a:picLocks noChangeAspect="1"/>
          </p:cNvPicPr>
          <p:nvPr/>
        </p:nvPicPr>
        <p:blipFill>
          <a:blip r:embed="rId4" cstate="print"/>
          <a:srcRect/>
          <a:stretch>
            <a:fillRect/>
          </a:stretch>
        </p:blipFill>
        <p:spPr bwMode="auto">
          <a:xfrm>
            <a:off x="7969250" y="606425"/>
            <a:ext cx="4019550" cy="2132013"/>
          </a:xfrm>
          <a:prstGeom prst="rect">
            <a:avLst/>
          </a:prstGeom>
          <a:noFill/>
          <a:ln w="9525">
            <a:noFill/>
            <a:miter lim="800000"/>
            <a:headEnd/>
            <a:tailEnd/>
          </a:ln>
        </p:spPr>
      </p:pic>
      <p:pic>
        <p:nvPicPr>
          <p:cNvPr id="6" name="图片 5"/>
          <p:cNvPicPr>
            <a:picLocks noChangeAspect="1"/>
          </p:cNvPicPr>
          <p:nvPr/>
        </p:nvPicPr>
        <p:blipFill>
          <a:blip r:embed="rId5" cstate="print"/>
          <a:srcRect/>
          <a:stretch>
            <a:fillRect/>
          </a:stretch>
        </p:blipFill>
        <p:spPr bwMode="auto">
          <a:xfrm>
            <a:off x="139700" y="2738438"/>
            <a:ext cx="3732213" cy="2168525"/>
          </a:xfrm>
          <a:prstGeom prst="rect">
            <a:avLst/>
          </a:prstGeom>
          <a:noFill/>
          <a:ln w="9525">
            <a:noFill/>
            <a:miter lim="800000"/>
            <a:headEnd/>
            <a:tailEnd/>
          </a:ln>
        </p:spPr>
      </p:pic>
      <p:pic>
        <p:nvPicPr>
          <p:cNvPr id="7" name="图片 6"/>
          <p:cNvPicPr>
            <a:picLocks noChangeAspect="1"/>
          </p:cNvPicPr>
          <p:nvPr/>
        </p:nvPicPr>
        <p:blipFill>
          <a:blip r:embed="rId6" cstate="print"/>
          <a:srcRect/>
          <a:stretch>
            <a:fillRect/>
          </a:stretch>
        </p:blipFill>
        <p:spPr bwMode="auto">
          <a:xfrm>
            <a:off x="3871913" y="2738438"/>
            <a:ext cx="4097337" cy="2168525"/>
          </a:xfrm>
          <a:prstGeom prst="rect">
            <a:avLst/>
          </a:prstGeom>
          <a:noFill/>
          <a:ln w="9525">
            <a:noFill/>
            <a:miter lim="800000"/>
            <a:headEnd/>
            <a:tailEnd/>
          </a:ln>
        </p:spPr>
      </p:pic>
      <p:pic>
        <p:nvPicPr>
          <p:cNvPr id="8" name="图片 7"/>
          <p:cNvPicPr>
            <a:picLocks noChangeAspect="1"/>
          </p:cNvPicPr>
          <p:nvPr/>
        </p:nvPicPr>
        <p:blipFill>
          <a:blip r:embed="rId7" cstate="print"/>
          <a:srcRect/>
          <a:stretch>
            <a:fillRect/>
          </a:stretch>
        </p:blipFill>
        <p:spPr bwMode="auto">
          <a:xfrm>
            <a:off x="7969250" y="2738438"/>
            <a:ext cx="3997325" cy="2168525"/>
          </a:xfrm>
          <a:prstGeom prst="rect">
            <a:avLst/>
          </a:prstGeom>
          <a:noFill/>
          <a:ln w="9525">
            <a:noFill/>
            <a:miter lim="800000"/>
            <a:headEnd/>
            <a:tailEnd/>
          </a:ln>
        </p:spPr>
      </p:pic>
      <p:pic>
        <p:nvPicPr>
          <p:cNvPr id="9" name="图片 8"/>
          <p:cNvPicPr>
            <a:picLocks noChangeAspect="1"/>
          </p:cNvPicPr>
          <p:nvPr/>
        </p:nvPicPr>
        <p:blipFill>
          <a:blip r:embed="rId8" cstate="print"/>
          <a:srcRect/>
          <a:stretch>
            <a:fillRect/>
          </a:stretch>
        </p:blipFill>
        <p:spPr bwMode="auto">
          <a:xfrm>
            <a:off x="139700" y="4872038"/>
            <a:ext cx="3732213" cy="1985962"/>
          </a:xfrm>
          <a:prstGeom prst="rect">
            <a:avLst/>
          </a:prstGeom>
          <a:noFill/>
          <a:ln w="9525">
            <a:noFill/>
            <a:miter lim="800000"/>
            <a:headEnd/>
            <a:tailEnd/>
          </a:ln>
        </p:spPr>
      </p:pic>
      <p:pic>
        <p:nvPicPr>
          <p:cNvPr id="10" name="图片 9"/>
          <p:cNvPicPr>
            <a:picLocks noChangeAspect="1"/>
          </p:cNvPicPr>
          <p:nvPr/>
        </p:nvPicPr>
        <p:blipFill>
          <a:blip r:embed="rId9" cstate="print"/>
          <a:srcRect/>
          <a:stretch>
            <a:fillRect/>
          </a:stretch>
        </p:blipFill>
        <p:spPr bwMode="auto">
          <a:xfrm>
            <a:off x="3871913" y="4872038"/>
            <a:ext cx="4075112" cy="1985962"/>
          </a:xfrm>
          <a:prstGeom prst="rect">
            <a:avLst/>
          </a:prstGeom>
          <a:noFill/>
          <a:ln w="9525">
            <a:noFill/>
            <a:miter lim="800000"/>
            <a:headEnd/>
            <a:tailEnd/>
          </a:ln>
        </p:spPr>
      </p:pic>
      <p:pic>
        <p:nvPicPr>
          <p:cNvPr id="11" name="图片 10"/>
          <p:cNvPicPr>
            <a:picLocks noChangeAspect="1"/>
          </p:cNvPicPr>
          <p:nvPr/>
        </p:nvPicPr>
        <p:blipFill>
          <a:blip r:embed="rId10" cstate="print"/>
          <a:srcRect/>
          <a:stretch>
            <a:fillRect/>
          </a:stretch>
        </p:blipFill>
        <p:spPr bwMode="auto">
          <a:xfrm>
            <a:off x="7993063" y="4906963"/>
            <a:ext cx="3981450" cy="1951037"/>
          </a:xfrm>
          <a:prstGeom prst="rect">
            <a:avLst/>
          </a:prstGeom>
          <a:noFill/>
          <a:ln w="9525">
            <a:noFill/>
            <a:miter lim="800000"/>
            <a:headEnd/>
            <a:tailEnd/>
          </a:ln>
        </p:spPr>
      </p:pic>
      <p:sp>
        <p:nvSpPr>
          <p:cNvPr id="18" name="矩形 17"/>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p>
        </p:txBody>
      </p:sp>
      <p:sp>
        <p:nvSpPr>
          <p:cNvPr id="19" name="矩形 18"/>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p>
        </p:txBody>
      </p:sp>
      <p:sp>
        <p:nvSpPr>
          <p:cNvPr id="20" name="椭圆 19"/>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p>
        </p:txBody>
      </p:sp>
      <p:grpSp>
        <p:nvGrpSpPr>
          <p:cNvPr id="24589" name="Group 32"/>
          <p:cNvGrpSpPr>
            <a:grpSpLocks/>
          </p:cNvGrpSpPr>
          <p:nvPr/>
        </p:nvGrpSpPr>
        <p:grpSpPr bwMode="auto">
          <a:xfrm>
            <a:off x="1087438" y="-11113"/>
            <a:ext cx="709612" cy="711201"/>
            <a:chOff x="3692576" y="1742634"/>
            <a:chExt cx="2790379" cy="2796023"/>
          </a:xfrm>
        </p:grpSpPr>
        <p:grpSp>
          <p:nvGrpSpPr>
            <p:cNvPr id="24605" name="组合 79"/>
            <p:cNvGrpSpPr>
              <a:grpSpLocks/>
            </p:cNvGrpSpPr>
            <p:nvPr/>
          </p:nvGrpSpPr>
          <p:grpSpPr bwMode="auto">
            <a:xfrm>
              <a:off x="3692576" y="1742634"/>
              <a:ext cx="2790379" cy="2796023"/>
              <a:chOff x="6379729" y="2488774"/>
              <a:chExt cx="2513016" cy="2513016"/>
            </a:xfrm>
          </p:grpSpPr>
          <p:sp>
            <p:nvSpPr>
              <p:cNvPr id="24"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b="1" kern="0">
                  <a:solidFill>
                    <a:srgbClr val="FFFFFF"/>
                  </a:solidFill>
                  <a:latin typeface="Arial" panose="020B0604020202020204"/>
                  <a:ea typeface="宋体" panose="02010600030101010101" pitchFamily="2" charset="-122"/>
                </a:endParaRPr>
              </a:p>
            </p:txBody>
          </p:sp>
          <p:sp>
            <p:nvSpPr>
              <p:cNvPr id="25"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b="1" kern="0">
                  <a:solidFill>
                    <a:srgbClr val="FFFFFF"/>
                  </a:solidFill>
                </a:endParaRPr>
              </a:p>
            </p:txBody>
          </p:sp>
        </p:grpSp>
        <p:sp>
          <p:nvSpPr>
            <p:cNvPr id="23"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b="1" kern="0">
                <a:solidFill>
                  <a:srgbClr val="FFFFFF"/>
                </a:solidFill>
              </a:endParaRPr>
            </a:p>
          </p:txBody>
        </p:sp>
      </p:grpSp>
      <p:sp>
        <p:nvSpPr>
          <p:cNvPr id="24590"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b="1">
                <a:solidFill>
                  <a:schemeClr val="bg1"/>
                </a:solidFill>
                <a:ea typeface="微软雅黑" pitchFamily="34" charset="-122"/>
              </a:rPr>
              <a:t>01</a:t>
            </a:r>
            <a:endParaRPr lang="zh-CN" altLang="en-US" sz="3200" b="1">
              <a:solidFill>
                <a:schemeClr val="bg1"/>
              </a:solidFill>
              <a:ea typeface="微软雅黑" pitchFamily="34" charset="-122"/>
            </a:endParaRPr>
          </a:p>
        </p:txBody>
      </p:sp>
      <p:sp>
        <p:nvSpPr>
          <p:cNvPr id="24591"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b="1">
                <a:solidFill>
                  <a:schemeClr val="bg1"/>
                </a:solidFill>
                <a:ea typeface="微软雅黑" pitchFamily="34" charset="-122"/>
              </a:rPr>
              <a:t>01</a:t>
            </a:r>
            <a:endParaRPr lang="zh-CN" altLang="en-US" sz="3200" b="1">
              <a:solidFill>
                <a:schemeClr val="bg1"/>
              </a:solidFill>
              <a:ea typeface="微软雅黑" pitchFamily="34" charset="-122"/>
            </a:endParaRPr>
          </a:p>
        </p:txBody>
      </p:sp>
      <p:sp>
        <p:nvSpPr>
          <p:cNvPr id="28" name="矩形 27"/>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p>
        </p:txBody>
      </p:sp>
      <p:sp>
        <p:nvSpPr>
          <p:cNvPr id="29" name="椭圆 28"/>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1"/>
          </a:p>
        </p:txBody>
      </p:sp>
      <p:grpSp>
        <p:nvGrpSpPr>
          <p:cNvPr id="24594" name="Group 32"/>
          <p:cNvGrpSpPr>
            <a:grpSpLocks/>
          </p:cNvGrpSpPr>
          <p:nvPr/>
        </p:nvGrpSpPr>
        <p:grpSpPr bwMode="auto">
          <a:xfrm>
            <a:off x="1087438" y="-11113"/>
            <a:ext cx="709612" cy="711201"/>
            <a:chOff x="3692576" y="1742634"/>
            <a:chExt cx="2790379" cy="2796023"/>
          </a:xfrm>
        </p:grpSpPr>
        <p:grpSp>
          <p:nvGrpSpPr>
            <p:cNvPr id="24597" name="组合 79"/>
            <p:cNvGrpSpPr>
              <a:grpSpLocks/>
            </p:cNvGrpSpPr>
            <p:nvPr/>
          </p:nvGrpSpPr>
          <p:grpSpPr bwMode="auto">
            <a:xfrm>
              <a:off x="3692576" y="1742634"/>
              <a:ext cx="2790379" cy="2796023"/>
              <a:chOff x="6379729" y="2488774"/>
              <a:chExt cx="2513016" cy="2513016"/>
            </a:xfrm>
          </p:grpSpPr>
          <p:sp>
            <p:nvSpPr>
              <p:cNvPr id="33"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b="1" kern="0">
                  <a:solidFill>
                    <a:srgbClr val="FFFFFF"/>
                  </a:solidFill>
                  <a:latin typeface="Arial" panose="020B0604020202020204"/>
                  <a:ea typeface="宋体" panose="02010600030101010101" pitchFamily="2" charset="-122"/>
                </a:endParaRPr>
              </a:p>
            </p:txBody>
          </p:sp>
          <p:sp>
            <p:nvSpPr>
              <p:cNvPr id="34"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b="1" kern="0">
                  <a:solidFill>
                    <a:srgbClr val="FFFFFF"/>
                  </a:solidFill>
                </a:endParaRPr>
              </a:p>
            </p:txBody>
          </p:sp>
        </p:grpSp>
        <p:sp>
          <p:nvSpPr>
            <p:cNvPr id="32"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b="1" kern="0">
                <a:solidFill>
                  <a:srgbClr val="FFFFFF"/>
                </a:solidFill>
              </a:endParaRPr>
            </a:p>
          </p:txBody>
        </p:sp>
      </p:grpSp>
      <p:sp>
        <p:nvSpPr>
          <p:cNvPr id="24595" name="矩形 34"/>
          <p:cNvSpPr>
            <a:spLocks noChangeArrowheads="1"/>
          </p:cNvSpPr>
          <p:nvPr/>
        </p:nvSpPr>
        <p:spPr bwMode="auto">
          <a:xfrm>
            <a:off x="1987550" y="130175"/>
            <a:ext cx="3673475" cy="522288"/>
          </a:xfrm>
          <a:prstGeom prst="rect">
            <a:avLst/>
          </a:prstGeom>
          <a:noFill/>
          <a:ln w="9525">
            <a:noFill/>
            <a:miter lim="800000"/>
            <a:headEnd/>
            <a:tailEnd/>
          </a:ln>
        </p:spPr>
        <p:txBody>
          <a:bodyPr wrap="none">
            <a:spAutoFit/>
          </a:bodyPr>
          <a:lstStyle/>
          <a:p>
            <a:pPr>
              <a:lnSpc>
                <a:spcPct val="175000"/>
              </a:lnSpc>
            </a:pPr>
            <a:r>
              <a:rPr lang="zh-CN" altLang="en-US" sz="1600" b="1">
                <a:solidFill>
                  <a:schemeClr val="bg1"/>
                </a:solidFill>
                <a:latin typeface="微软雅黑" pitchFamily="34" charset="-122"/>
                <a:ea typeface="微软雅黑" pitchFamily="34" charset="-122"/>
              </a:rPr>
              <a:t>中国各主权朝代版图演变：向内陆扩张</a:t>
            </a:r>
            <a:endParaRPr lang="en-US" altLang="zh-CN" sz="1600" b="1">
              <a:solidFill>
                <a:schemeClr val="bg1"/>
              </a:solidFill>
              <a:latin typeface="微软雅黑" pitchFamily="34" charset="-122"/>
              <a:ea typeface="微软雅黑" pitchFamily="34" charset="-122"/>
            </a:endParaRPr>
          </a:p>
        </p:txBody>
      </p:sp>
      <p:pic>
        <p:nvPicPr>
          <p:cNvPr id="24596"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11"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p:tgtEl>
                                          <p:spTgt spid="7"/>
                                        </p:tgtEl>
                                        <p:attrNameLst>
                                          <p:attrName>ppt_y</p:attrName>
                                        </p:attrNameLst>
                                      </p:cBhvr>
                                      <p:tavLst>
                                        <p:tav tm="0">
                                          <p:val>
                                            <p:strVal val="#ppt_y+#ppt_h*1.125000"/>
                                          </p:val>
                                        </p:tav>
                                        <p:tav tm="100000">
                                          <p:val>
                                            <p:strVal val="#ppt_y"/>
                                          </p:val>
                                        </p:tav>
                                      </p:tavLst>
                                    </p:anim>
                                    <p:animEffect transition="in" filter="wipe(up)">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ntr" presetSubtype="0"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100"/>
                                        <p:tgtEl>
                                          <p:spTgt spid="10"/>
                                        </p:tgtEl>
                                      </p:cBhvr>
                                    </p:animEffect>
                                    <p:anim calcmode="lin" valueType="num">
                                      <p:cBhvr>
                                        <p:cTn id="51" dur="400" fill="hold"/>
                                        <p:tgtEl>
                                          <p:spTgt spid="10"/>
                                        </p:tgtEl>
                                        <p:attrNameLst>
                                          <p:attrName>ppt_x</p:attrName>
                                        </p:attrNameLst>
                                      </p:cBhvr>
                                      <p:tavLst>
                                        <p:tav tm="0">
                                          <p:val>
                                            <p:strVal val="#ppt_x"/>
                                          </p:val>
                                        </p:tav>
                                        <p:tav tm="100000">
                                          <p:val>
                                            <p:strVal val="#ppt_x"/>
                                          </p:val>
                                        </p:tav>
                                      </p:tavLst>
                                    </p:anim>
                                    <p:anim calcmode="lin" valueType="num">
                                      <p:cBhvr>
                                        <p:cTn id="52" dur="400" fill="hold"/>
                                        <p:tgtEl>
                                          <p:spTgt spid="10"/>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3" presetClass="entr" presetSubtype="16"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plus(in)">
                                      <p:cBhvr>
                                        <p:cTn id="5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10407650" y="919163"/>
            <a:ext cx="1292225" cy="4246562"/>
          </a:xfrm>
          <a:prstGeom prst="rect">
            <a:avLst/>
          </a:prstGeom>
          <a:noFill/>
          <a:ln w="25400">
            <a:solidFill>
              <a:srgbClr val="C00000"/>
            </a:solidFill>
            <a:miter lim="800000"/>
            <a:headEnd/>
            <a:tailEnd/>
          </a:ln>
        </p:spPr>
        <p:txBody>
          <a:bodyPr vert="eaVert">
            <a:spAutoFit/>
          </a:bodyPr>
          <a:lstStyle/>
          <a:p>
            <a:r>
              <a:rPr lang="zh-CN" altLang="en-US">
                <a:ea typeface="微软雅黑" pitchFamily="34" charset="-122"/>
              </a:rPr>
              <a:t>儒家思想统领中华传统文化，而儒家思想中的中庸、致仕等思想根深蒂固存在，对于航海的开发以及工业的推进，都存在一定的阻碍作用。</a:t>
            </a:r>
          </a:p>
        </p:txBody>
      </p:sp>
      <p:sp>
        <p:nvSpPr>
          <p:cNvPr id="7" name="右箭头标注 6"/>
          <p:cNvSpPr/>
          <p:nvPr/>
        </p:nvSpPr>
        <p:spPr>
          <a:xfrm>
            <a:off x="3473450" y="1346200"/>
            <a:ext cx="846138" cy="3990975"/>
          </a:xfrm>
          <a:prstGeom prst="rightArrowCallout">
            <a:avLst>
              <a:gd name="adj1" fmla="val 47639"/>
              <a:gd name="adj2" fmla="val 59023"/>
              <a:gd name="adj3" fmla="val 35685"/>
              <a:gd name="adj4" fmla="val 36526"/>
            </a:avLst>
          </a:prstGeom>
          <a:solidFill>
            <a:srgbClr val="C000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波形 7"/>
          <p:cNvSpPr/>
          <p:nvPr/>
        </p:nvSpPr>
        <p:spPr>
          <a:xfrm>
            <a:off x="5459413" y="1495425"/>
            <a:ext cx="3871912" cy="1247775"/>
          </a:xfrm>
          <a:prstGeom prst="wave">
            <a:avLst>
              <a:gd name="adj1" fmla="val 9781"/>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solidFill>
                  <a:srgbClr val="C00000"/>
                </a:solidFill>
                <a:latin typeface="华文宋体" panose="02010600040101010101" pitchFamily="2" charset="-122"/>
                <a:ea typeface="华文宋体" panose="02010600040101010101" pitchFamily="2" charset="-122"/>
              </a:rPr>
              <a:t>农耕化导致中国传统文化对天时地利人和的天人合一之崇尚自然和谐的文化源头</a:t>
            </a:r>
          </a:p>
        </p:txBody>
      </p:sp>
      <p:sp>
        <p:nvSpPr>
          <p:cNvPr id="9" name="波形 8"/>
          <p:cNvSpPr/>
          <p:nvPr/>
        </p:nvSpPr>
        <p:spPr>
          <a:xfrm>
            <a:off x="5448300" y="3505200"/>
            <a:ext cx="3871913" cy="1338263"/>
          </a:xfrm>
          <a:prstGeom prst="wav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solidFill>
                  <a:srgbClr val="C00000"/>
                </a:solidFill>
                <a:latin typeface="华文宋体" panose="02010600040101010101" pitchFamily="2" charset="-122"/>
                <a:ea typeface="华文宋体" panose="02010600040101010101" pitchFamily="2" charset="-122"/>
              </a:rPr>
              <a:t>一面朝海，一面被青藏高原和帕米尔高原天然屏障隔开，致使汉文化得到千年传承</a:t>
            </a:r>
          </a:p>
        </p:txBody>
      </p:sp>
      <p:sp>
        <p:nvSpPr>
          <p:cNvPr id="13" name="右箭头标注 12"/>
          <p:cNvSpPr/>
          <p:nvPr/>
        </p:nvSpPr>
        <p:spPr>
          <a:xfrm>
            <a:off x="9445625" y="1312863"/>
            <a:ext cx="847725" cy="3457575"/>
          </a:xfrm>
          <a:prstGeom prst="rightArrowCallout">
            <a:avLst>
              <a:gd name="adj1" fmla="val 47639"/>
              <a:gd name="adj2" fmla="val 59023"/>
              <a:gd name="adj3" fmla="val 35685"/>
              <a:gd name="adj4" fmla="val 36526"/>
            </a:avLst>
          </a:prstGeom>
          <a:solidFill>
            <a:srgbClr val="C000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矩形 13"/>
          <p:cNvSpPr>
            <a:spLocks noChangeArrowheads="1"/>
          </p:cNvSpPr>
          <p:nvPr/>
        </p:nvSpPr>
        <p:spPr bwMode="auto">
          <a:xfrm>
            <a:off x="4381500" y="1495425"/>
            <a:ext cx="1016000" cy="3692525"/>
          </a:xfrm>
          <a:prstGeom prst="rect">
            <a:avLst/>
          </a:prstGeom>
          <a:noFill/>
          <a:ln w="25400">
            <a:solidFill>
              <a:srgbClr val="C00000"/>
            </a:solidFill>
            <a:miter lim="800000"/>
            <a:headEnd/>
            <a:tailEnd/>
          </a:ln>
        </p:spPr>
        <p:txBody>
          <a:bodyPr vert="eaVert">
            <a:spAutoFit/>
          </a:bodyPr>
          <a:lstStyle/>
          <a:p>
            <a:r>
              <a:rPr lang="zh-CN" altLang="en-US">
                <a:ea typeface="微软雅黑" pitchFamily="34" charset="-122"/>
              </a:rPr>
              <a:t>自夏</a:t>
            </a:r>
            <a:r>
              <a:rPr lang="en-US" altLang="zh-CN">
                <a:ea typeface="微软雅黑" pitchFamily="34" charset="-122"/>
              </a:rPr>
              <a:t>2800</a:t>
            </a:r>
            <a:r>
              <a:rPr lang="zh-CN" altLang="en-US">
                <a:ea typeface="微软雅黑" pitchFamily="34" charset="-122"/>
              </a:rPr>
              <a:t>余年来，中国经历了秦、汉、唐、明等鼎盛时期的发展，中国逐步成为陆权强国。</a:t>
            </a:r>
          </a:p>
        </p:txBody>
      </p:sp>
      <p:sp>
        <p:nvSpPr>
          <p:cNvPr id="16" name="矩形 15"/>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矩形 16"/>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椭圆 17"/>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5610" name="Group 32"/>
          <p:cNvGrpSpPr>
            <a:grpSpLocks/>
          </p:cNvGrpSpPr>
          <p:nvPr/>
        </p:nvGrpSpPr>
        <p:grpSpPr bwMode="auto">
          <a:xfrm>
            <a:off x="1087438" y="-11113"/>
            <a:ext cx="709612" cy="711201"/>
            <a:chOff x="3692576" y="1742634"/>
            <a:chExt cx="2790379" cy="2796023"/>
          </a:xfrm>
        </p:grpSpPr>
        <p:grpSp>
          <p:nvGrpSpPr>
            <p:cNvPr id="25644" name="组合 79"/>
            <p:cNvGrpSpPr>
              <a:grpSpLocks/>
            </p:cNvGrpSpPr>
            <p:nvPr/>
          </p:nvGrpSpPr>
          <p:grpSpPr bwMode="auto">
            <a:xfrm>
              <a:off x="3692576" y="1742634"/>
              <a:ext cx="2790379" cy="2796023"/>
              <a:chOff x="6379729" y="2488774"/>
              <a:chExt cx="2513016" cy="2513016"/>
            </a:xfrm>
          </p:grpSpPr>
          <p:sp>
            <p:nvSpPr>
              <p:cNvPr id="22"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1"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5611"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5612"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6" name="矩形 25"/>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7" name="椭圆 26"/>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5615" name="Group 32"/>
          <p:cNvGrpSpPr>
            <a:grpSpLocks/>
          </p:cNvGrpSpPr>
          <p:nvPr/>
        </p:nvGrpSpPr>
        <p:grpSpPr bwMode="auto">
          <a:xfrm>
            <a:off x="1087438" y="-11113"/>
            <a:ext cx="709612" cy="711201"/>
            <a:chOff x="3692576" y="1742634"/>
            <a:chExt cx="2790379" cy="2796023"/>
          </a:xfrm>
        </p:grpSpPr>
        <p:grpSp>
          <p:nvGrpSpPr>
            <p:cNvPr id="25636" name="组合 79"/>
            <p:cNvGrpSpPr>
              <a:grpSpLocks/>
            </p:cNvGrpSpPr>
            <p:nvPr/>
          </p:nvGrpSpPr>
          <p:grpSpPr bwMode="auto">
            <a:xfrm>
              <a:off x="3692576" y="1742634"/>
              <a:ext cx="2790379" cy="2796023"/>
              <a:chOff x="6379729" y="2488774"/>
              <a:chExt cx="2513016" cy="2513016"/>
            </a:xfrm>
          </p:grpSpPr>
          <p:sp>
            <p:nvSpPr>
              <p:cNvPr id="31"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32"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30"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5616" name="矩形 32"/>
          <p:cNvSpPr>
            <a:spLocks noChangeArrowheads="1"/>
          </p:cNvSpPr>
          <p:nvPr/>
        </p:nvSpPr>
        <p:spPr bwMode="auto">
          <a:xfrm>
            <a:off x="1987550" y="130175"/>
            <a:ext cx="2236788"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中国成为路权农业强国</a:t>
            </a:r>
            <a:endParaRPr lang="en-US" altLang="zh-CN" sz="1600">
              <a:solidFill>
                <a:schemeClr val="bg1"/>
              </a:solidFill>
              <a:latin typeface="微软雅黑" pitchFamily="34" charset="-122"/>
              <a:ea typeface="微软雅黑" pitchFamily="34" charset="-122"/>
            </a:endParaRPr>
          </a:p>
        </p:txBody>
      </p:sp>
      <p:pic>
        <p:nvPicPr>
          <p:cNvPr id="25617"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2" cstate="print"/>
          <a:srcRect/>
          <a:stretch>
            <a:fillRect/>
          </a:stretch>
        </p:blipFill>
        <p:spPr bwMode="auto">
          <a:xfrm>
            <a:off x="9028113" y="-296863"/>
            <a:ext cx="3716337" cy="1257301"/>
          </a:xfrm>
          <a:prstGeom prst="rect">
            <a:avLst/>
          </a:prstGeom>
          <a:noFill/>
          <a:ln w="9525">
            <a:noFill/>
            <a:miter lim="800000"/>
            <a:headEnd/>
            <a:tailEnd/>
          </a:ln>
        </p:spPr>
      </p:pic>
      <p:grpSp>
        <p:nvGrpSpPr>
          <p:cNvPr id="35" name="组合 34"/>
          <p:cNvGrpSpPr>
            <a:grpSpLocks/>
          </p:cNvGrpSpPr>
          <p:nvPr/>
        </p:nvGrpSpPr>
        <p:grpSpPr bwMode="auto">
          <a:xfrm>
            <a:off x="42863" y="1225550"/>
            <a:ext cx="1049337" cy="1500188"/>
            <a:chOff x="35041" y="1560"/>
            <a:chExt cx="1050280" cy="1500400"/>
          </a:xfrm>
        </p:grpSpPr>
        <p:sp>
          <p:nvSpPr>
            <p:cNvPr id="36" name="燕尾形 35"/>
            <p:cNvSpPr/>
            <p:nvPr/>
          </p:nvSpPr>
          <p:spPr>
            <a:xfrm rot="5400000">
              <a:off x="-190018" y="226619"/>
              <a:ext cx="1500400" cy="1050280"/>
            </a:xfrm>
            <a:prstGeom prst="chevron">
              <a:avLst/>
            </a:prstGeom>
            <a:solidFill>
              <a:srgbClr val="00B05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燕尾形 4"/>
            <p:cNvSpPr/>
            <p:nvPr/>
          </p:nvSpPr>
          <p:spPr>
            <a:xfrm>
              <a:off x="35041" y="527097"/>
              <a:ext cx="1050280" cy="449325"/>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fontAlgn="auto">
                <a:lnSpc>
                  <a:spcPct val="90000"/>
                </a:lnSpc>
                <a:spcAft>
                  <a:spcPct val="35000"/>
                </a:spcAft>
                <a:defRPr/>
              </a:pPr>
              <a:r>
                <a:rPr lang="zh-CN" altLang="en-US" sz="2000" dirty="0"/>
                <a:t>农耕化</a:t>
              </a:r>
            </a:p>
          </p:txBody>
        </p:sp>
      </p:grpSp>
      <p:grpSp>
        <p:nvGrpSpPr>
          <p:cNvPr id="38" name="组合 37"/>
          <p:cNvGrpSpPr>
            <a:grpSpLocks/>
          </p:cNvGrpSpPr>
          <p:nvPr/>
        </p:nvGrpSpPr>
        <p:grpSpPr bwMode="auto">
          <a:xfrm>
            <a:off x="1109663" y="1262063"/>
            <a:ext cx="2312987" cy="976312"/>
            <a:chOff x="1106840" y="11294"/>
            <a:chExt cx="2312473" cy="975260"/>
          </a:xfrm>
        </p:grpSpPr>
        <p:sp>
          <p:nvSpPr>
            <p:cNvPr id="39" name="同侧圆角矩形 38"/>
            <p:cNvSpPr/>
            <p:nvPr/>
          </p:nvSpPr>
          <p:spPr>
            <a:xfrm rot="5400000">
              <a:off x="1775447" y="-657313"/>
              <a:ext cx="975260" cy="2312473"/>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0" name="同侧圆角矩形 4"/>
            <p:cNvSpPr/>
            <p:nvPr/>
          </p:nvSpPr>
          <p:spPr>
            <a:xfrm>
              <a:off x="1106840" y="58868"/>
              <a:ext cx="2264859" cy="88011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92456" tIns="8255" rIns="8255" bIns="8255" spcCol="1270" anchor="ctr"/>
            <a:lstStyle/>
            <a:p>
              <a:pPr marL="114300" lvl="1" indent="-114300" defTabSz="577850" fontAlgn="auto">
                <a:lnSpc>
                  <a:spcPct val="90000"/>
                </a:lnSpc>
                <a:spcAft>
                  <a:spcPct val="15000"/>
                </a:spcAft>
                <a:buFontTx/>
                <a:buChar char="••"/>
                <a:defRPr/>
              </a:pPr>
              <a:r>
                <a:rPr lang="zh-CN" altLang="en-US" sz="1300" dirty="0"/>
                <a:t>充足的食物</a:t>
              </a:r>
            </a:p>
            <a:p>
              <a:pPr marL="114300" lvl="1" indent="-114300" defTabSz="577850" fontAlgn="auto">
                <a:lnSpc>
                  <a:spcPct val="90000"/>
                </a:lnSpc>
                <a:spcAft>
                  <a:spcPct val="15000"/>
                </a:spcAft>
                <a:buFontTx/>
                <a:buChar char="••"/>
                <a:defRPr/>
              </a:pPr>
              <a:r>
                <a:rPr lang="zh-CN" altLang="en-US" sz="1300" dirty="0"/>
                <a:t>稳定增长的人口</a:t>
              </a:r>
            </a:p>
            <a:p>
              <a:pPr marL="114300" lvl="1" indent="-114300" defTabSz="577850" fontAlgn="auto">
                <a:lnSpc>
                  <a:spcPct val="90000"/>
                </a:lnSpc>
                <a:spcAft>
                  <a:spcPct val="15000"/>
                </a:spcAft>
                <a:buFontTx/>
                <a:buChar char="••"/>
                <a:defRPr/>
              </a:pPr>
              <a:r>
                <a:rPr lang="zh-CN" altLang="en-US" sz="1300" dirty="0"/>
                <a:t>制度的建立</a:t>
              </a:r>
            </a:p>
          </p:txBody>
        </p:sp>
      </p:grpSp>
      <p:grpSp>
        <p:nvGrpSpPr>
          <p:cNvPr id="41" name="组合 40"/>
          <p:cNvGrpSpPr>
            <a:grpSpLocks/>
          </p:cNvGrpSpPr>
          <p:nvPr/>
        </p:nvGrpSpPr>
        <p:grpSpPr bwMode="auto">
          <a:xfrm>
            <a:off x="41275" y="2500313"/>
            <a:ext cx="1049338" cy="1500187"/>
            <a:chOff x="35041" y="1306573"/>
            <a:chExt cx="1050280" cy="1500400"/>
          </a:xfrm>
        </p:grpSpPr>
        <p:sp>
          <p:nvSpPr>
            <p:cNvPr id="42" name="燕尾形 41"/>
            <p:cNvSpPr/>
            <p:nvPr/>
          </p:nvSpPr>
          <p:spPr>
            <a:xfrm rot="5400000">
              <a:off x="-190020" y="1531634"/>
              <a:ext cx="1500400" cy="1050280"/>
            </a:xfrm>
            <a:prstGeom prst="chevron">
              <a:avLst/>
            </a:prstGeom>
            <a:solidFill>
              <a:srgbClr val="FEEC92"/>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燕尾形 4"/>
            <p:cNvSpPr/>
            <p:nvPr/>
          </p:nvSpPr>
          <p:spPr>
            <a:xfrm>
              <a:off x="35041" y="1832110"/>
              <a:ext cx="1050280" cy="449327"/>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fontAlgn="auto">
                <a:lnSpc>
                  <a:spcPct val="90000"/>
                </a:lnSpc>
                <a:spcAft>
                  <a:spcPct val="35000"/>
                </a:spcAft>
                <a:defRPr/>
              </a:pPr>
              <a:r>
                <a:rPr lang="zh-CN" altLang="en-US" sz="2000" dirty="0"/>
                <a:t>版图推进</a:t>
              </a:r>
            </a:p>
          </p:txBody>
        </p:sp>
      </p:grpSp>
      <p:grpSp>
        <p:nvGrpSpPr>
          <p:cNvPr id="44" name="组合 43"/>
          <p:cNvGrpSpPr>
            <a:grpSpLocks/>
          </p:cNvGrpSpPr>
          <p:nvPr/>
        </p:nvGrpSpPr>
        <p:grpSpPr bwMode="auto">
          <a:xfrm>
            <a:off x="1108075" y="2500313"/>
            <a:ext cx="2346325" cy="974725"/>
            <a:chOff x="1094077" y="1295290"/>
            <a:chExt cx="2347651" cy="975260"/>
          </a:xfrm>
        </p:grpSpPr>
        <p:sp>
          <p:nvSpPr>
            <p:cNvPr id="45" name="同侧圆角矩形 44"/>
            <p:cNvSpPr/>
            <p:nvPr/>
          </p:nvSpPr>
          <p:spPr>
            <a:xfrm rot="5400000">
              <a:off x="1780273" y="609094"/>
              <a:ext cx="975260" cy="2347651"/>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6" name="同侧圆角矩形 4"/>
            <p:cNvSpPr/>
            <p:nvPr/>
          </p:nvSpPr>
          <p:spPr>
            <a:xfrm>
              <a:off x="1094077" y="1342941"/>
              <a:ext cx="2299999" cy="8799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92456" tIns="8255" rIns="8255" bIns="8255" spcCol="1270" anchor="ctr"/>
            <a:lstStyle/>
            <a:p>
              <a:pPr marL="114300" lvl="1" indent="-114300" defTabSz="577850" fontAlgn="auto">
                <a:lnSpc>
                  <a:spcPct val="90000"/>
                </a:lnSpc>
                <a:spcAft>
                  <a:spcPct val="15000"/>
                </a:spcAft>
                <a:buFontTx/>
                <a:buChar char="••"/>
                <a:defRPr/>
              </a:pPr>
              <a:r>
                <a:rPr lang="zh-CN" altLang="en-US" sz="1300" dirty="0"/>
                <a:t>东南朝海</a:t>
              </a:r>
            </a:p>
            <a:p>
              <a:pPr marL="114300" lvl="1" indent="-114300" defTabSz="577850" fontAlgn="auto">
                <a:lnSpc>
                  <a:spcPct val="90000"/>
                </a:lnSpc>
                <a:spcAft>
                  <a:spcPct val="15000"/>
                </a:spcAft>
                <a:buFontTx/>
                <a:buChar char="••"/>
                <a:defRPr/>
              </a:pPr>
              <a:r>
                <a:rPr lang="zh-CN" altLang="en-US" sz="1300" dirty="0"/>
                <a:t>内地幅员辽阔</a:t>
              </a:r>
            </a:p>
          </p:txBody>
        </p:sp>
      </p:grpSp>
      <p:grpSp>
        <p:nvGrpSpPr>
          <p:cNvPr id="47" name="组合 46"/>
          <p:cNvGrpSpPr>
            <a:grpSpLocks/>
          </p:cNvGrpSpPr>
          <p:nvPr/>
        </p:nvGrpSpPr>
        <p:grpSpPr bwMode="auto">
          <a:xfrm>
            <a:off x="28575" y="3835400"/>
            <a:ext cx="1050925" cy="1501775"/>
            <a:chOff x="35041" y="2611587"/>
            <a:chExt cx="1050280" cy="1500400"/>
          </a:xfrm>
        </p:grpSpPr>
        <p:sp>
          <p:nvSpPr>
            <p:cNvPr id="48" name="燕尾形 47"/>
            <p:cNvSpPr/>
            <p:nvPr/>
          </p:nvSpPr>
          <p:spPr>
            <a:xfrm rot="5400000">
              <a:off x="-190019" y="2836647"/>
              <a:ext cx="1500400" cy="1050280"/>
            </a:xfrm>
            <a:prstGeom prst="chevron">
              <a:avLst/>
            </a:prstGeom>
            <a:solidFill>
              <a:srgbClr val="C00000"/>
            </a:solidFill>
            <a:ln>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9" name="燕尾形 4"/>
            <p:cNvSpPr/>
            <p:nvPr/>
          </p:nvSpPr>
          <p:spPr>
            <a:xfrm>
              <a:off x="35041" y="3136569"/>
              <a:ext cx="1050280" cy="450437"/>
            </a:xfrm>
            <a:prstGeom prst="rect">
              <a:avLst/>
            </a:prstGeom>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fontAlgn="auto">
                <a:lnSpc>
                  <a:spcPct val="90000"/>
                </a:lnSpc>
                <a:spcAft>
                  <a:spcPct val="35000"/>
                </a:spcAft>
                <a:defRPr/>
              </a:pPr>
              <a:r>
                <a:rPr lang="zh-CN" altLang="en-US" sz="2000" dirty="0"/>
                <a:t>陆权强国</a:t>
              </a:r>
            </a:p>
          </p:txBody>
        </p:sp>
      </p:grpSp>
      <p:grpSp>
        <p:nvGrpSpPr>
          <p:cNvPr id="50" name="组合 49"/>
          <p:cNvGrpSpPr>
            <a:grpSpLocks/>
          </p:cNvGrpSpPr>
          <p:nvPr/>
        </p:nvGrpSpPr>
        <p:grpSpPr bwMode="auto">
          <a:xfrm>
            <a:off x="1085850" y="3867150"/>
            <a:ext cx="2330450" cy="974725"/>
            <a:chOff x="1102847" y="2600303"/>
            <a:chExt cx="2330112" cy="975260"/>
          </a:xfrm>
        </p:grpSpPr>
        <p:sp>
          <p:nvSpPr>
            <p:cNvPr id="51" name="同侧圆角矩形 50"/>
            <p:cNvSpPr/>
            <p:nvPr/>
          </p:nvSpPr>
          <p:spPr>
            <a:xfrm rot="5400000">
              <a:off x="1780273" y="1922878"/>
              <a:ext cx="975260" cy="2330112"/>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同侧圆角矩形 4"/>
            <p:cNvSpPr/>
            <p:nvPr/>
          </p:nvSpPr>
          <p:spPr>
            <a:xfrm>
              <a:off x="1102847" y="2647954"/>
              <a:ext cx="2282494" cy="8799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92456" tIns="8255" rIns="8255" bIns="8255" spcCol="1270" anchor="ctr"/>
            <a:lstStyle/>
            <a:p>
              <a:pPr marL="114300" lvl="1" indent="-114300" defTabSz="577850" fontAlgn="auto">
                <a:lnSpc>
                  <a:spcPct val="90000"/>
                </a:lnSpc>
                <a:spcAft>
                  <a:spcPct val="15000"/>
                </a:spcAft>
                <a:buFontTx/>
                <a:buChar char="••"/>
                <a:defRPr/>
              </a:pPr>
              <a:r>
                <a:rPr lang="zh-CN" altLang="en-US" sz="1300" dirty="0"/>
                <a:t>确立陆权强国</a:t>
              </a:r>
            </a:p>
            <a:p>
              <a:pPr marL="114300" lvl="1" indent="-114300" defTabSz="577850" fontAlgn="auto">
                <a:lnSpc>
                  <a:spcPct val="90000"/>
                </a:lnSpc>
                <a:spcAft>
                  <a:spcPct val="15000"/>
                </a:spcAft>
                <a:buFontTx/>
                <a:buChar char="••"/>
                <a:defRPr/>
              </a:pPr>
              <a:r>
                <a:rPr lang="zh-CN" altLang="en-US" sz="1300" dirty="0"/>
                <a:t>海权发展意识薄弱</a:t>
              </a:r>
            </a:p>
          </p:txBody>
        </p:sp>
      </p:grpSp>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1000"/>
                                        <p:tgtEl>
                                          <p:spTgt spid="38"/>
                                        </p:tgtEl>
                                      </p:cBhvr>
                                    </p:animEffect>
                                    <p:anim calcmode="lin" valueType="num">
                                      <p:cBhvr>
                                        <p:cTn id="14" dur="1000" fill="hold"/>
                                        <p:tgtEl>
                                          <p:spTgt spid="38"/>
                                        </p:tgtEl>
                                        <p:attrNameLst>
                                          <p:attrName>ppt_x</p:attrName>
                                        </p:attrNameLst>
                                      </p:cBhvr>
                                      <p:tavLst>
                                        <p:tav tm="0">
                                          <p:val>
                                            <p:strVal val="#ppt_x"/>
                                          </p:val>
                                        </p:tav>
                                        <p:tav tm="100000">
                                          <p:val>
                                            <p:strVal val="#ppt_x"/>
                                          </p:val>
                                        </p:tav>
                                      </p:tavLst>
                                    </p:anim>
                                    <p:anim calcmode="lin" valueType="num">
                                      <p:cBhvr>
                                        <p:cTn id="1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additive="base">
                                        <p:cTn id="20" dur="500" fill="hold"/>
                                        <p:tgtEl>
                                          <p:spTgt spid="41"/>
                                        </p:tgtEl>
                                        <p:attrNameLst>
                                          <p:attrName>ppt_x</p:attrName>
                                        </p:attrNameLst>
                                      </p:cBhvr>
                                      <p:tavLst>
                                        <p:tav tm="0">
                                          <p:val>
                                            <p:strVal val="#ppt_x"/>
                                          </p:val>
                                        </p:tav>
                                        <p:tav tm="100000">
                                          <p:val>
                                            <p:strVal val="#ppt_x"/>
                                          </p:val>
                                        </p:tav>
                                      </p:tavLst>
                                    </p:anim>
                                    <p:anim calcmode="lin" valueType="num">
                                      <p:cBhvr additive="base">
                                        <p:cTn id="2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ppt_x"/>
                                          </p:val>
                                        </p:tav>
                                        <p:tav tm="100000">
                                          <p:val>
                                            <p:strVal val="#ppt_x"/>
                                          </p:val>
                                        </p:tav>
                                      </p:tavLst>
                                    </p:anim>
                                    <p:anim calcmode="lin" valueType="num">
                                      <p:cBhvr additive="base">
                                        <p:cTn id="3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1000"/>
                                        <p:tgtEl>
                                          <p:spTgt spid="50"/>
                                        </p:tgtEl>
                                      </p:cBhvr>
                                    </p:animEffect>
                                    <p:anim calcmode="lin" valueType="num">
                                      <p:cBhvr>
                                        <p:cTn id="40" dur="1000" fill="hold"/>
                                        <p:tgtEl>
                                          <p:spTgt spid="50"/>
                                        </p:tgtEl>
                                        <p:attrNameLst>
                                          <p:attrName>ppt_x</p:attrName>
                                        </p:attrNameLst>
                                      </p:cBhvr>
                                      <p:tavLst>
                                        <p:tav tm="0">
                                          <p:val>
                                            <p:strVal val="#ppt_x"/>
                                          </p:val>
                                        </p:tav>
                                        <p:tav tm="100000">
                                          <p:val>
                                            <p:strVal val="#ppt_x"/>
                                          </p:val>
                                        </p:tav>
                                      </p:tavLst>
                                    </p:anim>
                                    <p:anim calcmode="lin" valueType="num">
                                      <p:cBhvr>
                                        <p:cTn id="41"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barn(inVertical)">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barn(inVertical)">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barn(inVertical)">
                                      <p:cBhvr>
                                        <p:cTn id="70" dur="500"/>
                                        <p:tgtEl>
                                          <p:spTgt spid="13"/>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wheel(1)">
                                      <p:cBhvr>
                                        <p:cTn id="7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nvGraphicFramePr>
        <p:xfrm>
          <a:off x="0" y="1174045"/>
          <a:ext cx="4755580" cy="2864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图片 7"/>
          <p:cNvPicPr>
            <a:picLocks noChangeAspect="1"/>
          </p:cNvPicPr>
          <p:nvPr/>
        </p:nvPicPr>
        <p:blipFill>
          <a:blip r:embed="rId7" cstate="print"/>
          <a:srcRect/>
          <a:stretch>
            <a:fillRect/>
          </a:stretch>
        </p:blipFill>
        <p:spPr bwMode="auto">
          <a:xfrm>
            <a:off x="0" y="4616450"/>
            <a:ext cx="6140450" cy="2241550"/>
          </a:xfrm>
          <a:prstGeom prst="rect">
            <a:avLst/>
          </a:prstGeom>
          <a:noFill/>
          <a:ln w="9525">
            <a:noFill/>
            <a:miter lim="800000"/>
            <a:headEnd/>
            <a:tailEnd/>
          </a:ln>
        </p:spPr>
      </p:pic>
      <p:graphicFrame>
        <p:nvGraphicFramePr>
          <p:cNvPr id="9" name="图示 8"/>
          <p:cNvGraphicFramePr/>
          <p:nvPr/>
        </p:nvGraphicFramePr>
        <p:xfrm>
          <a:off x="3964400" y="722489"/>
          <a:ext cx="3104444" cy="37558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图示 9"/>
          <p:cNvGraphicFramePr/>
          <p:nvPr/>
        </p:nvGraphicFramePr>
        <p:xfrm>
          <a:off x="6987822" y="1185333"/>
          <a:ext cx="5204178" cy="267546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12" name="图片 11"/>
          <p:cNvPicPr>
            <a:picLocks noChangeAspect="1"/>
          </p:cNvPicPr>
          <p:nvPr/>
        </p:nvPicPr>
        <p:blipFill>
          <a:blip r:embed="rId18" cstate="print"/>
          <a:srcRect/>
          <a:stretch>
            <a:fillRect/>
          </a:stretch>
        </p:blipFill>
        <p:spPr bwMode="auto">
          <a:xfrm>
            <a:off x="6140450" y="4616450"/>
            <a:ext cx="6051550" cy="2305050"/>
          </a:xfrm>
          <a:prstGeom prst="rect">
            <a:avLst/>
          </a:prstGeom>
          <a:noFill/>
          <a:ln w="9525">
            <a:noFill/>
            <a:miter lim="800000"/>
            <a:headEnd/>
            <a:tailEnd/>
          </a:ln>
        </p:spPr>
      </p:pic>
      <p:sp>
        <p:nvSpPr>
          <p:cNvPr id="13" name="矩形 12"/>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矩形 13"/>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椭圆 14"/>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6633" name="Group 32"/>
          <p:cNvGrpSpPr>
            <a:grpSpLocks/>
          </p:cNvGrpSpPr>
          <p:nvPr/>
        </p:nvGrpSpPr>
        <p:grpSpPr bwMode="auto">
          <a:xfrm>
            <a:off x="1087438" y="-11113"/>
            <a:ext cx="709612" cy="711201"/>
            <a:chOff x="3692576" y="1742634"/>
            <a:chExt cx="2790379" cy="2796023"/>
          </a:xfrm>
        </p:grpSpPr>
        <p:grpSp>
          <p:nvGrpSpPr>
            <p:cNvPr id="26649" name="组合 79"/>
            <p:cNvGrpSpPr>
              <a:grpSpLocks/>
            </p:cNvGrpSpPr>
            <p:nvPr/>
          </p:nvGrpSpPr>
          <p:grpSpPr bwMode="auto">
            <a:xfrm>
              <a:off x="3692576" y="1742634"/>
              <a:ext cx="2790379" cy="2796023"/>
              <a:chOff x="6379729" y="2488774"/>
              <a:chExt cx="2513016" cy="2513016"/>
            </a:xfrm>
          </p:grpSpPr>
          <p:sp>
            <p:nvSpPr>
              <p:cNvPr id="19"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18"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6634"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6635"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3" name="矩形 22"/>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椭圆 23"/>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6638" name="Group 32"/>
          <p:cNvGrpSpPr>
            <a:grpSpLocks/>
          </p:cNvGrpSpPr>
          <p:nvPr/>
        </p:nvGrpSpPr>
        <p:grpSpPr bwMode="auto">
          <a:xfrm>
            <a:off x="1087438" y="-11113"/>
            <a:ext cx="709612" cy="711201"/>
            <a:chOff x="3692576" y="1742634"/>
            <a:chExt cx="2790379" cy="2796023"/>
          </a:xfrm>
        </p:grpSpPr>
        <p:grpSp>
          <p:nvGrpSpPr>
            <p:cNvPr id="26641" name="组合 79"/>
            <p:cNvGrpSpPr>
              <a:grpSpLocks/>
            </p:cNvGrpSpPr>
            <p:nvPr/>
          </p:nvGrpSpPr>
          <p:grpSpPr bwMode="auto">
            <a:xfrm>
              <a:off x="3692576" y="1742634"/>
              <a:ext cx="2790379" cy="2796023"/>
              <a:chOff x="6379729" y="2488774"/>
              <a:chExt cx="2513016" cy="2513016"/>
            </a:xfrm>
          </p:grpSpPr>
          <p:sp>
            <p:nvSpPr>
              <p:cNvPr id="28"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2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7"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6639" name="矩形 29"/>
          <p:cNvSpPr>
            <a:spLocks noChangeArrowheads="1"/>
          </p:cNvSpPr>
          <p:nvPr/>
        </p:nvSpPr>
        <p:spPr bwMode="auto">
          <a:xfrm>
            <a:off x="1987550" y="130175"/>
            <a:ext cx="182721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欧洲的大航海时代</a:t>
            </a:r>
            <a:endParaRPr lang="en-US" altLang="zh-CN" sz="1600">
              <a:solidFill>
                <a:schemeClr val="bg1"/>
              </a:solidFill>
              <a:latin typeface="微软雅黑" pitchFamily="34" charset="-122"/>
              <a:ea typeface="微软雅黑" pitchFamily="34" charset="-122"/>
            </a:endParaRPr>
          </a:p>
        </p:txBody>
      </p:sp>
      <p:pic>
        <p:nvPicPr>
          <p:cNvPr id="26640"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19"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9" grpId="0">
        <p:bldAsOne/>
      </p:bldGraphic>
      <p:bldGraphic spid="10"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1"/>
          <p:cNvGrpSpPr>
            <a:grpSpLocks/>
          </p:cNvGrpSpPr>
          <p:nvPr/>
        </p:nvGrpSpPr>
        <p:grpSpPr bwMode="auto">
          <a:xfrm>
            <a:off x="871538" y="1236663"/>
            <a:ext cx="10958512" cy="2492375"/>
            <a:chOff x="2091330" y="1718275"/>
            <a:chExt cx="7500927" cy="3005442"/>
          </a:xfrm>
        </p:grpSpPr>
        <p:sp>
          <p:nvSpPr>
            <p:cNvPr id="27682" name="Freeform: Shape 46"/>
            <p:cNvSpPr>
              <a:spLocks/>
            </p:cNvSpPr>
            <p:nvPr/>
          </p:nvSpPr>
          <p:spPr bwMode="auto">
            <a:xfrm>
              <a:off x="2343952" y="2808809"/>
              <a:ext cx="1662562" cy="824375"/>
            </a:xfrm>
            <a:custGeom>
              <a:avLst/>
              <a:gdLst>
                <a:gd name="T0" fmla="*/ 831281 w 21600"/>
                <a:gd name="T1" fmla="*/ 412188 h 21600"/>
                <a:gd name="T2" fmla="*/ 831281 w 21600"/>
                <a:gd name="T3" fmla="*/ 412188 h 21600"/>
                <a:gd name="T4" fmla="*/ 831281 w 21600"/>
                <a:gd name="T5" fmla="*/ 412188 h 21600"/>
                <a:gd name="T6" fmla="*/ 831281 w 21600"/>
                <a:gd name="T7" fmla="*/ 4121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194" y="0"/>
                  </a:moveTo>
                  <a:lnTo>
                    <a:pt x="21600" y="0"/>
                  </a:lnTo>
                  <a:lnTo>
                    <a:pt x="18406" y="21600"/>
                  </a:lnTo>
                  <a:lnTo>
                    <a:pt x="0" y="21600"/>
                  </a:lnTo>
                  <a:lnTo>
                    <a:pt x="3194" y="0"/>
                  </a:lnTo>
                  <a:close/>
                </a:path>
              </a:pathLst>
            </a:custGeom>
            <a:solidFill>
              <a:schemeClr val="accent1"/>
            </a:solidFill>
            <a:ln w="12700" cap="flat">
              <a:noFill/>
              <a:miter lim="400000"/>
              <a:headEnd/>
              <a:tailEnd/>
            </a:ln>
          </p:spPr>
          <p:txBody>
            <a:bodyPr anchor="ctr"/>
            <a:lstStyle/>
            <a:p>
              <a:endParaRPr lang="zh-CN" altLang="en-US"/>
            </a:p>
          </p:txBody>
        </p:sp>
        <p:sp>
          <p:nvSpPr>
            <p:cNvPr id="27683" name="Freeform: Shape 44"/>
            <p:cNvSpPr>
              <a:spLocks/>
            </p:cNvSpPr>
            <p:nvPr/>
          </p:nvSpPr>
          <p:spPr bwMode="auto">
            <a:xfrm>
              <a:off x="3968731" y="2808809"/>
              <a:ext cx="1709032" cy="824375"/>
            </a:xfrm>
            <a:custGeom>
              <a:avLst/>
              <a:gdLst>
                <a:gd name="T0" fmla="*/ 854516 w 21600"/>
                <a:gd name="T1" fmla="*/ 412188 h 21600"/>
                <a:gd name="T2" fmla="*/ 854516 w 21600"/>
                <a:gd name="T3" fmla="*/ 412188 h 21600"/>
                <a:gd name="T4" fmla="*/ 854516 w 21600"/>
                <a:gd name="T5" fmla="*/ 412188 h 21600"/>
                <a:gd name="T6" fmla="*/ 854516 w 21600"/>
                <a:gd name="T7" fmla="*/ 4121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194" y="0"/>
                  </a:moveTo>
                  <a:lnTo>
                    <a:pt x="21600" y="0"/>
                  </a:lnTo>
                  <a:lnTo>
                    <a:pt x="18406" y="21600"/>
                  </a:lnTo>
                  <a:lnTo>
                    <a:pt x="0" y="21600"/>
                  </a:lnTo>
                  <a:lnTo>
                    <a:pt x="3194" y="0"/>
                  </a:lnTo>
                  <a:close/>
                </a:path>
              </a:pathLst>
            </a:custGeom>
            <a:solidFill>
              <a:schemeClr val="accent2"/>
            </a:solidFill>
            <a:ln w="12700" cap="flat">
              <a:noFill/>
              <a:miter lim="400000"/>
              <a:headEnd/>
              <a:tailEnd/>
            </a:ln>
          </p:spPr>
          <p:txBody>
            <a:bodyPr anchor="ctr"/>
            <a:lstStyle/>
            <a:p>
              <a:endParaRPr lang="zh-CN" altLang="en-US"/>
            </a:p>
          </p:txBody>
        </p:sp>
        <p:sp>
          <p:nvSpPr>
            <p:cNvPr id="27684" name="Freeform: Shape 42"/>
            <p:cNvSpPr>
              <a:spLocks/>
            </p:cNvSpPr>
            <p:nvPr/>
          </p:nvSpPr>
          <p:spPr bwMode="auto">
            <a:xfrm>
              <a:off x="5578410" y="2808809"/>
              <a:ext cx="1589390" cy="824375"/>
            </a:xfrm>
            <a:custGeom>
              <a:avLst/>
              <a:gdLst>
                <a:gd name="T0" fmla="*/ 794695 w 21600"/>
                <a:gd name="T1" fmla="*/ 412188 h 21600"/>
                <a:gd name="T2" fmla="*/ 794695 w 21600"/>
                <a:gd name="T3" fmla="*/ 412188 h 21600"/>
                <a:gd name="T4" fmla="*/ 794695 w 21600"/>
                <a:gd name="T5" fmla="*/ 412188 h 21600"/>
                <a:gd name="T6" fmla="*/ 794695 w 21600"/>
                <a:gd name="T7" fmla="*/ 4121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194" y="0"/>
                  </a:moveTo>
                  <a:lnTo>
                    <a:pt x="21600" y="0"/>
                  </a:lnTo>
                  <a:lnTo>
                    <a:pt x="18406" y="21600"/>
                  </a:lnTo>
                  <a:lnTo>
                    <a:pt x="0" y="21600"/>
                  </a:lnTo>
                  <a:lnTo>
                    <a:pt x="3194" y="0"/>
                  </a:lnTo>
                  <a:close/>
                </a:path>
              </a:pathLst>
            </a:custGeom>
            <a:solidFill>
              <a:schemeClr val="accent1"/>
            </a:solidFill>
            <a:ln w="12700" cap="flat">
              <a:noFill/>
              <a:miter lim="400000"/>
              <a:headEnd/>
              <a:tailEnd/>
            </a:ln>
          </p:spPr>
          <p:txBody>
            <a:bodyPr anchor="ctr"/>
            <a:lstStyle/>
            <a:p>
              <a:endParaRPr lang="zh-CN" altLang="en-US"/>
            </a:p>
          </p:txBody>
        </p:sp>
        <p:sp>
          <p:nvSpPr>
            <p:cNvPr id="27685" name="Freeform: Shape 40"/>
            <p:cNvSpPr>
              <a:spLocks/>
            </p:cNvSpPr>
            <p:nvPr/>
          </p:nvSpPr>
          <p:spPr bwMode="auto">
            <a:xfrm>
              <a:off x="7113874" y="2820423"/>
              <a:ext cx="1392218" cy="824375"/>
            </a:xfrm>
            <a:custGeom>
              <a:avLst/>
              <a:gdLst>
                <a:gd name="T0" fmla="*/ 696109 w 21600"/>
                <a:gd name="T1" fmla="*/ 412188 h 21600"/>
                <a:gd name="T2" fmla="*/ 696109 w 21600"/>
                <a:gd name="T3" fmla="*/ 412188 h 21600"/>
                <a:gd name="T4" fmla="*/ 696109 w 21600"/>
                <a:gd name="T5" fmla="*/ 412188 h 21600"/>
                <a:gd name="T6" fmla="*/ 696109 w 21600"/>
                <a:gd name="T7" fmla="*/ 4121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194" y="0"/>
                  </a:moveTo>
                  <a:lnTo>
                    <a:pt x="21600" y="0"/>
                  </a:lnTo>
                  <a:lnTo>
                    <a:pt x="18406" y="21600"/>
                  </a:lnTo>
                  <a:lnTo>
                    <a:pt x="0" y="21600"/>
                  </a:lnTo>
                  <a:lnTo>
                    <a:pt x="3194" y="0"/>
                  </a:lnTo>
                  <a:close/>
                </a:path>
              </a:pathLst>
            </a:custGeom>
            <a:solidFill>
              <a:schemeClr val="accent2"/>
            </a:solidFill>
            <a:ln w="12700" cap="flat">
              <a:noFill/>
              <a:miter lim="400000"/>
              <a:headEnd/>
              <a:tailEnd/>
            </a:ln>
          </p:spPr>
          <p:txBody>
            <a:bodyPr anchor="ctr"/>
            <a:lstStyle/>
            <a:p>
              <a:endParaRPr lang="zh-CN" altLang="en-US"/>
            </a:p>
          </p:txBody>
        </p:sp>
        <p:sp>
          <p:nvSpPr>
            <p:cNvPr id="27686" name="Oval 34"/>
            <p:cNvSpPr>
              <a:spLocks noChangeArrowheads="1"/>
            </p:cNvSpPr>
            <p:nvPr/>
          </p:nvSpPr>
          <p:spPr bwMode="auto">
            <a:xfrm>
              <a:off x="2091330" y="2306871"/>
              <a:ext cx="791046" cy="1027106"/>
            </a:xfrm>
            <a:prstGeom prst="ellipse">
              <a:avLst/>
            </a:prstGeom>
            <a:solidFill>
              <a:schemeClr val="accent1"/>
            </a:solidFill>
            <a:ln w="12700">
              <a:noFill/>
              <a:miter lim="400000"/>
              <a:headEnd/>
              <a:tailEnd/>
            </a:ln>
          </p:spPr>
          <p:txBody>
            <a:bodyPr anchor="ctr"/>
            <a:lstStyle/>
            <a:p>
              <a:pPr algn="ctr"/>
              <a:endParaRPr lang="zh-CN" altLang="zh-CN">
                <a:ea typeface="微软雅黑" pitchFamily="34" charset="-122"/>
              </a:endParaRPr>
            </a:p>
          </p:txBody>
        </p:sp>
        <p:sp>
          <p:nvSpPr>
            <p:cNvPr id="13" name="Oval 35"/>
            <p:cNvSpPr/>
            <p:nvPr/>
          </p:nvSpPr>
          <p:spPr>
            <a:xfrm>
              <a:off x="2165220" y="2409335"/>
              <a:ext cx="619373" cy="821233"/>
            </a:xfrm>
            <a:prstGeom prst="ellipse">
              <a:avLst/>
            </a:prstGeom>
            <a:solidFill>
              <a:srgbClr val="FFFFFF"/>
            </a:solidFill>
            <a:ln w="12700" cap="flat">
              <a:noFill/>
              <a:miter lim="400000"/>
            </a:ln>
            <a:effectLst/>
          </p:spPr>
          <p:txBody>
            <a:bodyPr wrap="none" lIns="0" tIns="0" rIns="0" bIns="0" anchor="ctr">
              <a:normAutofit/>
            </a:bodyPr>
            <a:lstStyle/>
            <a:p>
              <a:pPr algn="ctr" fontAlgn="auto">
                <a:spcBef>
                  <a:spcPts val="0"/>
                </a:spcBef>
                <a:spcAft>
                  <a:spcPts val="0"/>
                </a:spcAft>
                <a:defRPr/>
              </a:pPr>
              <a:r>
                <a:rPr lang="en-US" altLang="zh-CN" sz="2000" dirty="0">
                  <a:solidFill>
                    <a:schemeClr val="tx1">
                      <a:lumMod val="75000"/>
                      <a:lumOff val="25000"/>
                    </a:schemeClr>
                  </a:solidFill>
                  <a:latin typeface="Agency FB" panose="020B0503020202020204" pitchFamily="34" charset="0"/>
                  <a:ea typeface="+mn-ea"/>
                </a:rPr>
                <a:t>15</a:t>
              </a:r>
              <a:r>
                <a:rPr lang="zh-CN" altLang="en-US" sz="2000" dirty="0">
                  <a:solidFill>
                    <a:schemeClr val="tx1">
                      <a:lumMod val="75000"/>
                      <a:lumOff val="25000"/>
                    </a:schemeClr>
                  </a:solidFill>
                  <a:latin typeface="Agency FB" panose="020B0503020202020204" pitchFamily="34" charset="0"/>
                  <a:ea typeface="+mn-ea"/>
                </a:rPr>
                <a:t>世纪</a:t>
              </a:r>
              <a:endParaRPr lang="en-US" altLang="zh-CN" sz="2000" dirty="0">
                <a:solidFill>
                  <a:schemeClr val="tx1">
                    <a:lumMod val="75000"/>
                    <a:lumOff val="25000"/>
                  </a:schemeClr>
                </a:solidFill>
                <a:latin typeface="Agency FB" panose="020B0503020202020204" pitchFamily="34" charset="0"/>
                <a:ea typeface="+mn-ea"/>
              </a:endParaRPr>
            </a:p>
          </p:txBody>
        </p:sp>
        <p:sp>
          <p:nvSpPr>
            <p:cNvPr id="27688" name="Oval 32"/>
            <p:cNvSpPr>
              <a:spLocks noChangeArrowheads="1"/>
            </p:cNvSpPr>
            <p:nvPr/>
          </p:nvSpPr>
          <p:spPr bwMode="auto">
            <a:xfrm>
              <a:off x="4292049" y="3021149"/>
              <a:ext cx="830156" cy="1027106"/>
            </a:xfrm>
            <a:prstGeom prst="ellipse">
              <a:avLst/>
            </a:prstGeom>
            <a:solidFill>
              <a:schemeClr val="accent2"/>
            </a:solidFill>
            <a:ln w="12700">
              <a:noFill/>
              <a:miter lim="400000"/>
              <a:headEnd/>
              <a:tailEnd/>
            </a:ln>
          </p:spPr>
          <p:txBody>
            <a:bodyPr anchor="ctr"/>
            <a:lstStyle/>
            <a:p>
              <a:pPr algn="ctr"/>
              <a:endParaRPr lang="zh-CN" altLang="zh-CN">
                <a:ea typeface="微软雅黑" pitchFamily="34" charset="-122"/>
              </a:endParaRPr>
            </a:p>
          </p:txBody>
        </p:sp>
        <p:sp>
          <p:nvSpPr>
            <p:cNvPr id="15" name="Oval 33"/>
            <p:cNvSpPr/>
            <p:nvPr/>
          </p:nvSpPr>
          <p:spPr>
            <a:xfrm>
              <a:off x="4387354" y="3098481"/>
              <a:ext cx="629152" cy="821233"/>
            </a:xfrm>
            <a:prstGeom prst="ellipse">
              <a:avLst/>
            </a:prstGeom>
            <a:solidFill>
              <a:srgbClr val="FFFFFF"/>
            </a:solidFill>
            <a:ln w="12700" cap="flat">
              <a:noFill/>
              <a:miter lim="400000"/>
            </a:ln>
            <a:effectLst/>
          </p:spPr>
          <p:txBody>
            <a:bodyPr wrap="none" lIns="0" tIns="0" rIns="0" bIns="0" anchor="ctr"/>
            <a:lstStyle/>
            <a:p>
              <a:pPr algn="ctr" fontAlgn="auto">
                <a:spcBef>
                  <a:spcPts val="0"/>
                </a:spcBef>
                <a:spcAft>
                  <a:spcPts val="0"/>
                </a:spcAft>
                <a:defRPr/>
              </a:pPr>
              <a:r>
                <a:rPr lang="en-US" altLang="zh-CN" sz="2000" dirty="0">
                  <a:solidFill>
                    <a:schemeClr val="tx1">
                      <a:lumMod val="75000"/>
                      <a:lumOff val="25000"/>
                    </a:schemeClr>
                  </a:solidFill>
                  <a:latin typeface="Agency FB" panose="020B0503020202020204" pitchFamily="34" charset="0"/>
                  <a:ea typeface="+mn-ea"/>
                </a:rPr>
                <a:t>16</a:t>
              </a:r>
              <a:r>
                <a:rPr lang="zh-CN" altLang="en-US" sz="2000" dirty="0">
                  <a:solidFill>
                    <a:schemeClr val="tx1">
                      <a:lumMod val="75000"/>
                      <a:lumOff val="25000"/>
                    </a:schemeClr>
                  </a:solidFill>
                  <a:latin typeface="Agency FB" panose="020B0503020202020204" pitchFamily="34" charset="0"/>
                  <a:ea typeface="+mn-ea"/>
                </a:rPr>
                <a:t>世纪</a:t>
              </a:r>
              <a:endParaRPr lang="en-US" altLang="zh-CN" sz="2000" dirty="0">
                <a:solidFill>
                  <a:schemeClr val="tx1">
                    <a:lumMod val="75000"/>
                    <a:lumOff val="25000"/>
                  </a:schemeClr>
                </a:solidFill>
                <a:latin typeface="Agency FB" panose="020B0503020202020204" pitchFamily="34" charset="0"/>
                <a:ea typeface="+mn-ea"/>
              </a:endParaRPr>
            </a:p>
          </p:txBody>
        </p:sp>
        <p:sp>
          <p:nvSpPr>
            <p:cNvPr id="27690" name="Oval 30"/>
            <p:cNvSpPr>
              <a:spLocks noChangeArrowheads="1"/>
            </p:cNvSpPr>
            <p:nvPr/>
          </p:nvSpPr>
          <p:spPr bwMode="auto">
            <a:xfrm>
              <a:off x="5895493" y="2250324"/>
              <a:ext cx="816301" cy="1027106"/>
            </a:xfrm>
            <a:prstGeom prst="ellipse">
              <a:avLst/>
            </a:prstGeom>
            <a:solidFill>
              <a:schemeClr val="accent1"/>
            </a:solidFill>
            <a:ln w="12700">
              <a:noFill/>
              <a:miter lim="400000"/>
              <a:headEnd/>
              <a:tailEnd/>
            </a:ln>
          </p:spPr>
          <p:txBody>
            <a:bodyPr anchor="ctr"/>
            <a:lstStyle/>
            <a:p>
              <a:pPr algn="ctr"/>
              <a:endParaRPr lang="zh-CN" altLang="zh-CN">
                <a:ea typeface="微软雅黑" pitchFamily="34" charset="-122"/>
              </a:endParaRPr>
            </a:p>
          </p:txBody>
        </p:sp>
        <p:sp>
          <p:nvSpPr>
            <p:cNvPr id="17" name="Oval 31"/>
            <p:cNvSpPr/>
            <p:nvPr/>
          </p:nvSpPr>
          <p:spPr>
            <a:xfrm>
              <a:off x="6000983" y="2363392"/>
              <a:ext cx="610680" cy="821233"/>
            </a:xfrm>
            <a:prstGeom prst="ellipse">
              <a:avLst/>
            </a:prstGeom>
            <a:solidFill>
              <a:srgbClr val="FFFFFF"/>
            </a:solidFill>
            <a:ln w="12700" cap="flat">
              <a:noFill/>
              <a:miter lim="400000"/>
            </a:ln>
            <a:effectLst/>
          </p:spPr>
          <p:txBody>
            <a:bodyPr wrap="none" lIns="0" tIns="0" rIns="0" bIns="0" anchor="ctr">
              <a:normAutofit/>
            </a:bodyPr>
            <a:lstStyle/>
            <a:p>
              <a:pPr algn="ctr" fontAlgn="auto">
                <a:spcBef>
                  <a:spcPts val="0"/>
                </a:spcBef>
                <a:spcAft>
                  <a:spcPts val="0"/>
                </a:spcAft>
                <a:defRPr/>
              </a:pPr>
              <a:r>
                <a:rPr lang="en-US" altLang="zh-CN" sz="2000" dirty="0">
                  <a:solidFill>
                    <a:schemeClr val="tx1">
                      <a:lumMod val="75000"/>
                      <a:lumOff val="25000"/>
                    </a:schemeClr>
                  </a:solidFill>
                  <a:latin typeface="Agency FB" panose="020B0503020202020204" pitchFamily="34" charset="0"/>
                  <a:ea typeface="+mn-ea"/>
                </a:rPr>
                <a:t>17</a:t>
              </a:r>
              <a:r>
                <a:rPr lang="zh-CN" altLang="en-US" sz="2000" dirty="0">
                  <a:solidFill>
                    <a:schemeClr val="tx1">
                      <a:lumMod val="75000"/>
                      <a:lumOff val="25000"/>
                    </a:schemeClr>
                  </a:solidFill>
                  <a:latin typeface="Agency FB" panose="020B0503020202020204" pitchFamily="34" charset="0"/>
                  <a:ea typeface="+mn-ea"/>
                </a:rPr>
                <a:t>世纪</a:t>
              </a:r>
              <a:endParaRPr lang="en-US" altLang="zh-CN" sz="2000" dirty="0">
                <a:solidFill>
                  <a:schemeClr val="tx1">
                    <a:lumMod val="75000"/>
                    <a:lumOff val="25000"/>
                  </a:schemeClr>
                </a:solidFill>
                <a:latin typeface="Agency FB" panose="020B0503020202020204" pitchFamily="34" charset="0"/>
                <a:ea typeface="+mn-ea"/>
              </a:endParaRPr>
            </a:p>
          </p:txBody>
        </p:sp>
        <p:sp>
          <p:nvSpPr>
            <p:cNvPr id="27692" name="Oval 28"/>
            <p:cNvSpPr>
              <a:spLocks noChangeArrowheads="1"/>
            </p:cNvSpPr>
            <p:nvPr/>
          </p:nvSpPr>
          <p:spPr bwMode="auto">
            <a:xfrm>
              <a:off x="7113875" y="3131245"/>
              <a:ext cx="811492" cy="1027106"/>
            </a:xfrm>
            <a:prstGeom prst="ellipse">
              <a:avLst/>
            </a:prstGeom>
            <a:solidFill>
              <a:schemeClr val="accent2"/>
            </a:solidFill>
            <a:ln w="12700">
              <a:noFill/>
              <a:miter lim="400000"/>
              <a:headEnd/>
              <a:tailEnd/>
            </a:ln>
          </p:spPr>
          <p:txBody>
            <a:bodyPr anchor="ctr"/>
            <a:lstStyle/>
            <a:p>
              <a:pPr algn="ctr"/>
              <a:endParaRPr lang="zh-CN" altLang="zh-CN">
                <a:ea typeface="微软雅黑" pitchFamily="34" charset="-122"/>
              </a:endParaRPr>
            </a:p>
          </p:txBody>
        </p:sp>
        <p:sp>
          <p:nvSpPr>
            <p:cNvPr id="19" name="Oval 29"/>
            <p:cNvSpPr/>
            <p:nvPr/>
          </p:nvSpPr>
          <p:spPr>
            <a:xfrm>
              <a:off x="7224516" y="3222910"/>
              <a:ext cx="618286" cy="821232"/>
            </a:xfrm>
            <a:prstGeom prst="ellipse">
              <a:avLst/>
            </a:prstGeom>
            <a:solidFill>
              <a:srgbClr val="FFFFFF"/>
            </a:solidFill>
            <a:ln w="12700" cap="flat">
              <a:noFill/>
              <a:miter lim="400000"/>
            </a:ln>
            <a:effectLst/>
          </p:spPr>
          <p:txBody>
            <a:bodyPr wrap="none" lIns="0" tIns="0" rIns="0" bIns="0" anchor="ctr">
              <a:normAutofit/>
            </a:bodyPr>
            <a:lstStyle/>
            <a:p>
              <a:pPr algn="ctr" fontAlgn="auto">
                <a:spcBef>
                  <a:spcPts val="0"/>
                </a:spcBef>
                <a:spcAft>
                  <a:spcPts val="0"/>
                </a:spcAft>
                <a:defRPr/>
              </a:pPr>
              <a:r>
                <a:rPr lang="en-US" altLang="zh-CN" sz="2000" dirty="0">
                  <a:solidFill>
                    <a:schemeClr val="tx1">
                      <a:lumMod val="75000"/>
                      <a:lumOff val="25000"/>
                    </a:schemeClr>
                  </a:solidFill>
                  <a:latin typeface="Agency FB" panose="020B0503020202020204" pitchFamily="34" charset="0"/>
                  <a:ea typeface="+mn-ea"/>
                </a:rPr>
                <a:t>18</a:t>
              </a:r>
              <a:r>
                <a:rPr lang="zh-CN" altLang="en-US" sz="2000" dirty="0">
                  <a:solidFill>
                    <a:schemeClr val="tx1">
                      <a:lumMod val="75000"/>
                      <a:lumOff val="25000"/>
                    </a:schemeClr>
                  </a:solidFill>
                  <a:latin typeface="Agency FB" panose="020B0503020202020204" pitchFamily="34" charset="0"/>
                  <a:ea typeface="+mn-ea"/>
                </a:rPr>
                <a:t>世纪</a:t>
              </a:r>
              <a:endParaRPr lang="en-US" altLang="zh-CN" sz="2000" dirty="0">
                <a:solidFill>
                  <a:schemeClr val="tx1">
                    <a:lumMod val="75000"/>
                    <a:lumOff val="25000"/>
                  </a:schemeClr>
                </a:solidFill>
                <a:latin typeface="Agency FB" panose="020B0503020202020204" pitchFamily="34" charset="0"/>
                <a:ea typeface="+mn-ea"/>
              </a:endParaRPr>
            </a:p>
          </p:txBody>
        </p:sp>
        <p:sp>
          <p:nvSpPr>
            <p:cNvPr id="27694" name="Freeform: Shape 18"/>
            <p:cNvSpPr>
              <a:spLocks/>
            </p:cNvSpPr>
            <p:nvPr/>
          </p:nvSpPr>
          <p:spPr bwMode="auto">
            <a:xfrm>
              <a:off x="2610017" y="1718275"/>
              <a:ext cx="671279" cy="526970"/>
            </a:xfrm>
            <a:custGeom>
              <a:avLst/>
              <a:gdLst>
                <a:gd name="T0" fmla="*/ 335640 w 21600"/>
                <a:gd name="T1" fmla="*/ 263485 h 21600"/>
                <a:gd name="T2" fmla="*/ 335640 w 21600"/>
                <a:gd name="T3" fmla="*/ 263485 h 21600"/>
                <a:gd name="T4" fmla="*/ 335640 w 21600"/>
                <a:gd name="T5" fmla="*/ 263485 h 21600"/>
                <a:gd name="T6" fmla="*/ 335640 w 21600"/>
                <a:gd name="T7" fmla="*/ 263485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21600"/>
                  </a:moveTo>
                  <a:lnTo>
                    <a:pt x="0" y="0"/>
                  </a:lnTo>
                  <a:lnTo>
                    <a:pt x="21600" y="0"/>
                  </a:lnTo>
                </a:path>
              </a:pathLst>
            </a:custGeom>
            <a:noFill/>
            <a:ln w="63500" cap="flat">
              <a:solidFill>
                <a:srgbClr val="E5E5E5"/>
              </a:solidFill>
              <a:prstDash val="solid"/>
              <a:miter lim="400000"/>
              <a:headEnd/>
              <a:tailEnd/>
            </a:ln>
          </p:spPr>
          <p:txBody>
            <a:bodyPr anchor="ctr"/>
            <a:lstStyle/>
            <a:p>
              <a:endParaRPr lang="zh-CN" altLang="en-US"/>
            </a:p>
          </p:txBody>
        </p:sp>
        <p:sp>
          <p:nvSpPr>
            <p:cNvPr id="27695" name="Freeform: Shape 19"/>
            <p:cNvSpPr>
              <a:spLocks/>
            </p:cNvSpPr>
            <p:nvPr/>
          </p:nvSpPr>
          <p:spPr bwMode="auto">
            <a:xfrm>
              <a:off x="4372978" y="4196747"/>
              <a:ext cx="671280" cy="526970"/>
            </a:xfrm>
            <a:custGeom>
              <a:avLst/>
              <a:gdLst>
                <a:gd name="T0" fmla="*/ 335640 w 21600"/>
                <a:gd name="T1" fmla="*/ 263485 h 21600"/>
                <a:gd name="T2" fmla="*/ 335640 w 21600"/>
                <a:gd name="T3" fmla="*/ 263485 h 21600"/>
                <a:gd name="T4" fmla="*/ 335640 w 21600"/>
                <a:gd name="T5" fmla="*/ 263485 h 21600"/>
                <a:gd name="T6" fmla="*/ 335640 w 21600"/>
                <a:gd name="T7" fmla="*/ 263485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21600" y="21600"/>
                  </a:lnTo>
                  <a:lnTo>
                    <a:pt x="0" y="21600"/>
                  </a:lnTo>
                </a:path>
              </a:pathLst>
            </a:custGeom>
            <a:noFill/>
            <a:ln w="63500" cap="flat">
              <a:solidFill>
                <a:srgbClr val="E5E5E5"/>
              </a:solidFill>
              <a:prstDash val="solid"/>
              <a:miter lim="400000"/>
              <a:headEnd/>
              <a:tailEnd/>
            </a:ln>
          </p:spPr>
          <p:txBody>
            <a:bodyPr anchor="ctr"/>
            <a:lstStyle/>
            <a:p>
              <a:endParaRPr lang="zh-CN" altLang="en-US"/>
            </a:p>
          </p:txBody>
        </p:sp>
        <p:sp>
          <p:nvSpPr>
            <p:cNvPr id="27696" name="Freeform: Shape 20"/>
            <p:cNvSpPr>
              <a:spLocks/>
            </p:cNvSpPr>
            <p:nvPr/>
          </p:nvSpPr>
          <p:spPr bwMode="auto">
            <a:xfrm>
              <a:off x="7113874" y="1718275"/>
              <a:ext cx="671279" cy="526970"/>
            </a:xfrm>
            <a:custGeom>
              <a:avLst/>
              <a:gdLst>
                <a:gd name="T0" fmla="*/ 335640 w 21600"/>
                <a:gd name="T1" fmla="*/ 263485 h 21600"/>
                <a:gd name="T2" fmla="*/ 335640 w 21600"/>
                <a:gd name="T3" fmla="*/ 263485 h 21600"/>
                <a:gd name="T4" fmla="*/ 335640 w 21600"/>
                <a:gd name="T5" fmla="*/ 263485 h 21600"/>
                <a:gd name="T6" fmla="*/ 335640 w 21600"/>
                <a:gd name="T7" fmla="*/ 263485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21600"/>
                  </a:moveTo>
                  <a:lnTo>
                    <a:pt x="0" y="0"/>
                  </a:lnTo>
                  <a:lnTo>
                    <a:pt x="21600" y="0"/>
                  </a:lnTo>
                </a:path>
              </a:pathLst>
            </a:custGeom>
            <a:noFill/>
            <a:ln w="63500" cap="flat">
              <a:solidFill>
                <a:srgbClr val="E5E5E5"/>
              </a:solidFill>
              <a:prstDash val="solid"/>
              <a:miter lim="400000"/>
              <a:headEnd/>
              <a:tailEnd/>
            </a:ln>
          </p:spPr>
          <p:txBody>
            <a:bodyPr anchor="ctr"/>
            <a:lstStyle/>
            <a:p>
              <a:endParaRPr lang="zh-CN" altLang="en-US"/>
            </a:p>
          </p:txBody>
        </p:sp>
        <p:sp>
          <p:nvSpPr>
            <p:cNvPr id="27697" name="Freeform: Shape 21"/>
            <p:cNvSpPr>
              <a:spLocks/>
            </p:cNvSpPr>
            <p:nvPr/>
          </p:nvSpPr>
          <p:spPr bwMode="auto">
            <a:xfrm>
              <a:off x="8920978" y="4196747"/>
              <a:ext cx="671279" cy="526970"/>
            </a:xfrm>
            <a:custGeom>
              <a:avLst/>
              <a:gdLst>
                <a:gd name="T0" fmla="*/ 335640 w 21600"/>
                <a:gd name="T1" fmla="*/ 263485 h 21600"/>
                <a:gd name="T2" fmla="*/ 335640 w 21600"/>
                <a:gd name="T3" fmla="*/ 263485 h 21600"/>
                <a:gd name="T4" fmla="*/ 335640 w 21600"/>
                <a:gd name="T5" fmla="*/ 263485 h 21600"/>
                <a:gd name="T6" fmla="*/ 335640 w 21600"/>
                <a:gd name="T7" fmla="*/ 263485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21600" y="21600"/>
                  </a:lnTo>
                  <a:lnTo>
                    <a:pt x="0" y="21600"/>
                  </a:lnTo>
                </a:path>
              </a:pathLst>
            </a:custGeom>
            <a:noFill/>
            <a:ln w="63500" cap="flat">
              <a:solidFill>
                <a:srgbClr val="E5E5E5"/>
              </a:solidFill>
              <a:prstDash val="solid"/>
              <a:miter lim="400000"/>
              <a:headEnd/>
              <a:tailEnd/>
            </a:ln>
          </p:spPr>
          <p:txBody>
            <a:bodyPr anchor="ctr"/>
            <a:lstStyle/>
            <a:p>
              <a:endParaRPr lang="zh-CN" altLang="en-US"/>
            </a:p>
          </p:txBody>
        </p:sp>
      </p:grpSp>
      <p:sp>
        <p:nvSpPr>
          <p:cNvPr id="34" name="矩形 33"/>
          <p:cNvSpPr/>
          <p:nvPr/>
        </p:nvSpPr>
        <p:spPr>
          <a:xfrm>
            <a:off x="33280" y="3157416"/>
            <a:ext cx="5153889" cy="523220"/>
          </a:xfrm>
          <a:prstGeom prst="rect">
            <a:avLst/>
          </a:prstGeom>
        </p:spPr>
        <p:txBody>
          <a:bodyPr>
            <a:spAutoFit/>
            <a:scene3d>
              <a:camera prst="orthographicFront"/>
              <a:lightRig rig="threePt" dir="t"/>
            </a:scene3d>
            <a:sp3d contourW="12700"/>
          </a:bodyPr>
          <a:lstStyle/>
          <a:p>
            <a:pPr fontAlgn="auto">
              <a:spcBef>
                <a:spcPts val="0"/>
              </a:spcBef>
              <a:spcAft>
                <a:spcPts val="0"/>
              </a:spcAft>
              <a:defRPr/>
            </a:pPr>
            <a:r>
              <a:rPr lang="zh-CN" altLang="en-US" sz="1400" dirty="0">
                <a:solidFill>
                  <a:schemeClr val="tx1">
                    <a:lumMod val="50000"/>
                    <a:lumOff val="50000"/>
                  </a:schemeClr>
                </a:solidFill>
                <a:latin typeface="+mn-lt"/>
                <a:ea typeface="+mn-ea"/>
              </a:rPr>
              <a:t>通过海上贸易积累了巨大财富，东方的商品和航海贸易的利润直接加速了资本主义的原始积累。</a:t>
            </a:r>
          </a:p>
        </p:txBody>
      </p:sp>
      <p:sp>
        <p:nvSpPr>
          <p:cNvPr id="51" name="矩形 50"/>
          <p:cNvSpPr/>
          <p:nvPr/>
        </p:nvSpPr>
        <p:spPr>
          <a:xfrm>
            <a:off x="7543268" y="3269954"/>
            <a:ext cx="4648732" cy="1126462"/>
          </a:xfrm>
          <a:prstGeom prst="rect">
            <a:avLst/>
          </a:prstGeom>
        </p:spPr>
        <p:txBody>
          <a:bodyPr>
            <a:spAutoFit/>
            <a:scene3d>
              <a:camera prst="orthographicFront"/>
              <a:lightRig rig="threePt" dir="t"/>
            </a:scene3d>
            <a:sp3d contourW="12700"/>
          </a:bodyPr>
          <a:lstStyle/>
          <a:p>
            <a:pPr fontAlgn="auto">
              <a:lnSpc>
                <a:spcPct val="120000"/>
              </a:lnSpc>
              <a:spcBef>
                <a:spcPts val="0"/>
              </a:spcBef>
              <a:spcAft>
                <a:spcPts val="0"/>
              </a:spcAft>
              <a:defRPr/>
            </a:pPr>
            <a:r>
              <a:rPr lang="zh-CN" altLang="en-US" sz="1400" dirty="0">
                <a:latin typeface="+mn-lt"/>
                <a:ea typeface="+mn-ea"/>
              </a:rPr>
              <a:t>更加进步的政治制度为英国经济的发展提供了相对稳定的国内外环境，并顺利进行了工业革命。工业革命带来的物品产量的大幅提升，需要进一步利用航海来推动需求的发展。</a:t>
            </a:r>
            <a:endParaRPr lang="zh-CN" altLang="en-US" sz="1400" dirty="0">
              <a:solidFill>
                <a:srgbClr val="C00000"/>
              </a:solidFill>
              <a:latin typeface="+mn-lt"/>
              <a:ea typeface="+mn-ea"/>
            </a:endParaRPr>
          </a:p>
        </p:txBody>
      </p:sp>
      <p:sp>
        <p:nvSpPr>
          <p:cNvPr id="54" name="矩形 53"/>
          <p:cNvSpPr/>
          <p:nvPr/>
        </p:nvSpPr>
        <p:spPr>
          <a:xfrm>
            <a:off x="1689807" y="1256434"/>
            <a:ext cx="4018488" cy="609398"/>
          </a:xfrm>
          <a:prstGeom prst="rect">
            <a:avLst/>
          </a:prstGeom>
        </p:spPr>
        <p:txBody>
          <a:bodyPr>
            <a:spAutoFit/>
            <a:scene3d>
              <a:camera prst="orthographicFront"/>
              <a:lightRig rig="threePt" dir="t"/>
            </a:scene3d>
            <a:sp3d contourW="12700"/>
          </a:bodyPr>
          <a:lstStyle/>
          <a:p>
            <a:pPr fontAlgn="auto">
              <a:lnSpc>
                <a:spcPct val="120000"/>
              </a:lnSpc>
              <a:spcBef>
                <a:spcPts val="0"/>
              </a:spcBef>
              <a:spcAft>
                <a:spcPts val="0"/>
              </a:spcAft>
              <a:defRPr/>
            </a:pPr>
            <a:r>
              <a:rPr lang="zh-CN" altLang="en-US" sz="1400" dirty="0">
                <a:solidFill>
                  <a:schemeClr val="tx1">
                    <a:lumMod val="50000"/>
                    <a:lumOff val="50000"/>
                  </a:schemeClr>
                </a:solidFill>
                <a:latin typeface="+mn-lt"/>
                <a:ea typeface="+mn-ea"/>
              </a:rPr>
              <a:t>欧洲西部的葡萄牙、西班牙、荷兰、法国、英国在航海技术革命的推动下，开启大航海时代。</a:t>
            </a:r>
            <a:endParaRPr lang="zh-CN" altLang="en-US" sz="1400" dirty="0">
              <a:solidFill>
                <a:srgbClr val="E92E25"/>
              </a:solidFill>
              <a:latin typeface="+mn-lt"/>
              <a:ea typeface="+mn-ea"/>
            </a:endParaRPr>
          </a:p>
        </p:txBody>
      </p:sp>
      <p:sp>
        <p:nvSpPr>
          <p:cNvPr id="33" name="矩形 32"/>
          <p:cNvSpPr/>
          <p:nvPr/>
        </p:nvSpPr>
        <p:spPr>
          <a:xfrm>
            <a:off x="8288540" y="1305384"/>
            <a:ext cx="3830461" cy="609398"/>
          </a:xfrm>
          <a:prstGeom prst="rect">
            <a:avLst/>
          </a:prstGeom>
        </p:spPr>
        <p:txBody>
          <a:bodyPr>
            <a:spAutoFit/>
            <a:scene3d>
              <a:camera prst="orthographicFront"/>
              <a:lightRig rig="threePt" dir="t"/>
            </a:scene3d>
            <a:sp3d contourW="12700"/>
          </a:bodyPr>
          <a:lstStyle/>
          <a:p>
            <a:pPr fontAlgn="auto">
              <a:lnSpc>
                <a:spcPct val="120000"/>
              </a:lnSpc>
              <a:spcBef>
                <a:spcPts val="0"/>
              </a:spcBef>
              <a:spcAft>
                <a:spcPts val="0"/>
              </a:spcAft>
              <a:defRPr/>
            </a:pPr>
            <a:r>
              <a:rPr lang="en-US" altLang="zh-CN" sz="1400" dirty="0">
                <a:solidFill>
                  <a:schemeClr val="tx1">
                    <a:lumMod val="50000"/>
                    <a:lumOff val="50000"/>
                  </a:schemeClr>
                </a:solidFill>
                <a:latin typeface="+mn-lt"/>
                <a:ea typeface="+mn-ea"/>
              </a:rPr>
              <a:t>1689</a:t>
            </a:r>
            <a:r>
              <a:rPr lang="zh-CN" altLang="en-US" sz="1400" dirty="0">
                <a:solidFill>
                  <a:schemeClr val="tx1">
                    <a:lumMod val="50000"/>
                    <a:lumOff val="50000"/>
                  </a:schemeClr>
                </a:solidFill>
                <a:latin typeface="+mn-lt"/>
                <a:ea typeface="+mn-ea"/>
              </a:rPr>
              <a:t>年，君主立宪制的成立标志着英国资本主义制度的建立。</a:t>
            </a:r>
            <a:endParaRPr lang="en-US" altLang="zh-CN" sz="1400" dirty="0">
              <a:solidFill>
                <a:schemeClr val="tx1">
                  <a:lumMod val="50000"/>
                  <a:lumOff val="50000"/>
                </a:schemeClr>
              </a:solidFill>
              <a:latin typeface="+mn-lt"/>
              <a:ea typeface="+mn-ea"/>
            </a:endParaRPr>
          </a:p>
        </p:txBody>
      </p:sp>
      <p:sp>
        <p:nvSpPr>
          <p:cNvPr id="27654" name="矩形 4"/>
          <p:cNvSpPr>
            <a:spLocks noChangeArrowheads="1"/>
          </p:cNvSpPr>
          <p:nvPr/>
        </p:nvSpPr>
        <p:spPr bwMode="auto">
          <a:xfrm>
            <a:off x="300038" y="5051425"/>
            <a:ext cx="11622087" cy="923925"/>
          </a:xfrm>
          <a:prstGeom prst="rect">
            <a:avLst/>
          </a:prstGeom>
          <a:solidFill>
            <a:srgbClr val="608C95"/>
          </a:solidFill>
          <a:ln w="47625">
            <a:solidFill>
              <a:srgbClr val="608C95"/>
            </a:solidFill>
            <a:miter lim="800000"/>
            <a:headEnd/>
            <a:tailEnd/>
          </a:ln>
        </p:spPr>
        <p:txBody>
          <a:bodyPr>
            <a:spAutoFit/>
          </a:bodyPr>
          <a:lstStyle/>
          <a:p>
            <a:r>
              <a:rPr lang="zh-CN" altLang="en-US">
                <a:solidFill>
                  <a:schemeClr val="bg1"/>
                </a:solidFill>
                <a:ea typeface="微软雅黑" pitchFamily="34" charset="-122"/>
              </a:rPr>
              <a:t>对于欧洲，大航海时代是繁荣兴盛的起点。初衷为了突破阿拉伯商人的封锁而探寻通往东方的新航线，最后却为航海术、商业发展和欧洲人的世界观带来了全面性的革命。此外，造就了大英帝国，间接推动了工业革命的脚步。大航海时代是欧洲势力的抬头，名为“世界”的天平由此开始倾向了西方。</a:t>
            </a:r>
          </a:p>
        </p:txBody>
      </p:sp>
      <p:sp>
        <p:nvSpPr>
          <p:cNvPr id="40" name="矩形 39"/>
          <p:cNvSpPr/>
          <p:nvPr/>
        </p:nvSpPr>
        <p:spPr>
          <a:xfrm>
            <a:off x="1566863" y="57150"/>
            <a:ext cx="10625137" cy="574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矩形 40"/>
          <p:cNvSpPr/>
          <p:nvPr/>
        </p:nvSpPr>
        <p:spPr>
          <a:xfrm>
            <a:off x="0" y="-23813"/>
            <a:ext cx="1455738" cy="736601"/>
          </a:xfrm>
          <a:prstGeom prst="rect">
            <a:avLst/>
          </a:prstGeom>
          <a:solidFill>
            <a:srgbClr val="96B8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2" name="椭圆 41"/>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7658" name="Group 32"/>
          <p:cNvGrpSpPr>
            <a:grpSpLocks/>
          </p:cNvGrpSpPr>
          <p:nvPr/>
        </p:nvGrpSpPr>
        <p:grpSpPr bwMode="auto">
          <a:xfrm>
            <a:off x="1087438" y="-11113"/>
            <a:ext cx="709612" cy="711201"/>
            <a:chOff x="3692576" y="1742634"/>
            <a:chExt cx="2790379" cy="2796023"/>
          </a:xfrm>
        </p:grpSpPr>
        <p:grpSp>
          <p:nvGrpSpPr>
            <p:cNvPr id="27674" name="组合 79"/>
            <p:cNvGrpSpPr>
              <a:grpSpLocks/>
            </p:cNvGrpSpPr>
            <p:nvPr/>
          </p:nvGrpSpPr>
          <p:grpSpPr bwMode="auto">
            <a:xfrm>
              <a:off x="3692576" y="1742634"/>
              <a:ext cx="2790379" cy="2796023"/>
              <a:chOff x="6379729" y="2488774"/>
              <a:chExt cx="2513016" cy="2513016"/>
            </a:xfrm>
          </p:grpSpPr>
          <p:sp>
            <p:nvSpPr>
              <p:cNvPr id="46"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47"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45" name="椭圆 80"/>
            <p:cNvSpPr/>
            <p:nvPr/>
          </p:nvSpPr>
          <p:spPr bwMode="auto">
            <a:xfrm>
              <a:off x="4101618" y="2137562"/>
              <a:ext cx="2016471" cy="2020558"/>
            </a:xfrm>
            <a:prstGeom prst="ellipse">
              <a:avLst/>
            </a:prstGeom>
            <a:solidFill>
              <a:srgbClr val="9BB4C5"/>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7659" name="文本框 17"/>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27660" name="文本框 20"/>
          <p:cNvSpPr txBox="1">
            <a:spLocks noChangeArrowheads="1"/>
          </p:cNvSpPr>
          <p:nvPr/>
        </p:nvSpPr>
        <p:spPr bwMode="auto">
          <a:xfrm>
            <a:off x="1092200" y="52388"/>
            <a:ext cx="700088" cy="584200"/>
          </a:xfrm>
          <a:prstGeom prst="rect">
            <a:avLst/>
          </a:prstGeom>
          <a:noFill/>
          <a:ln w="9525">
            <a:noFill/>
            <a:miter lim="800000"/>
            <a:headEnd/>
            <a:tailEnd/>
          </a:ln>
        </p:spPr>
        <p:txBody>
          <a:bodyPr>
            <a:spAutoFit/>
          </a:bodyPr>
          <a:lstStyle/>
          <a:p>
            <a:pPr algn="ctr"/>
            <a:r>
              <a:rPr lang="en-US" altLang="zh-CN" sz="3200">
                <a:solidFill>
                  <a:schemeClr val="bg1"/>
                </a:solidFill>
                <a:ea typeface="微软雅黑" pitchFamily="34" charset="-122"/>
              </a:rPr>
              <a:t>01</a:t>
            </a:r>
            <a:endParaRPr lang="zh-CN" altLang="en-US" sz="3200">
              <a:solidFill>
                <a:schemeClr val="bg1"/>
              </a:solidFill>
              <a:ea typeface="微软雅黑" pitchFamily="34" charset="-122"/>
            </a:endParaRPr>
          </a:p>
        </p:txBody>
      </p:sp>
      <p:sp>
        <p:nvSpPr>
          <p:cNvPr id="50" name="矩形 49"/>
          <p:cNvSpPr/>
          <p:nvPr/>
        </p:nvSpPr>
        <p:spPr>
          <a:xfrm>
            <a:off x="0" y="0"/>
            <a:ext cx="1455738" cy="7350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2" name="椭圆 51"/>
          <p:cNvSpPr/>
          <p:nvPr/>
        </p:nvSpPr>
        <p:spPr>
          <a:xfrm>
            <a:off x="1074738" y="-23813"/>
            <a:ext cx="735012" cy="736601"/>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27663" name="Group 32"/>
          <p:cNvGrpSpPr>
            <a:grpSpLocks/>
          </p:cNvGrpSpPr>
          <p:nvPr/>
        </p:nvGrpSpPr>
        <p:grpSpPr bwMode="auto">
          <a:xfrm>
            <a:off x="1087438" y="-11113"/>
            <a:ext cx="709612" cy="711201"/>
            <a:chOff x="3692576" y="1742634"/>
            <a:chExt cx="2790379" cy="2796023"/>
          </a:xfrm>
        </p:grpSpPr>
        <p:grpSp>
          <p:nvGrpSpPr>
            <p:cNvPr id="27666" name="组合 79"/>
            <p:cNvGrpSpPr>
              <a:grpSpLocks/>
            </p:cNvGrpSpPr>
            <p:nvPr/>
          </p:nvGrpSpPr>
          <p:grpSpPr bwMode="auto">
            <a:xfrm>
              <a:off x="3692576" y="1742634"/>
              <a:ext cx="2790379" cy="2796023"/>
              <a:chOff x="6379729" y="2488774"/>
              <a:chExt cx="2513016" cy="2513016"/>
            </a:xfrm>
          </p:grpSpPr>
          <p:sp>
            <p:nvSpPr>
              <p:cNvPr id="57" name="任意多边形 82"/>
              <p:cNvSpPr/>
              <p:nvPr/>
            </p:nvSpPr>
            <p:spPr>
              <a:xfrm rot="3738964">
                <a:off x="6379727" y="2488776"/>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algn="ctr">
                  <a:defRPr/>
                </a:pPr>
                <a:endParaRPr lang="zh-CN" altLang="en-US" kern="0">
                  <a:solidFill>
                    <a:srgbClr val="FFFFFF"/>
                  </a:solidFill>
                  <a:latin typeface="Arial" panose="020B0604020202020204"/>
                  <a:ea typeface="宋体" panose="02010600030101010101" pitchFamily="2" charset="-122"/>
                </a:endParaRPr>
              </a:p>
            </p:txBody>
          </p:sp>
          <p:sp>
            <p:nvSpPr>
              <p:cNvPr id="5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56" name="椭圆 80"/>
            <p:cNvSpPr/>
            <p:nvPr/>
          </p:nvSpPr>
          <p:spPr bwMode="auto">
            <a:xfrm>
              <a:off x="4101618" y="2137562"/>
              <a:ext cx="2016471" cy="2020558"/>
            </a:xfrm>
            <a:prstGeom prst="ellipse">
              <a:avLst/>
            </a:prstGeom>
            <a:solidFill>
              <a:srgbClr val="68778D"/>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kern="0">
                <a:solidFill>
                  <a:srgbClr val="FFFFFF"/>
                </a:solidFill>
              </a:endParaRPr>
            </a:p>
          </p:txBody>
        </p:sp>
      </p:grpSp>
      <p:sp>
        <p:nvSpPr>
          <p:cNvPr id="27664" name="矩形 58"/>
          <p:cNvSpPr>
            <a:spLocks noChangeArrowheads="1"/>
          </p:cNvSpPr>
          <p:nvPr/>
        </p:nvSpPr>
        <p:spPr bwMode="auto">
          <a:xfrm>
            <a:off x="1987550" y="130175"/>
            <a:ext cx="1827213" cy="522288"/>
          </a:xfrm>
          <a:prstGeom prst="rect">
            <a:avLst/>
          </a:prstGeom>
          <a:noFill/>
          <a:ln w="9525">
            <a:noFill/>
            <a:miter lim="800000"/>
            <a:headEnd/>
            <a:tailEnd/>
          </a:ln>
        </p:spPr>
        <p:txBody>
          <a:bodyPr wrap="none">
            <a:spAutoFit/>
          </a:bodyPr>
          <a:lstStyle/>
          <a:p>
            <a:pPr>
              <a:lnSpc>
                <a:spcPct val="175000"/>
              </a:lnSpc>
            </a:pPr>
            <a:r>
              <a:rPr lang="zh-CN" altLang="en-US" sz="1600">
                <a:solidFill>
                  <a:schemeClr val="bg1"/>
                </a:solidFill>
                <a:latin typeface="微软雅黑" pitchFamily="34" charset="-122"/>
                <a:ea typeface="微软雅黑" pitchFamily="34" charset="-122"/>
              </a:rPr>
              <a:t>欧洲的大航海时代</a:t>
            </a:r>
            <a:endParaRPr lang="en-US" altLang="zh-CN" sz="1600">
              <a:solidFill>
                <a:schemeClr val="bg1"/>
              </a:solidFill>
              <a:latin typeface="微软雅黑" pitchFamily="34" charset="-122"/>
              <a:ea typeface="微软雅黑" pitchFamily="34" charset="-122"/>
            </a:endParaRPr>
          </a:p>
        </p:txBody>
      </p:sp>
      <p:pic>
        <p:nvPicPr>
          <p:cNvPr id="27665" name="Picture 2" descr="C:\Users\Administrator\Desktop\2019年深度游计划动员会(0318)\天津图书馆数字图书馆深度游相关资料\2019年深度游相关模板资料\2019深度游官方logo.png"/>
          <p:cNvPicPr>
            <a:picLocks noChangeAspect="1" noChangeArrowheads="1"/>
          </p:cNvPicPr>
          <p:nvPr/>
        </p:nvPicPr>
        <p:blipFill>
          <a:blip r:embed="rId3" cstate="print"/>
          <a:srcRect/>
          <a:stretch>
            <a:fillRect/>
          </a:stretch>
        </p:blipFill>
        <p:spPr bwMode="auto">
          <a:xfrm>
            <a:off x="9028113" y="-296863"/>
            <a:ext cx="3716337" cy="1257301"/>
          </a:xfrm>
          <a:prstGeom prst="rect">
            <a:avLst/>
          </a:prstGeom>
          <a:noFill/>
          <a:ln w="9525">
            <a:noFill/>
            <a:miter lim="800000"/>
            <a:headEnd/>
            <a:tailEnd/>
          </a:ln>
        </p:spPr>
      </p:pic>
    </p:spTree>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欧美风商业计划书创业融资PPT模板"/>
  <p:tag name="KSO_WM_DOC_GUID" val="{5b1a2aff-1357-45ce-b318-359296da35a7}"/>
</p:tagLst>
</file>

<file path=ppt/theme/theme1.xml><?xml version="1.0" encoding="utf-8"?>
<a:theme xmlns:a="http://schemas.openxmlformats.org/drawingml/2006/main" name="包图主题2">
  <a:themeElements>
    <a:clrScheme name="自定义 213">
      <a:dk1>
        <a:sysClr val="windowText" lastClr="000000"/>
      </a:dk1>
      <a:lt1>
        <a:sysClr val="window" lastClr="FFFFFF"/>
      </a:lt1>
      <a:dk2>
        <a:srgbClr val="44546A"/>
      </a:dk2>
      <a:lt2>
        <a:srgbClr val="E7E6E6"/>
      </a:lt2>
      <a:accent1>
        <a:srgbClr val="757070"/>
      </a:accent1>
      <a:accent2>
        <a:srgbClr val="22374C"/>
      </a:accent2>
      <a:accent3>
        <a:srgbClr val="757070"/>
      </a:accent3>
      <a:accent4>
        <a:srgbClr val="22374C"/>
      </a:accent4>
      <a:accent5>
        <a:srgbClr val="757070"/>
      </a:accent5>
      <a:accent6>
        <a:srgbClr val="22374C"/>
      </a:accent6>
      <a:hlink>
        <a:srgbClr val="757070"/>
      </a:hlink>
      <a:folHlink>
        <a:srgbClr val="22374C"/>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13858</TotalTime>
  <Words>8444</Words>
  <Application>Microsoft Office PowerPoint</Application>
  <PresentationFormat>自定义</PresentationFormat>
  <Paragraphs>539</Paragraphs>
  <Slides>35</Slides>
  <Notes>15</Notes>
  <HiddenSlides>0</HiddenSlides>
  <MMClips>1</MMClips>
  <ScaleCrop>false</ScaleCrop>
  <HeadingPairs>
    <vt:vector size="4" baseType="variant">
      <vt:variant>
        <vt:lpstr>主题</vt:lpstr>
      </vt:variant>
      <vt:variant>
        <vt:i4>1</vt:i4>
      </vt:variant>
      <vt:variant>
        <vt:lpstr>幻灯片标题</vt:lpstr>
      </vt:variant>
      <vt:variant>
        <vt:i4>35</vt:i4>
      </vt:variant>
    </vt:vector>
  </HeadingPairs>
  <TitlesOfParts>
    <vt:vector size="36" baseType="lpstr">
      <vt:lpstr>包图主题2</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欧美风商业计划书创业融资PPT模板</dc:title>
  <dc:creator>逆流的小鱼</dc:creator>
  <cp:lastModifiedBy>xbany</cp:lastModifiedBy>
  <cp:revision>514</cp:revision>
  <cp:lastPrinted>2019-08-15T09:01:41Z</cp:lastPrinted>
  <dcterms:created xsi:type="dcterms:W3CDTF">2017-09-25T13:59:00Z</dcterms:created>
  <dcterms:modified xsi:type="dcterms:W3CDTF">2019-08-24T08:18:47Z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